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Proxima Nova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FFPscr3yKRE8wOO2crhLm6+ou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ProximaNova-boldItalic.fntdata"/><Relationship Id="rId9" Type="http://schemas.openxmlformats.org/officeDocument/2006/relationships/font" Target="fonts/ProximaNova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4"/>
          <p:cNvPicPr preferRelativeResize="0"/>
          <p:nvPr/>
        </p:nvPicPr>
        <p:blipFill rotWithShape="1">
          <a:blip r:embed="rId2">
            <a:alphaModFix amt="6000"/>
          </a:blip>
          <a:srcRect b="-5210" l="0" r="0" t="5210"/>
          <a:stretch/>
        </p:blipFill>
        <p:spPr>
          <a:xfrm>
            <a:off x="0" y="3065137"/>
            <a:ext cx="12191998" cy="31089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4"/>
          <p:cNvSpPr txBox="1"/>
          <p:nvPr/>
        </p:nvSpPr>
        <p:spPr>
          <a:xfrm>
            <a:off x="520045" y="1763626"/>
            <a:ext cx="111519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00" u="none" cap="none" strike="noStrike">
                <a:solidFill>
                  <a:srgbClr val="D92E27"/>
                </a:solidFill>
                <a:latin typeface="Proxima Nova"/>
                <a:ea typeface="Proxima Nova"/>
                <a:cs typeface="Proxima Nova"/>
                <a:sym typeface="Proxima Nova"/>
              </a:rPr>
              <a:t>TITLE</a:t>
            </a:r>
            <a:endParaRPr b="1" sz="8800">
              <a:solidFill>
                <a:srgbClr val="D92E2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" name="Google Shape;9;p4"/>
          <p:cNvSpPr txBox="1"/>
          <p:nvPr/>
        </p:nvSpPr>
        <p:spPr>
          <a:xfrm>
            <a:off x="520045" y="3179399"/>
            <a:ext cx="11151909" cy="584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Subheading</a:t>
            </a:r>
            <a:endParaRPr b="1" sz="32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>
  <p:cSld name="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 txBox="1"/>
          <p:nvPr/>
        </p:nvSpPr>
        <p:spPr>
          <a:xfrm>
            <a:off x="520045" y="393428"/>
            <a:ext cx="11151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rgbClr val="D92E27"/>
                </a:solidFill>
                <a:latin typeface="Proxima Nova"/>
                <a:ea typeface="Proxima Nova"/>
                <a:cs typeface="Proxima Nova"/>
                <a:sym typeface="Proxima Nova"/>
              </a:rPr>
              <a:t>HEADING</a:t>
            </a:r>
            <a:endParaRPr b="1" sz="4800">
              <a:solidFill>
                <a:srgbClr val="D92E2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" name="Google Shape;12;p5"/>
          <p:cNvSpPr txBox="1"/>
          <p:nvPr/>
        </p:nvSpPr>
        <p:spPr>
          <a:xfrm>
            <a:off x="520045" y="1224425"/>
            <a:ext cx="11151910" cy="5232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Subheading</a:t>
            </a:r>
            <a:endParaRPr b="1" sz="2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" name="Google Shape;13;p5"/>
          <p:cNvSpPr txBox="1"/>
          <p:nvPr/>
        </p:nvSpPr>
        <p:spPr>
          <a:xfrm>
            <a:off x="520045" y="1747645"/>
            <a:ext cx="111519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Paragraph Text</a:t>
            </a:r>
            <a:endParaRPr sz="18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" name="Google Shape;14;p5"/>
          <p:cNvPicPr preferRelativeResize="0"/>
          <p:nvPr/>
        </p:nvPicPr>
        <p:blipFill rotWithShape="1">
          <a:blip r:embed="rId2">
            <a:alphaModFix amt="6000"/>
          </a:blip>
          <a:srcRect b="-5210" l="0" r="0" t="5210"/>
          <a:stretch/>
        </p:blipFill>
        <p:spPr>
          <a:xfrm>
            <a:off x="0" y="3065137"/>
            <a:ext cx="12191998" cy="3108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2019-06-19T19:36:33Z</dcterms:created>
  <dc:creator>Quinsey Sablan</dc:creator>
</cp:coreProperties>
</file>