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embedTrueTypeFonts="1" strictFirstAndLastChars="0" saveSubsetFonts="1">
  <p:sldMasterIdLst>
    <p:sldMasterId id="2147483667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</p:sldIdLst>
  <p:sldSz cy="5143500" cx="9144000"/>
  <p:notesSz cx="6858000" cy="9144000"/>
  <p:embeddedFontLst>
    <p:embeddedFont>
      <p:font typeface="Roboto Slab"/>
      <p:regular r:id="rId43"/>
      <p:bold r:id="rId44"/>
    </p:embeddedFont>
    <p:embeddedFont>
      <p:font typeface="Zilla Slab SemiBold"/>
      <p:bold r:id="rId45"/>
    </p:embeddedFont>
    <p:embeddedFont>
      <p:font typeface="Proxima Nova"/>
      <p:regular r:id="rId46"/>
      <p:bold r:id="rId47"/>
      <p:italic r:id="rId48"/>
      <p:boldItalic r:id="rId49"/>
    </p:embeddedFont>
    <p:embeddedFont>
      <p:font typeface="Nunito Sans Light"/>
      <p:regular r:id="rId50"/>
      <p:bold r:id="rId51"/>
      <p:italic r:id="rId52"/>
      <p:boldItalic r:id="rId53"/>
    </p:embeddedFont>
    <p:embeddedFont>
      <p:font typeface="Fira Sans Extra Condensed Medium"/>
      <p:regular r:id="rId54"/>
      <p:bold r:id="rId55"/>
      <p:italic r:id="rId56"/>
      <p:boldItalic r:id="rId57"/>
    </p:embeddedFont>
    <p:embeddedFont>
      <p:font typeface="Antic"/>
      <p:regular r:id="rId58"/>
    </p:embeddedFont>
    <p:embeddedFont>
      <p:font typeface="Proxima Nova Extrabold"/>
      <p:bold r:id="rId59"/>
    </p:embeddedFont>
    <p:embeddedFont>
      <p:font typeface="Proxima Nova Semibold"/>
      <p:regular r:id="rId60"/>
      <p:bold r:id="rId61"/>
      <p:boldItalic r:id="rId62"/>
    </p:embeddedFont>
    <p:embeddedFont>
      <p:font typeface="Nunito Sans SemiBold"/>
      <p:regular r:id="rId63"/>
      <p:bold r:id="rId64"/>
      <p:italic r:id="rId65"/>
      <p:boldItalic r:id="rId66"/>
    </p:embeddedFont>
    <p:embeddedFont>
      <p:font typeface="Roboto"/>
      <p:regular r:id="rId67"/>
      <p:bold r:id="rId68"/>
      <p:italic r:id="rId69"/>
      <p:boldItalic r:id="rId70"/>
    </p:embeddedFont>
    <p:embeddedFont>
      <p:font typeface="Pathway Gothic One"/>
      <p:regular r:id="rId71"/>
    </p:embeddedFont>
    <p:embeddedFont>
      <p:font typeface="Zilla Slab Medium"/>
      <p:bold r:id="rId72"/>
    </p:embeddedFont>
    <p:embeddedFont>
      <p:font typeface="Zilla Slab"/>
      <p:regular r:id="rId73"/>
      <p:bold r:id="rId74"/>
      <p:italic r:id="rId75"/>
    </p:embeddedFont>
    <p:embeddedFont>
      <p:font typeface="Fira Sans Extra Condensed"/>
      <p:regular r:id="rId76"/>
      <p:bold r:id="rId77"/>
      <p:italic r:id="rId78"/>
      <p:boldItalic r:id="rId79"/>
    </p:embeddedFont>
    <p:embeddedFont>
      <p:font typeface="Nunito Sans"/>
      <p:regular r:id="rId80"/>
      <p:bold r:id="rId81"/>
      <p:italic r:id="rId82"/>
      <p:boldItalic r:id="rId83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tableStyles.xml><?xml version="1.0" encoding="utf-8"?>
<a:tblStyleLst xmlns:a="http://schemas.openxmlformats.org/drawingml/2006/main" xmlns:r="http://schemas.openxmlformats.org/officeDocument/2006/relationships" def="{940B5090-EA26-429B-B2E3-EE7835A2E867}">
  <a:tblStyle styleId="{940B5090-EA26-429B-B2E3-EE7835A2E86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5.xml"/><Relationship Id="rId83" Type="http://schemas.openxmlformats.org/officeDocument/2006/relationships/font" Target="fonts/NunitoSans-boldItalic.fntdata"/><Relationship Id="rId42" Type="http://schemas.openxmlformats.org/officeDocument/2006/relationships/slide" Target="slides/slide37.xml"/><Relationship Id="rId41" Type="http://schemas.openxmlformats.org/officeDocument/2006/relationships/slide" Target="slides/slide36.xml"/><Relationship Id="rId44" Type="http://schemas.openxmlformats.org/officeDocument/2006/relationships/font" Target="fonts/RobotoSlab-bold.fntdata"/><Relationship Id="rId43" Type="http://schemas.openxmlformats.org/officeDocument/2006/relationships/font" Target="fonts/RobotoSlab-regular.fntdata"/><Relationship Id="rId46" Type="http://schemas.openxmlformats.org/officeDocument/2006/relationships/font" Target="fonts/ProximaNova-regular.fntdata"/><Relationship Id="rId45" Type="http://schemas.openxmlformats.org/officeDocument/2006/relationships/font" Target="fonts/ZillaSlabSemiBold-bold.fntdata"/><Relationship Id="rId80" Type="http://schemas.openxmlformats.org/officeDocument/2006/relationships/font" Target="fonts/NunitoSans-regular.fntdata"/><Relationship Id="rId82" Type="http://schemas.openxmlformats.org/officeDocument/2006/relationships/font" Target="fonts/NunitoSans-italic.fntdata"/><Relationship Id="rId81" Type="http://schemas.openxmlformats.org/officeDocument/2006/relationships/font" Target="fonts/NunitoSans-bold.fntdata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48" Type="http://schemas.openxmlformats.org/officeDocument/2006/relationships/font" Target="fonts/ProximaNova-italic.fntdata"/><Relationship Id="rId47" Type="http://schemas.openxmlformats.org/officeDocument/2006/relationships/font" Target="fonts/ProximaNova-bold.fntdata"/><Relationship Id="rId49" Type="http://schemas.openxmlformats.org/officeDocument/2006/relationships/font" Target="fonts/ProximaNova-boldItalic.fntdata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73" Type="http://schemas.openxmlformats.org/officeDocument/2006/relationships/font" Target="fonts/ZillaSlab-regular.fntdata"/><Relationship Id="rId72" Type="http://schemas.openxmlformats.org/officeDocument/2006/relationships/font" Target="fonts/ZillaSlabMedium-bold.fntdata"/><Relationship Id="rId31" Type="http://schemas.openxmlformats.org/officeDocument/2006/relationships/slide" Target="slides/slide26.xml"/><Relationship Id="rId75" Type="http://schemas.openxmlformats.org/officeDocument/2006/relationships/font" Target="fonts/ZillaSlab-italic.fntdata"/><Relationship Id="rId30" Type="http://schemas.openxmlformats.org/officeDocument/2006/relationships/slide" Target="slides/slide25.xml"/><Relationship Id="rId74" Type="http://schemas.openxmlformats.org/officeDocument/2006/relationships/font" Target="fonts/ZillaSlab-bold.fntdata"/><Relationship Id="rId33" Type="http://schemas.openxmlformats.org/officeDocument/2006/relationships/slide" Target="slides/slide28.xml"/><Relationship Id="rId77" Type="http://schemas.openxmlformats.org/officeDocument/2006/relationships/font" Target="fonts/FiraSansExtraCondensed-bold.fntdata"/><Relationship Id="rId32" Type="http://schemas.openxmlformats.org/officeDocument/2006/relationships/slide" Target="slides/slide27.xml"/><Relationship Id="rId76" Type="http://schemas.openxmlformats.org/officeDocument/2006/relationships/font" Target="fonts/FiraSansExtraCondensed-regular.fntdata"/><Relationship Id="rId35" Type="http://schemas.openxmlformats.org/officeDocument/2006/relationships/slide" Target="slides/slide30.xml"/><Relationship Id="rId79" Type="http://schemas.openxmlformats.org/officeDocument/2006/relationships/font" Target="fonts/FiraSansExtraCondensed-boldItalic.fntdata"/><Relationship Id="rId34" Type="http://schemas.openxmlformats.org/officeDocument/2006/relationships/slide" Target="slides/slide29.xml"/><Relationship Id="rId78" Type="http://schemas.openxmlformats.org/officeDocument/2006/relationships/font" Target="fonts/FiraSansExtraCondensed-italic.fntdata"/><Relationship Id="rId71" Type="http://schemas.openxmlformats.org/officeDocument/2006/relationships/font" Target="fonts/PathwayGothicOne-regular.fntdata"/><Relationship Id="rId70" Type="http://schemas.openxmlformats.org/officeDocument/2006/relationships/font" Target="fonts/Roboto-boldItalic.fntdata"/><Relationship Id="rId37" Type="http://schemas.openxmlformats.org/officeDocument/2006/relationships/slide" Target="slides/slide32.xml"/><Relationship Id="rId36" Type="http://schemas.openxmlformats.org/officeDocument/2006/relationships/slide" Target="slides/slide31.xml"/><Relationship Id="rId39" Type="http://schemas.openxmlformats.org/officeDocument/2006/relationships/slide" Target="slides/slide34.xml"/><Relationship Id="rId38" Type="http://schemas.openxmlformats.org/officeDocument/2006/relationships/slide" Target="slides/slide33.xml"/><Relationship Id="rId62" Type="http://schemas.openxmlformats.org/officeDocument/2006/relationships/font" Target="fonts/ProximaNovaSemibold-boldItalic.fntdata"/><Relationship Id="rId61" Type="http://schemas.openxmlformats.org/officeDocument/2006/relationships/font" Target="fonts/ProximaNovaSemibold-bold.fntdata"/><Relationship Id="rId20" Type="http://schemas.openxmlformats.org/officeDocument/2006/relationships/slide" Target="slides/slide15.xml"/><Relationship Id="rId64" Type="http://schemas.openxmlformats.org/officeDocument/2006/relationships/font" Target="fonts/NunitoSansSemiBold-bold.fntdata"/><Relationship Id="rId63" Type="http://schemas.openxmlformats.org/officeDocument/2006/relationships/font" Target="fonts/NunitoSansSemiBold-regular.fntdata"/><Relationship Id="rId22" Type="http://schemas.openxmlformats.org/officeDocument/2006/relationships/slide" Target="slides/slide17.xml"/><Relationship Id="rId66" Type="http://schemas.openxmlformats.org/officeDocument/2006/relationships/font" Target="fonts/NunitoSansSemiBold-boldItalic.fntdata"/><Relationship Id="rId21" Type="http://schemas.openxmlformats.org/officeDocument/2006/relationships/slide" Target="slides/slide16.xml"/><Relationship Id="rId65" Type="http://schemas.openxmlformats.org/officeDocument/2006/relationships/font" Target="fonts/NunitoSansSemiBold-italic.fntdata"/><Relationship Id="rId24" Type="http://schemas.openxmlformats.org/officeDocument/2006/relationships/slide" Target="slides/slide19.xml"/><Relationship Id="rId68" Type="http://schemas.openxmlformats.org/officeDocument/2006/relationships/font" Target="fonts/Roboto-bold.fntdata"/><Relationship Id="rId23" Type="http://schemas.openxmlformats.org/officeDocument/2006/relationships/slide" Target="slides/slide18.xml"/><Relationship Id="rId67" Type="http://schemas.openxmlformats.org/officeDocument/2006/relationships/font" Target="fonts/Roboto-regular.fntdata"/><Relationship Id="rId60" Type="http://schemas.openxmlformats.org/officeDocument/2006/relationships/font" Target="fonts/ProximaNovaSemibold-regular.fntdata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69" Type="http://schemas.openxmlformats.org/officeDocument/2006/relationships/font" Target="fonts/Roboto-italic.fntdata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29" Type="http://schemas.openxmlformats.org/officeDocument/2006/relationships/slide" Target="slides/slide24.xml"/><Relationship Id="rId51" Type="http://schemas.openxmlformats.org/officeDocument/2006/relationships/font" Target="fonts/NunitoSansLight-bold.fntdata"/><Relationship Id="rId50" Type="http://schemas.openxmlformats.org/officeDocument/2006/relationships/font" Target="fonts/NunitoSansLight-regular.fntdata"/><Relationship Id="rId53" Type="http://schemas.openxmlformats.org/officeDocument/2006/relationships/font" Target="fonts/NunitoSansLight-boldItalic.fntdata"/><Relationship Id="rId52" Type="http://schemas.openxmlformats.org/officeDocument/2006/relationships/font" Target="fonts/NunitoSansLight-italic.fntdata"/><Relationship Id="rId11" Type="http://schemas.openxmlformats.org/officeDocument/2006/relationships/slide" Target="slides/slide6.xml"/><Relationship Id="rId55" Type="http://schemas.openxmlformats.org/officeDocument/2006/relationships/font" Target="fonts/FiraSansExtraCondensedMedium-bold.fntdata"/><Relationship Id="rId10" Type="http://schemas.openxmlformats.org/officeDocument/2006/relationships/slide" Target="slides/slide5.xml"/><Relationship Id="rId54" Type="http://schemas.openxmlformats.org/officeDocument/2006/relationships/font" Target="fonts/FiraSansExtraCondensedMedium-regular.fntdata"/><Relationship Id="rId13" Type="http://schemas.openxmlformats.org/officeDocument/2006/relationships/slide" Target="slides/slide8.xml"/><Relationship Id="rId57" Type="http://schemas.openxmlformats.org/officeDocument/2006/relationships/font" Target="fonts/FiraSansExtraCondensedMedium-boldItalic.fntdata"/><Relationship Id="rId12" Type="http://schemas.openxmlformats.org/officeDocument/2006/relationships/slide" Target="slides/slide7.xml"/><Relationship Id="rId56" Type="http://schemas.openxmlformats.org/officeDocument/2006/relationships/font" Target="fonts/FiraSansExtraCondensedMedium-italic.fntdata"/><Relationship Id="rId15" Type="http://schemas.openxmlformats.org/officeDocument/2006/relationships/slide" Target="slides/slide10.xml"/><Relationship Id="rId59" Type="http://schemas.openxmlformats.org/officeDocument/2006/relationships/font" Target="fonts/ProximaNovaExtrabold-bold.fntdata"/><Relationship Id="rId14" Type="http://schemas.openxmlformats.org/officeDocument/2006/relationships/slide" Target="slides/slide9.xml"/><Relationship Id="rId58" Type="http://schemas.openxmlformats.org/officeDocument/2006/relationships/font" Target="fonts/Antic-regular.fntdata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9" Type="http://schemas.openxmlformats.org/officeDocument/2006/relationships/slide" Target="slides/slide14.xml"/><Relationship Id="rId18" Type="http://schemas.openxmlformats.org/officeDocument/2006/relationships/slide" Target="slides/slide1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9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g5da9679ea7_1_1209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" name="Google Shape;131;g5da9679ea7_1_1209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3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Google Shape;632;g5da0316d17_0_3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" name="Google Shape;633;g5da0316d17_0_3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22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g5da9679ea7_1_118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4" name="Google Shape;724;g5da9679ea7_1_118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04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" name="Google Shape;805;g5da9679ea7_1_1205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6" name="Google Shape;806;g5da9679ea7_1_1205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58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g5da9679ea7_1_117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0" name="Google Shape;860;g5da9679ea7_1_117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79" name="Shape 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" name="Google Shape;880;g5da0316d17_0_5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1" name="Google Shape;881;g5da0316d17_0_5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58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Google Shape;959;g5da9679ea7_1_1169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0" name="Google Shape;960;g5da9679ea7_1_116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86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" name="Google Shape;987;g5ee60b64bc_1_33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8" name="Google Shape;988;g5ee60b64bc_1_33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50">
                <a:solidFill>
                  <a:srgbClr val="3C4043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Aquí tienes que añadir el nombre de todos los recursos que has utilizado en esta presentación, además de sus respectivos enlaces.</a:t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94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g5da0316d17_0_58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6" name="Google Shape;996;g5da0316d17_0_5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90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g516612d386_0_80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" name="Google Shape;1092;g516612d386_0_8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00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" name="Google Shape;1101;g5da9679ea7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2" name="Google Shape;1102;g5da9679ea7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9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g56c698b077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" name="Google Shape;141;g56c698b077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26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g5da9679ea7_1_8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8" name="Google Shape;1128;g5da9679ea7_1_8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55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g5da9679ea7_1_122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" name="Google Shape;1157;g5da9679ea7_1_122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0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g5da9679ea7_1_117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3" name="Google Shape;1203;g5da9679ea7_1_117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2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" name="Google Shape;1222;g5540b6adc3_2_9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3" name="Google Shape;1223;g5540b6adc3_2_9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62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g55df1754de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4" name="Google Shape;1264;g55df1754de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74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g5da9679ea7_1_34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6" name="Google Shape;1276;g5da9679ea7_1_34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89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5da9679ea7_1_34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5da9679ea7_1_34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780" name="Shape 3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1" name="Google Shape;3781;g5da9679ea7_1_59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82" name="Google Shape;3782;g5da9679ea7_1_59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396" name="Shape 4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7" name="Google Shape;4397;g5da9679ea7_1_72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98" name="Google Shape;4398;g5da9679ea7_1_72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792" name="Shape 4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3" name="Google Shape;4793;g5da9679ea7_1_76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94" name="Google Shape;4794;g5da9679ea7_1_76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7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g5da0316d17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" name="Google Shape;159;g5da0316d17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385" name="Shape 5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" name="Google Shape;5386;g5da9679ea7_1_825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7" name="Google Shape;5387;g5da9679ea7_1_82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920" name="Shape 5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1" name="Google Shape;5921;g5da9679ea7_1_87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2" name="Google Shape;5922;g5da9679ea7_1_87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205" name="Shape 6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6" name="Google Shape;6206;g5da9679ea7_1_907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07" name="Google Shape;6207;g5da9679ea7_1_90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647" name="Shape 6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8" name="Google Shape;6648;g5da9679ea7_1_95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49" name="Google Shape;6649;g5da9679ea7_1_95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013" name="Shape 7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" name="Google Shape;7014;g5da9679ea7_1_988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5" name="Google Shape;7015;g5da9679ea7_1_988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517" name="Shape 7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8" name="Google Shape;7518;g5da9679ea7_1_1038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9" name="Google Shape;7519;g5da9679ea7_1_103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913" name="Shape 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4" name="Google Shape;7914;g5ee60b64bc_1_5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15" name="Google Shape;7915;g5ee60b64bc_1_5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456" name="Shape 8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7" name="Google Shape;8457;g5da9679ea7_1_1121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58" name="Google Shape;8458;g5da9679ea7_1_1121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86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g5da0316d17_0_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" name="Google Shape;188;g5da0316d17_0_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4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g516612d386_1_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6" name="Google Shape;276;g516612d386_1_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98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56c698b077_0_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56c698b077_0_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17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g56c698b077_0_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" name="Google Shape;319;g56c698b077_0_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84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g516612d386_1_10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" name="Google Shape;386;g516612d386_1_10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455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g56c698b077_0_1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7" name="Google Shape;457;g56c698b077_0_1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Relationship Id="rId3" Type="http://schemas.openxmlformats.org/officeDocument/2006/relationships/image" Target="../media/image6.png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Opening title" type="title">
  <p:cSld name="TITLE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2"/>
          <p:cNvSpPr/>
          <p:nvPr/>
        </p:nvSpPr>
        <p:spPr>
          <a:xfrm>
            <a:off x="18639" y="1507984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8639" y="2419108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" name="Google Shape;16;p2"/>
          <p:cNvSpPr/>
          <p:nvPr/>
        </p:nvSpPr>
        <p:spPr>
          <a:xfrm flipH="1">
            <a:off x="11445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1445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" name="Google Shape;18;p2"/>
          <p:cNvSpPr txBox="1"/>
          <p:nvPr>
            <p:ph type="ctrTitle"/>
          </p:nvPr>
        </p:nvSpPr>
        <p:spPr>
          <a:xfrm flipH="1">
            <a:off x="873181" y="2536300"/>
            <a:ext cx="34497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C774C"/>
              </a:buClr>
              <a:buSzPts val="4800"/>
              <a:buNone/>
              <a:defRPr sz="4800">
                <a:solidFill>
                  <a:srgbClr val="FC774C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C774C"/>
              </a:buClr>
              <a:buSzPts val="4800"/>
              <a:buNone/>
              <a:defRPr sz="4800">
                <a:solidFill>
                  <a:srgbClr val="FC774C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C774C"/>
              </a:buClr>
              <a:buSzPts val="4800"/>
              <a:buNone/>
              <a:defRPr sz="4800">
                <a:solidFill>
                  <a:srgbClr val="FC774C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C774C"/>
              </a:buClr>
              <a:buSzPts val="4800"/>
              <a:buNone/>
              <a:defRPr sz="4800">
                <a:solidFill>
                  <a:srgbClr val="FC774C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C774C"/>
              </a:buClr>
              <a:buSzPts val="4800"/>
              <a:buNone/>
              <a:defRPr sz="4800">
                <a:solidFill>
                  <a:srgbClr val="FC774C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C774C"/>
              </a:buClr>
              <a:buSzPts val="4800"/>
              <a:buNone/>
              <a:defRPr sz="4800">
                <a:solidFill>
                  <a:srgbClr val="FC774C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C774C"/>
              </a:buClr>
              <a:buSzPts val="4800"/>
              <a:buNone/>
              <a:defRPr sz="4800">
                <a:solidFill>
                  <a:srgbClr val="FC774C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C774C"/>
              </a:buClr>
              <a:buSzPts val="4800"/>
              <a:buNone/>
              <a:defRPr sz="4800">
                <a:solidFill>
                  <a:srgbClr val="FC774C"/>
                </a:solidFill>
              </a:defRPr>
            </a:lvl9pPr>
          </a:lstStyle>
          <a:p/>
        </p:txBody>
      </p:sp>
      <p:sp>
        <p:nvSpPr>
          <p:cNvPr id="19" name="Google Shape;19;p2"/>
          <p:cNvSpPr txBox="1"/>
          <p:nvPr>
            <p:ph idx="1" type="subTitle"/>
          </p:nvPr>
        </p:nvSpPr>
        <p:spPr>
          <a:xfrm flipH="1">
            <a:off x="873181" y="3098067"/>
            <a:ext cx="3629100" cy="67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Zilla Slab"/>
              <a:buNone/>
              <a:defRPr sz="1800">
                <a:solidFill>
                  <a:schemeClr val="accent1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20" name="Google Shape;20;p2"/>
          <p:cNvSpPr/>
          <p:nvPr/>
        </p:nvSpPr>
        <p:spPr>
          <a:xfrm>
            <a:off x="-83400" y="4647825"/>
            <a:ext cx="9295500" cy="69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50" y="0"/>
            <a:ext cx="9144000" cy="1084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2" name="Google Shape;22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41350" y="134878"/>
            <a:ext cx="2661326" cy="891026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Google Shape;23;p2"/>
          <p:cNvPicPr preferRelativeResize="0"/>
          <p:nvPr/>
        </p:nvPicPr>
        <p:blipFill rotWithShape="1">
          <a:blip r:embed="rId3">
            <a:alphaModFix/>
          </a:blip>
          <a:srcRect b="0" l="0" r="13081" t="96587"/>
          <a:stretch/>
        </p:blipFill>
        <p:spPr>
          <a:xfrm>
            <a:off x="3525675" y="1"/>
            <a:ext cx="5618374" cy="29567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extLst>
    <p:ext uri="{DCECCB84-F9BA-43D5-87BE-67443E8EF086}">
      <p15:sldGuideLst>
        <p15:guide id="1" pos="2880">
          <p15:clr>
            <a:srgbClr val="FA7B17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3">
  <p:cSld name="CUSTOM_17">
    <p:spTree>
      <p:nvGrpSpPr>
        <p:cNvPr id="77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1"/>
          <p:cNvSpPr txBox="1"/>
          <p:nvPr>
            <p:ph type="ctrTitle"/>
          </p:nvPr>
        </p:nvSpPr>
        <p:spPr>
          <a:xfrm>
            <a:off x="610875" y="-252099"/>
            <a:ext cx="2530500" cy="143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4">
  <p:cSld name="CUSTOM_6">
    <p:bg>
      <p:bgPr>
        <a:solidFill>
          <a:schemeClr val="lt1"/>
        </a:solidFill>
      </p:bgPr>
    </p:bg>
    <p:spTree>
      <p:nvGrpSpPr>
        <p:cNvPr id="79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12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Four columns">
  <p:cSld name="CUSTOM_6_3">
    <p:bg>
      <p:bgPr>
        <a:solidFill>
          <a:schemeClr val="lt1"/>
        </a:solidFill>
      </p:bgPr>
    </p:bg>
    <p:spTree>
      <p:nvGrpSpPr>
        <p:cNvPr id="8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13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83" name="Google Shape;83;p13"/>
          <p:cNvSpPr txBox="1"/>
          <p:nvPr>
            <p:ph idx="2" type="ctrTitle"/>
          </p:nvPr>
        </p:nvSpPr>
        <p:spPr>
          <a:xfrm>
            <a:off x="3067456" y="355686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84" name="Google Shape;84;p13"/>
          <p:cNvSpPr txBox="1"/>
          <p:nvPr>
            <p:ph idx="1" type="subTitle"/>
          </p:nvPr>
        </p:nvSpPr>
        <p:spPr>
          <a:xfrm>
            <a:off x="3067456" y="3729392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  <p:sp>
        <p:nvSpPr>
          <p:cNvPr id="85" name="Google Shape;85;p13"/>
          <p:cNvSpPr txBox="1"/>
          <p:nvPr>
            <p:ph idx="3" type="ctrTitle"/>
          </p:nvPr>
        </p:nvSpPr>
        <p:spPr>
          <a:xfrm>
            <a:off x="3067456" y="1949535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86" name="Google Shape;86;p13"/>
          <p:cNvSpPr txBox="1"/>
          <p:nvPr>
            <p:ph idx="4" type="subTitle"/>
          </p:nvPr>
        </p:nvSpPr>
        <p:spPr>
          <a:xfrm>
            <a:off x="3067456" y="2122072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  <p:sp>
        <p:nvSpPr>
          <p:cNvPr id="87" name="Google Shape;87;p13"/>
          <p:cNvSpPr txBox="1"/>
          <p:nvPr>
            <p:ph idx="5" type="ctrTitle"/>
          </p:nvPr>
        </p:nvSpPr>
        <p:spPr>
          <a:xfrm>
            <a:off x="5785481" y="355686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88" name="Google Shape;88;p13"/>
          <p:cNvSpPr txBox="1"/>
          <p:nvPr>
            <p:ph idx="6" type="subTitle"/>
          </p:nvPr>
        </p:nvSpPr>
        <p:spPr>
          <a:xfrm>
            <a:off x="5785481" y="3729392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  <p:sp>
        <p:nvSpPr>
          <p:cNvPr id="89" name="Google Shape;89;p13"/>
          <p:cNvSpPr txBox="1"/>
          <p:nvPr>
            <p:ph idx="7" type="ctrTitle"/>
          </p:nvPr>
        </p:nvSpPr>
        <p:spPr>
          <a:xfrm>
            <a:off x="5785481" y="1949535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90" name="Google Shape;90;p13"/>
          <p:cNvSpPr txBox="1"/>
          <p:nvPr>
            <p:ph idx="8" type="subTitle"/>
          </p:nvPr>
        </p:nvSpPr>
        <p:spPr>
          <a:xfrm>
            <a:off x="5785481" y="2122072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Zilla Slab"/>
              <a:buNone/>
              <a:defRPr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Four columns 2">
  <p:cSld name="CUSTOM_6_2">
    <p:bg>
      <p:bgPr>
        <a:solidFill>
          <a:schemeClr val="lt1"/>
        </a:solidFill>
      </p:bgPr>
    </p:bg>
    <p:spTree>
      <p:nvGrpSpPr>
        <p:cNvPr id="9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4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9pPr>
          </a:lstStyle>
          <a:p/>
        </p:txBody>
      </p:sp>
      <p:cxnSp>
        <p:nvCxnSpPr>
          <p:cNvPr id="93" name="Google Shape;93;p14"/>
          <p:cNvCxnSpPr/>
          <p:nvPr/>
        </p:nvCxnSpPr>
        <p:spPr>
          <a:xfrm>
            <a:off x="4572000" y="1185425"/>
            <a:ext cx="0" cy="3055800"/>
          </a:xfrm>
          <a:prstGeom prst="straightConnector1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94" name="Google Shape;94;p14"/>
          <p:cNvCxnSpPr/>
          <p:nvPr/>
        </p:nvCxnSpPr>
        <p:spPr>
          <a:xfrm rot="10800000">
            <a:off x="2271450" y="2710050"/>
            <a:ext cx="4601100" cy="0"/>
          </a:xfrm>
          <a:prstGeom prst="straightConnector1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95" name="Google Shape;95;p14"/>
          <p:cNvSpPr/>
          <p:nvPr/>
        </p:nvSpPr>
        <p:spPr>
          <a:xfrm>
            <a:off x="4103850" y="2241900"/>
            <a:ext cx="936300" cy="9363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" name="Google Shape;96;p14"/>
          <p:cNvSpPr txBox="1"/>
          <p:nvPr>
            <p:ph idx="2" type="ctrTitle"/>
          </p:nvPr>
        </p:nvSpPr>
        <p:spPr>
          <a:xfrm>
            <a:off x="5208500" y="1550525"/>
            <a:ext cx="21528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97" name="Google Shape;97;p14"/>
          <p:cNvSpPr txBox="1"/>
          <p:nvPr>
            <p:ph idx="1" type="subTitle"/>
          </p:nvPr>
        </p:nvSpPr>
        <p:spPr>
          <a:xfrm>
            <a:off x="5208500" y="1723050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  <p:sp>
        <p:nvSpPr>
          <p:cNvPr id="98" name="Google Shape;98;p14"/>
          <p:cNvSpPr txBox="1"/>
          <p:nvPr>
            <p:ph idx="3" type="ctrTitle"/>
          </p:nvPr>
        </p:nvSpPr>
        <p:spPr>
          <a:xfrm>
            <a:off x="1798650" y="3154481"/>
            <a:ext cx="21528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99" name="Google Shape;99;p14"/>
          <p:cNvSpPr txBox="1"/>
          <p:nvPr>
            <p:ph idx="4" type="subTitle"/>
          </p:nvPr>
        </p:nvSpPr>
        <p:spPr>
          <a:xfrm>
            <a:off x="2287350" y="3327006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  <p:sp>
        <p:nvSpPr>
          <p:cNvPr id="100" name="Google Shape;100;p14"/>
          <p:cNvSpPr txBox="1"/>
          <p:nvPr>
            <p:ph idx="5" type="ctrTitle"/>
          </p:nvPr>
        </p:nvSpPr>
        <p:spPr>
          <a:xfrm>
            <a:off x="1798650" y="1547161"/>
            <a:ext cx="21528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101" name="Google Shape;101;p14"/>
          <p:cNvSpPr txBox="1"/>
          <p:nvPr>
            <p:ph idx="6" type="ctrTitle"/>
          </p:nvPr>
        </p:nvSpPr>
        <p:spPr>
          <a:xfrm>
            <a:off x="5208500" y="3158443"/>
            <a:ext cx="21528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None/>
              <a:defRPr sz="1800">
                <a:solidFill>
                  <a:schemeClr val="accent3"/>
                </a:solidFill>
              </a:defRPr>
            </a:lvl9pPr>
          </a:lstStyle>
          <a:p/>
        </p:txBody>
      </p:sp>
      <p:sp>
        <p:nvSpPr>
          <p:cNvPr id="102" name="Google Shape;102;p14"/>
          <p:cNvSpPr txBox="1"/>
          <p:nvPr>
            <p:ph idx="7" type="subTitle"/>
          </p:nvPr>
        </p:nvSpPr>
        <p:spPr>
          <a:xfrm>
            <a:off x="5208500" y="3330968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  <p:sp>
        <p:nvSpPr>
          <p:cNvPr id="103" name="Google Shape;103;p14"/>
          <p:cNvSpPr txBox="1"/>
          <p:nvPr>
            <p:ph idx="8" type="subTitle"/>
          </p:nvPr>
        </p:nvSpPr>
        <p:spPr>
          <a:xfrm>
            <a:off x="2287350" y="1719686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Five Columns">
  <p:cSld name="CUSTOM_19">
    <p:spTree>
      <p:nvGrpSpPr>
        <p:cNvPr id="104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15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06" name="Google Shape;106;p15"/>
          <p:cNvSpPr txBox="1"/>
          <p:nvPr>
            <p:ph idx="2" type="ctrTitle"/>
          </p:nvPr>
        </p:nvSpPr>
        <p:spPr>
          <a:xfrm>
            <a:off x="1478623" y="241435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9pPr>
          </a:lstStyle>
          <a:p/>
        </p:txBody>
      </p:sp>
      <p:sp>
        <p:nvSpPr>
          <p:cNvPr id="107" name="Google Shape;107;p15"/>
          <p:cNvSpPr txBox="1"/>
          <p:nvPr>
            <p:ph idx="3" type="ctrTitle"/>
          </p:nvPr>
        </p:nvSpPr>
        <p:spPr>
          <a:xfrm>
            <a:off x="3851645" y="241435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9pPr>
          </a:lstStyle>
          <a:p/>
        </p:txBody>
      </p:sp>
      <p:sp>
        <p:nvSpPr>
          <p:cNvPr id="108" name="Google Shape;108;p15"/>
          <p:cNvSpPr txBox="1"/>
          <p:nvPr>
            <p:ph idx="4" type="ctrTitle"/>
          </p:nvPr>
        </p:nvSpPr>
        <p:spPr>
          <a:xfrm>
            <a:off x="6262320" y="241435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9pPr>
          </a:lstStyle>
          <a:p/>
        </p:txBody>
      </p:sp>
      <p:sp>
        <p:nvSpPr>
          <p:cNvPr id="109" name="Google Shape;109;p15"/>
          <p:cNvSpPr txBox="1"/>
          <p:nvPr>
            <p:ph idx="5" type="ctrTitle"/>
          </p:nvPr>
        </p:nvSpPr>
        <p:spPr>
          <a:xfrm>
            <a:off x="2635445" y="4411486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9pPr>
          </a:lstStyle>
          <a:p/>
        </p:txBody>
      </p:sp>
      <p:sp>
        <p:nvSpPr>
          <p:cNvPr id="110" name="Google Shape;110;p15"/>
          <p:cNvSpPr txBox="1"/>
          <p:nvPr>
            <p:ph idx="6" type="ctrTitle"/>
          </p:nvPr>
        </p:nvSpPr>
        <p:spPr>
          <a:xfrm>
            <a:off x="5067845" y="4411486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Proxima Nova Extrabold"/>
              <a:buNone/>
              <a:defRPr b="0" sz="1800">
                <a:solidFill>
                  <a:schemeClr val="l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9pPr>
          </a:lstStyle>
          <a:p/>
        </p:txBody>
      </p:sp>
      <p:sp>
        <p:nvSpPr>
          <p:cNvPr id="111" name="Google Shape;111;p15"/>
          <p:cNvSpPr txBox="1"/>
          <p:nvPr>
            <p:ph hasCustomPrompt="1" idx="7" type="title"/>
          </p:nvPr>
        </p:nvSpPr>
        <p:spPr>
          <a:xfrm>
            <a:off x="2635452" y="3823332"/>
            <a:ext cx="14406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12" name="Google Shape;112;p15"/>
          <p:cNvSpPr txBox="1"/>
          <p:nvPr>
            <p:ph hasCustomPrompt="1" idx="8" type="title"/>
          </p:nvPr>
        </p:nvSpPr>
        <p:spPr>
          <a:xfrm>
            <a:off x="5081024" y="3823332"/>
            <a:ext cx="14406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13" name="Google Shape;113;p15"/>
          <p:cNvSpPr txBox="1"/>
          <p:nvPr>
            <p:ph hasCustomPrompt="1" idx="9" type="title"/>
          </p:nvPr>
        </p:nvSpPr>
        <p:spPr>
          <a:xfrm>
            <a:off x="3851652" y="1836550"/>
            <a:ext cx="14406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14" name="Google Shape;114;p15"/>
          <p:cNvSpPr txBox="1"/>
          <p:nvPr>
            <p:ph hasCustomPrompt="1" idx="13" type="title"/>
          </p:nvPr>
        </p:nvSpPr>
        <p:spPr>
          <a:xfrm>
            <a:off x="6262328" y="1836550"/>
            <a:ext cx="14406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15" name="Google Shape;115;p15"/>
          <p:cNvSpPr txBox="1"/>
          <p:nvPr>
            <p:ph hasCustomPrompt="1" idx="14" type="title"/>
          </p:nvPr>
        </p:nvSpPr>
        <p:spPr>
          <a:xfrm>
            <a:off x="1478623" y="1836550"/>
            <a:ext cx="14406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None/>
              <a:defRPr sz="2400">
                <a:solidFill>
                  <a:schemeClr val="accent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Fira Sans Extra Condensed Medium"/>
              <a:buNone/>
              <a:defRPr sz="24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anks">
  <p:cSld name="CUSTOM_6_1">
    <p:spTree>
      <p:nvGrpSpPr>
        <p:cNvPr id="116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6"/>
          <p:cNvSpPr txBox="1"/>
          <p:nvPr>
            <p:ph type="ctrTitle"/>
          </p:nvPr>
        </p:nvSpPr>
        <p:spPr>
          <a:xfrm>
            <a:off x="4184500" y="1612400"/>
            <a:ext cx="420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18" name="Google Shape;118;p16"/>
          <p:cNvSpPr txBox="1"/>
          <p:nvPr>
            <p:ph idx="1" type="subTitle"/>
          </p:nvPr>
        </p:nvSpPr>
        <p:spPr>
          <a:xfrm flipH="1">
            <a:off x="3970600" y="2556400"/>
            <a:ext cx="4423200" cy="34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Zilla Slab Medium"/>
              <a:buNone/>
              <a:defRPr sz="1400">
                <a:solidFill>
                  <a:schemeClr val="accent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None/>
              <a:defRPr>
                <a:solidFill>
                  <a:schemeClr val="accen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None/>
              <a:defRPr>
                <a:solidFill>
                  <a:schemeClr val="accen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None/>
              <a:defRPr>
                <a:solidFill>
                  <a:schemeClr val="accen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None/>
              <a:defRPr>
                <a:solidFill>
                  <a:schemeClr val="accen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None/>
              <a:defRPr>
                <a:solidFill>
                  <a:schemeClr val="accen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None/>
              <a:defRPr>
                <a:solidFill>
                  <a:schemeClr val="accen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None/>
              <a:defRPr>
                <a:solidFill>
                  <a:schemeClr val="accen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None/>
              <a:defRPr>
                <a:solidFill>
                  <a:schemeClr val="accent2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2880">
          <p15:clr>
            <a:srgbClr val="FA7B17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subtitle">
  <p:cSld name="CUSTOM_6_1_2">
    <p:spTree>
      <p:nvGrpSpPr>
        <p:cNvPr id="119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17"/>
          <p:cNvSpPr txBox="1"/>
          <p:nvPr>
            <p:ph idx="1" type="subTitle"/>
          </p:nvPr>
        </p:nvSpPr>
        <p:spPr>
          <a:xfrm>
            <a:off x="2795250" y="1792450"/>
            <a:ext cx="3553500" cy="16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21" name="Google Shape;121;p17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2880">
          <p15:clr>
            <a:srgbClr val="FA7B17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1">
  <p:cSld name="CUSTOM_10">
    <p:spTree>
      <p:nvGrpSpPr>
        <p:cNvPr id="122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18"/>
          <p:cNvSpPr txBox="1"/>
          <p:nvPr>
            <p:ph idx="1" type="body"/>
          </p:nvPr>
        </p:nvSpPr>
        <p:spPr>
          <a:xfrm>
            <a:off x="1208592" y="1753800"/>
            <a:ext cx="3446700" cy="147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85750" lvl="0" marL="45720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●"/>
              <a:defRPr sz="900">
                <a:solidFill>
                  <a:schemeClr val="accent2"/>
                </a:solidFill>
              </a:defRPr>
            </a:lvl1pPr>
            <a:lvl2pPr indent="-285750" lvl="1" marL="9144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○"/>
              <a:defRPr sz="900">
                <a:solidFill>
                  <a:schemeClr val="accent2"/>
                </a:solidFill>
              </a:defRPr>
            </a:lvl2pPr>
            <a:lvl3pPr indent="-285750" lvl="2" marL="13716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■"/>
              <a:defRPr sz="900">
                <a:solidFill>
                  <a:schemeClr val="accent2"/>
                </a:solidFill>
              </a:defRPr>
            </a:lvl3pPr>
            <a:lvl4pPr indent="-285750" lvl="3" marL="18288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●"/>
              <a:defRPr sz="900">
                <a:solidFill>
                  <a:schemeClr val="accent2"/>
                </a:solidFill>
              </a:defRPr>
            </a:lvl4pPr>
            <a:lvl5pPr indent="-285750" lvl="4" marL="22860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○"/>
              <a:defRPr sz="900">
                <a:solidFill>
                  <a:schemeClr val="accent2"/>
                </a:solidFill>
              </a:defRPr>
            </a:lvl5pPr>
            <a:lvl6pPr indent="-285750" lvl="5" marL="27432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■"/>
              <a:defRPr sz="900">
                <a:solidFill>
                  <a:schemeClr val="accent2"/>
                </a:solidFill>
              </a:defRPr>
            </a:lvl6pPr>
            <a:lvl7pPr indent="-285750" lvl="6" marL="32004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●"/>
              <a:defRPr sz="900">
                <a:solidFill>
                  <a:schemeClr val="accent2"/>
                </a:solidFill>
              </a:defRPr>
            </a:lvl7pPr>
            <a:lvl8pPr indent="-285750" lvl="7" marL="36576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○"/>
              <a:defRPr sz="900">
                <a:solidFill>
                  <a:schemeClr val="accent2"/>
                </a:solidFill>
              </a:defRPr>
            </a:lvl8pPr>
            <a:lvl9pPr indent="-285750" lvl="8" marL="4114800" rtl="0"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900"/>
              <a:buChar char="■"/>
              <a:defRPr sz="9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24" name="Google Shape;124;p18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125" name="Google Shape;125;p18"/>
          <p:cNvSpPr txBox="1"/>
          <p:nvPr>
            <p:ph idx="2" type="body"/>
          </p:nvPr>
        </p:nvSpPr>
        <p:spPr>
          <a:xfrm>
            <a:off x="4488708" y="1753800"/>
            <a:ext cx="3446700" cy="147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85750" lvl="0" marL="45720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●"/>
              <a:defRPr sz="900">
                <a:solidFill>
                  <a:schemeClr val="accent2"/>
                </a:solidFill>
              </a:defRPr>
            </a:lvl1pPr>
            <a:lvl2pPr indent="-285750" lvl="1" marL="9144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○"/>
              <a:defRPr sz="900">
                <a:solidFill>
                  <a:schemeClr val="accent2"/>
                </a:solidFill>
              </a:defRPr>
            </a:lvl2pPr>
            <a:lvl3pPr indent="-285750" lvl="2" marL="13716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■"/>
              <a:defRPr sz="900">
                <a:solidFill>
                  <a:schemeClr val="accent2"/>
                </a:solidFill>
              </a:defRPr>
            </a:lvl3pPr>
            <a:lvl4pPr indent="-285750" lvl="3" marL="18288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●"/>
              <a:defRPr sz="900">
                <a:solidFill>
                  <a:schemeClr val="accent2"/>
                </a:solidFill>
              </a:defRPr>
            </a:lvl4pPr>
            <a:lvl5pPr indent="-285750" lvl="4" marL="22860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○"/>
              <a:defRPr sz="900">
                <a:solidFill>
                  <a:schemeClr val="accent2"/>
                </a:solidFill>
              </a:defRPr>
            </a:lvl5pPr>
            <a:lvl6pPr indent="-285750" lvl="5" marL="27432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■"/>
              <a:defRPr sz="900">
                <a:solidFill>
                  <a:schemeClr val="accent2"/>
                </a:solidFill>
              </a:defRPr>
            </a:lvl6pPr>
            <a:lvl7pPr indent="-285750" lvl="6" marL="32004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●"/>
              <a:defRPr sz="900">
                <a:solidFill>
                  <a:schemeClr val="accent2"/>
                </a:solidFill>
              </a:defRPr>
            </a:lvl7pPr>
            <a:lvl8pPr indent="-285750" lvl="7" marL="3657600" rtl="0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900"/>
              <a:buChar char="○"/>
              <a:defRPr sz="900">
                <a:solidFill>
                  <a:schemeClr val="accent2"/>
                </a:solidFill>
              </a:defRPr>
            </a:lvl8pPr>
            <a:lvl9pPr indent="-285750" lvl="8" marL="4114800" rtl="0"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900"/>
              <a:buChar char="■"/>
              <a:defRPr sz="9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26" name="Google Shape;126;p18"/>
          <p:cNvSpPr txBox="1"/>
          <p:nvPr>
            <p:ph idx="3" type="subTitle"/>
          </p:nvPr>
        </p:nvSpPr>
        <p:spPr>
          <a:xfrm>
            <a:off x="2487550" y="871275"/>
            <a:ext cx="4168800" cy="85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2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>
  <p:cSld name="CUSTOM_14">
    <p:bg>
      <p:bgPr>
        <a:noFill/>
      </p:bgPr>
    </p:bg>
    <p:spTree>
      <p:nvGrpSpPr>
        <p:cNvPr id="127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 1" type="blank">
  <p:cSld name="BLANK">
    <p:spTree>
      <p:nvGrpSpPr>
        <p:cNvPr id="128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able of contents">
  <p:cSld name="CUSTOM_1_1">
    <p:bg>
      <p:bgPr>
        <a:solidFill>
          <a:schemeClr val="lt1"/>
        </a:solidFill>
      </p:bgPr>
    </p:bg>
    <p:spTree>
      <p:nvGrpSpPr>
        <p:cNvPr id="24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3"/>
          <p:cNvSpPr txBox="1"/>
          <p:nvPr>
            <p:ph type="ctrTitle"/>
          </p:nvPr>
        </p:nvSpPr>
        <p:spPr>
          <a:xfrm flipH="1">
            <a:off x="6076197" y="1215553"/>
            <a:ext cx="3067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9pPr>
          </a:lstStyle>
          <a:p/>
        </p:txBody>
      </p:sp>
      <p:sp>
        <p:nvSpPr>
          <p:cNvPr id="26" name="Google Shape;26;p3"/>
          <p:cNvSpPr txBox="1"/>
          <p:nvPr>
            <p:ph idx="2" type="ctrTitle"/>
          </p:nvPr>
        </p:nvSpPr>
        <p:spPr>
          <a:xfrm flipH="1">
            <a:off x="6076197" y="2307878"/>
            <a:ext cx="3067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9pPr>
          </a:lstStyle>
          <a:p/>
        </p:txBody>
      </p:sp>
      <p:sp>
        <p:nvSpPr>
          <p:cNvPr id="27" name="Google Shape;27;p3"/>
          <p:cNvSpPr txBox="1"/>
          <p:nvPr>
            <p:ph idx="3" type="ctrTitle"/>
          </p:nvPr>
        </p:nvSpPr>
        <p:spPr>
          <a:xfrm flipH="1">
            <a:off x="6076197" y="3400203"/>
            <a:ext cx="3067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9pPr>
          </a:lstStyle>
          <a:p/>
        </p:txBody>
      </p:sp>
      <p:sp>
        <p:nvSpPr>
          <p:cNvPr id="28" name="Google Shape;28;p3"/>
          <p:cNvSpPr txBox="1"/>
          <p:nvPr>
            <p:ph idx="4" type="ctrTitle"/>
          </p:nvPr>
        </p:nvSpPr>
        <p:spPr>
          <a:xfrm>
            <a:off x="0" y="3400203"/>
            <a:ext cx="29991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9pPr>
          </a:lstStyle>
          <a:p/>
        </p:txBody>
      </p:sp>
      <p:sp>
        <p:nvSpPr>
          <p:cNvPr id="29" name="Google Shape;29;p3"/>
          <p:cNvSpPr txBox="1"/>
          <p:nvPr>
            <p:ph idx="5" type="ctrTitle"/>
          </p:nvPr>
        </p:nvSpPr>
        <p:spPr>
          <a:xfrm>
            <a:off x="0" y="2307878"/>
            <a:ext cx="29991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9pPr>
          </a:lstStyle>
          <a:p/>
        </p:txBody>
      </p:sp>
      <p:sp>
        <p:nvSpPr>
          <p:cNvPr id="30" name="Google Shape;30;p3"/>
          <p:cNvSpPr txBox="1"/>
          <p:nvPr>
            <p:ph idx="6" type="ctrTitle"/>
          </p:nvPr>
        </p:nvSpPr>
        <p:spPr>
          <a:xfrm>
            <a:off x="985675" y="139200"/>
            <a:ext cx="71727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31" name="Google Shape;31;p3"/>
          <p:cNvSpPr txBox="1"/>
          <p:nvPr>
            <p:ph idx="7" type="ctrTitle"/>
          </p:nvPr>
        </p:nvSpPr>
        <p:spPr>
          <a:xfrm>
            <a:off x="0" y="1215553"/>
            <a:ext cx="29991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Zilla Slab SemiBold"/>
              <a:buNone/>
              <a:defRPr b="0" sz="2000">
                <a:solidFill>
                  <a:schemeClr val="accent1"/>
                </a:solidFill>
                <a:latin typeface="Zilla Slab SemiBold"/>
                <a:ea typeface="Zilla Slab SemiBold"/>
                <a:cs typeface="Zilla Slab SemiBold"/>
                <a:sym typeface="Zilla Slab SemiBold"/>
              </a:defRPr>
            </a:lvl9pPr>
          </a:lstStyle>
          <a:p/>
        </p:txBody>
      </p:sp>
      <p:sp>
        <p:nvSpPr>
          <p:cNvPr id="32" name="Google Shape;32;p3"/>
          <p:cNvSpPr txBox="1"/>
          <p:nvPr>
            <p:ph idx="1" type="subTitle"/>
          </p:nvPr>
        </p:nvSpPr>
        <p:spPr>
          <a:xfrm>
            <a:off x="1092475" y="1640947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33" name="Google Shape;33;p3"/>
          <p:cNvSpPr txBox="1"/>
          <p:nvPr>
            <p:ph hasCustomPrompt="1" idx="8" type="title"/>
          </p:nvPr>
        </p:nvSpPr>
        <p:spPr>
          <a:xfrm>
            <a:off x="3504446" y="1235300"/>
            <a:ext cx="11610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None/>
              <a:defRPr sz="22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4" name="Google Shape;34;p3"/>
          <p:cNvSpPr txBox="1"/>
          <p:nvPr>
            <p:ph idx="9" type="subTitle"/>
          </p:nvPr>
        </p:nvSpPr>
        <p:spPr>
          <a:xfrm>
            <a:off x="1092475" y="2733272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35" name="Google Shape;35;p3"/>
          <p:cNvSpPr txBox="1"/>
          <p:nvPr>
            <p:ph hasCustomPrompt="1" idx="13" type="title"/>
          </p:nvPr>
        </p:nvSpPr>
        <p:spPr>
          <a:xfrm>
            <a:off x="3504446" y="2327625"/>
            <a:ext cx="11610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None/>
              <a:defRPr sz="22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6" name="Google Shape;36;p3"/>
          <p:cNvSpPr txBox="1"/>
          <p:nvPr>
            <p:ph idx="14" type="subTitle"/>
          </p:nvPr>
        </p:nvSpPr>
        <p:spPr>
          <a:xfrm>
            <a:off x="1092475" y="3825597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37" name="Google Shape;37;p3"/>
          <p:cNvSpPr txBox="1"/>
          <p:nvPr>
            <p:ph hasCustomPrompt="1" idx="15" type="title"/>
          </p:nvPr>
        </p:nvSpPr>
        <p:spPr>
          <a:xfrm>
            <a:off x="3504446" y="3419950"/>
            <a:ext cx="11610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None/>
              <a:defRPr sz="22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38" name="Google Shape;38;p3"/>
          <p:cNvSpPr txBox="1"/>
          <p:nvPr>
            <p:ph idx="16" type="subTitle"/>
          </p:nvPr>
        </p:nvSpPr>
        <p:spPr>
          <a:xfrm flipH="1">
            <a:off x="6076237" y="1640947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39" name="Google Shape;39;p3"/>
          <p:cNvSpPr txBox="1"/>
          <p:nvPr>
            <p:ph hasCustomPrompt="1" idx="17" type="title"/>
          </p:nvPr>
        </p:nvSpPr>
        <p:spPr>
          <a:xfrm flipH="1">
            <a:off x="4479345" y="1235300"/>
            <a:ext cx="11610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None/>
              <a:defRPr sz="2200">
                <a:solidFill>
                  <a:schemeClr val="accent3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0" name="Google Shape;40;p3"/>
          <p:cNvSpPr txBox="1"/>
          <p:nvPr>
            <p:ph idx="18" type="subTitle"/>
          </p:nvPr>
        </p:nvSpPr>
        <p:spPr>
          <a:xfrm flipH="1">
            <a:off x="6076237" y="2733272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41" name="Google Shape;41;p3"/>
          <p:cNvSpPr txBox="1"/>
          <p:nvPr>
            <p:ph hasCustomPrompt="1" idx="19" type="title"/>
          </p:nvPr>
        </p:nvSpPr>
        <p:spPr>
          <a:xfrm flipH="1">
            <a:off x="4479345" y="2327625"/>
            <a:ext cx="11610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None/>
              <a:defRPr sz="2200">
                <a:solidFill>
                  <a:schemeClr val="accent3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2" name="Google Shape;42;p3"/>
          <p:cNvSpPr txBox="1"/>
          <p:nvPr>
            <p:ph idx="20" type="subTitle"/>
          </p:nvPr>
        </p:nvSpPr>
        <p:spPr>
          <a:xfrm flipH="1">
            <a:off x="6076237" y="3825597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Proxima Nova Semibold"/>
              <a:buNone/>
              <a:defRPr sz="1000"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43" name="Google Shape;43;p3"/>
          <p:cNvSpPr txBox="1"/>
          <p:nvPr>
            <p:ph hasCustomPrompt="1" idx="21" type="title"/>
          </p:nvPr>
        </p:nvSpPr>
        <p:spPr>
          <a:xfrm flipH="1">
            <a:off x="4479345" y="3419950"/>
            <a:ext cx="11610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None/>
              <a:defRPr sz="2200">
                <a:solidFill>
                  <a:schemeClr val="accent3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200"/>
              <a:buFont typeface="Fira Sans Extra Condensed Medium"/>
              <a:buNone/>
              <a:defRPr sz="220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">
  <p:cSld name="CUSTOM_7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4"/>
          <p:cNvSpPr txBox="1"/>
          <p:nvPr>
            <p:ph type="ctrTitle"/>
          </p:nvPr>
        </p:nvSpPr>
        <p:spPr>
          <a:xfrm>
            <a:off x="5714569" y="978487"/>
            <a:ext cx="2755800" cy="143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Proxima Nova Extrabold"/>
              <a:buNone/>
              <a:defRPr b="0" sz="2400">
                <a:solidFill>
                  <a:schemeClr val="accent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roxima Nova Extrabold"/>
              <a:buNone/>
              <a:defRPr b="0" sz="1600">
                <a:solidFill>
                  <a:schemeClr val="accent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roxima Nova Extrabold"/>
              <a:buNone/>
              <a:defRPr b="0" sz="1600">
                <a:solidFill>
                  <a:schemeClr val="accent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roxima Nova Extrabold"/>
              <a:buNone/>
              <a:defRPr b="0" sz="1600">
                <a:solidFill>
                  <a:schemeClr val="accent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roxima Nova Extrabold"/>
              <a:buNone/>
              <a:defRPr b="0" sz="1600">
                <a:solidFill>
                  <a:schemeClr val="accent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roxima Nova Extrabold"/>
              <a:buNone/>
              <a:defRPr b="0" sz="1600">
                <a:solidFill>
                  <a:schemeClr val="accent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roxima Nova Extrabold"/>
              <a:buNone/>
              <a:defRPr b="0" sz="1600">
                <a:solidFill>
                  <a:schemeClr val="accent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roxima Nova Extrabold"/>
              <a:buNone/>
              <a:defRPr b="0" sz="1600">
                <a:solidFill>
                  <a:schemeClr val="accent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roxima Nova Extrabold"/>
              <a:buNone/>
              <a:defRPr b="0" sz="1600">
                <a:solidFill>
                  <a:schemeClr val="accent1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9pPr>
          </a:lstStyle>
          <a:p/>
        </p:txBody>
      </p:sp>
      <p:sp>
        <p:nvSpPr>
          <p:cNvPr id="46" name="Google Shape;46;p4"/>
          <p:cNvSpPr txBox="1"/>
          <p:nvPr>
            <p:ph idx="1" type="subTitle"/>
          </p:nvPr>
        </p:nvSpPr>
        <p:spPr>
          <a:xfrm>
            <a:off x="5714569" y="2293325"/>
            <a:ext cx="2555400" cy="95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>
                <a:solidFill>
                  <a:srgbClr val="00000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">
  <p:cSld name="CUSTOM_7_1">
    <p:spTree>
      <p:nvGrpSpPr>
        <p:cNvPr id="47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 txBox="1"/>
          <p:nvPr>
            <p:ph type="ctrTitle"/>
          </p:nvPr>
        </p:nvSpPr>
        <p:spPr>
          <a:xfrm>
            <a:off x="610875" y="1856100"/>
            <a:ext cx="1463700" cy="143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ackground">
  <p:cSld name="CUSTOM_20">
    <p:spTree>
      <p:nvGrpSpPr>
        <p:cNvPr id="49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 1">
  <p:cSld name="CUSTOM_12_1"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7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None/>
              <a:defRPr sz="11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52" name="Google Shape;52;p7"/>
          <p:cNvSpPr txBox="1"/>
          <p:nvPr>
            <p:ph idx="2" type="ctrTitle"/>
          </p:nvPr>
        </p:nvSpPr>
        <p:spPr>
          <a:xfrm>
            <a:off x="1412938" y="3503013"/>
            <a:ext cx="11271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53" name="Google Shape;53;p7"/>
          <p:cNvSpPr txBox="1"/>
          <p:nvPr>
            <p:ph idx="1" type="subTitle"/>
          </p:nvPr>
        </p:nvSpPr>
        <p:spPr>
          <a:xfrm>
            <a:off x="1068400" y="3675550"/>
            <a:ext cx="18162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  <p:sp>
        <p:nvSpPr>
          <p:cNvPr id="54" name="Google Shape;54;p7"/>
          <p:cNvSpPr txBox="1"/>
          <p:nvPr>
            <p:ph idx="3" type="ctrTitle"/>
          </p:nvPr>
        </p:nvSpPr>
        <p:spPr>
          <a:xfrm>
            <a:off x="4008384" y="3503013"/>
            <a:ext cx="11271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55" name="Google Shape;55;p7"/>
          <p:cNvSpPr txBox="1"/>
          <p:nvPr>
            <p:ph idx="4" type="subTitle"/>
          </p:nvPr>
        </p:nvSpPr>
        <p:spPr>
          <a:xfrm>
            <a:off x="3653012" y="3675550"/>
            <a:ext cx="18162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  <p:sp>
        <p:nvSpPr>
          <p:cNvPr id="56" name="Google Shape;56;p7"/>
          <p:cNvSpPr txBox="1"/>
          <p:nvPr>
            <p:ph idx="5" type="ctrTitle"/>
          </p:nvPr>
        </p:nvSpPr>
        <p:spPr>
          <a:xfrm>
            <a:off x="6585650" y="3503013"/>
            <a:ext cx="11271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18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57" name="Google Shape;57;p7"/>
          <p:cNvSpPr txBox="1"/>
          <p:nvPr>
            <p:ph idx="6" type="subTitle"/>
          </p:nvPr>
        </p:nvSpPr>
        <p:spPr>
          <a:xfrm>
            <a:off x="6241100" y="3675550"/>
            <a:ext cx="18162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Zilla Slab"/>
              <a:buNone/>
              <a:defRPr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2880">
          <p15:clr>
            <a:srgbClr val="FA7B17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ix columns">
  <p:cSld name="CUSTOM_12_1_1">
    <p:spTree>
      <p:nvGrpSpPr>
        <p:cNvPr id="58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8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100"/>
              <a:buNone/>
              <a:defRPr sz="11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60" name="Google Shape;60;p8"/>
          <p:cNvSpPr txBox="1"/>
          <p:nvPr>
            <p:ph idx="2" type="ctrTitle"/>
          </p:nvPr>
        </p:nvSpPr>
        <p:spPr>
          <a:xfrm>
            <a:off x="1738808" y="3884013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9pPr>
          </a:lstStyle>
          <a:p/>
        </p:txBody>
      </p:sp>
      <p:sp>
        <p:nvSpPr>
          <p:cNvPr id="61" name="Google Shape;61;p8"/>
          <p:cNvSpPr txBox="1"/>
          <p:nvPr>
            <p:ph idx="1" type="subTitle"/>
          </p:nvPr>
        </p:nvSpPr>
        <p:spPr>
          <a:xfrm>
            <a:off x="1766850" y="4078006"/>
            <a:ext cx="1558500" cy="83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62" name="Google Shape;62;p8"/>
          <p:cNvSpPr txBox="1"/>
          <p:nvPr>
            <p:ph idx="3" type="ctrTitle"/>
          </p:nvPr>
        </p:nvSpPr>
        <p:spPr>
          <a:xfrm>
            <a:off x="3768564" y="3884013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9pPr>
          </a:lstStyle>
          <a:p/>
        </p:txBody>
      </p:sp>
      <p:sp>
        <p:nvSpPr>
          <p:cNvPr id="63" name="Google Shape;63;p8"/>
          <p:cNvSpPr txBox="1"/>
          <p:nvPr>
            <p:ph idx="4" type="subTitle"/>
          </p:nvPr>
        </p:nvSpPr>
        <p:spPr>
          <a:xfrm>
            <a:off x="3781850" y="4067206"/>
            <a:ext cx="1558500" cy="85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64" name="Google Shape;64;p8"/>
          <p:cNvSpPr txBox="1"/>
          <p:nvPr>
            <p:ph idx="5" type="ctrTitle"/>
          </p:nvPr>
        </p:nvSpPr>
        <p:spPr>
          <a:xfrm>
            <a:off x="5772279" y="3884013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9pPr>
          </a:lstStyle>
          <a:p/>
        </p:txBody>
      </p:sp>
      <p:sp>
        <p:nvSpPr>
          <p:cNvPr id="65" name="Google Shape;65;p8"/>
          <p:cNvSpPr txBox="1"/>
          <p:nvPr>
            <p:ph idx="6" type="subTitle"/>
          </p:nvPr>
        </p:nvSpPr>
        <p:spPr>
          <a:xfrm>
            <a:off x="5800324" y="4078006"/>
            <a:ext cx="1558500" cy="83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66" name="Google Shape;66;p8"/>
          <p:cNvSpPr txBox="1"/>
          <p:nvPr>
            <p:ph idx="7" type="ctrTitle"/>
          </p:nvPr>
        </p:nvSpPr>
        <p:spPr>
          <a:xfrm>
            <a:off x="1738808" y="1990131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9pPr>
          </a:lstStyle>
          <a:p/>
        </p:txBody>
      </p:sp>
      <p:sp>
        <p:nvSpPr>
          <p:cNvPr id="67" name="Google Shape;67;p8"/>
          <p:cNvSpPr txBox="1"/>
          <p:nvPr>
            <p:ph idx="8" type="subTitle"/>
          </p:nvPr>
        </p:nvSpPr>
        <p:spPr>
          <a:xfrm>
            <a:off x="1766850" y="2184130"/>
            <a:ext cx="1558500" cy="83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68" name="Google Shape;68;p8"/>
          <p:cNvSpPr txBox="1"/>
          <p:nvPr>
            <p:ph idx="9" type="ctrTitle"/>
          </p:nvPr>
        </p:nvSpPr>
        <p:spPr>
          <a:xfrm>
            <a:off x="3768568" y="1990131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9pPr>
          </a:lstStyle>
          <a:p/>
        </p:txBody>
      </p:sp>
      <p:sp>
        <p:nvSpPr>
          <p:cNvPr id="69" name="Google Shape;69;p8"/>
          <p:cNvSpPr txBox="1"/>
          <p:nvPr>
            <p:ph idx="13" type="subTitle"/>
          </p:nvPr>
        </p:nvSpPr>
        <p:spPr>
          <a:xfrm>
            <a:off x="3781850" y="2173330"/>
            <a:ext cx="1558500" cy="85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70" name="Google Shape;70;p8"/>
          <p:cNvSpPr txBox="1"/>
          <p:nvPr>
            <p:ph idx="14" type="ctrTitle"/>
          </p:nvPr>
        </p:nvSpPr>
        <p:spPr>
          <a:xfrm>
            <a:off x="5772279" y="1990131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Zilla Slab Medium"/>
              <a:buNone/>
              <a:defRPr b="0" sz="1400">
                <a:solidFill>
                  <a:schemeClr val="dk2"/>
                </a:solidFill>
                <a:latin typeface="Zilla Slab Medium"/>
                <a:ea typeface="Zilla Slab Medium"/>
                <a:cs typeface="Zilla Slab Medium"/>
                <a:sym typeface="Zilla Slab Medium"/>
              </a:defRPr>
            </a:lvl9pPr>
          </a:lstStyle>
          <a:p/>
        </p:txBody>
      </p:sp>
      <p:sp>
        <p:nvSpPr>
          <p:cNvPr id="71" name="Google Shape;71;p8"/>
          <p:cNvSpPr txBox="1"/>
          <p:nvPr>
            <p:ph idx="15" type="subTitle"/>
          </p:nvPr>
        </p:nvSpPr>
        <p:spPr>
          <a:xfrm>
            <a:off x="5800324" y="2184130"/>
            <a:ext cx="1558500" cy="83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000"/>
              <a:buFont typeface="Proxima Nova Semibold"/>
              <a:buNone/>
              <a:defRPr sz="1000">
                <a:solidFill>
                  <a:schemeClr val="accent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pos="2880">
          <p15:clr>
            <a:srgbClr val="FA7B17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Quote">
  <p:cSld name="CUSTOM_13">
    <p:spTree>
      <p:nvGrpSpPr>
        <p:cNvPr id="72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9"/>
          <p:cNvSpPr txBox="1"/>
          <p:nvPr>
            <p:ph idx="1" type="subTitle"/>
          </p:nvPr>
        </p:nvSpPr>
        <p:spPr>
          <a:xfrm>
            <a:off x="1139375" y="1780575"/>
            <a:ext cx="2564400" cy="6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b="1" sz="1400">
                <a:solidFill>
                  <a:schemeClr val="accent2"/>
                </a:solidFill>
              </a:defRPr>
            </a:lvl1pPr>
            <a:lvl2pPr lvl="1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2pPr>
            <a:lvl3pPr lvl="2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3pPr>
            <a:lvl4pPr lvl="3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4pPr>
            <a:lvl5pPr lvl="4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5pPr>
            <a:lvl6pPr lvl="5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6pPr>
            <a:lvl7pPr lvl="6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7pPr>
            <a:lvl8pPr lvl="7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8pPr>
            <a:lvl9pPr lvl="8" rtl="0" algn="r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74" name="Google Shape;74;p9"/>
          <p:cNvSpPr txBox="1"/>
          <p:nvPr>
            <p:ph idx="2" type="subTitle"/>
          </p:nvPr>
        </p:nvSpPr>
        <p:spPr>
          <a:xfrm>
            <a:off x="1205550" y="3013975"/>
            <a:ext cx="2498400" cy="21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  <a:latin typeface="Zilla Slab"/>
                <a:ea typeface="Zilla Slab"/>
                <a:cs typeface="Zilla Slab"/>
                <a:sym typeface="Zilla Slab"/>
              </a:defRPr>
            </a:lvl1pPr>
            <a:lvl2pPr lvl="1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 algn="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 algn="r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2">
  <p:cSld name="CUSTOM_16">
    <p:spTree>
      <p:nvGrpSpPr>
        <p:cNvPr id="75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0"/>
          <p:cNvSpPr txBox="1"/>
          <p:nvPr>
            <p:ph type="ctrTitle"/>
          </p:nvPr>
        </p:nvSpPr>
        <p:spPr>
          <a:xfrm>
            <a:off x="5270400" y="-450600"/>
            <a:ext cx="2412000" cy="143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3000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9.xml"/><Relationship Id="rId22" Type="http://schemas.openxmlformats.org/officeDocument/2006/relationships/theme" Target="../theme/theme2.xml"/><Relationship Id="rId10" Type="http://schemas.openxmlformats.org/officeDocument/2006/relationships/slideLayout" Target="../slideLayouts/slideLayout8.xml"/><Relationship Id="rId21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0.xml"/><Relationship Id="rId1" Type="http://schemas.openxmlformats.org/officeDocument/2006/relationships/image" Target="../media/image3.png"/><Relationship Id="rId2" Type="http://schemas.openxmlformats.org/officeDocument/2006/relationships/image" Target="../media/image1.png"/><Relationship Id="rId3" Type="http://schemas.openxmlformats.org/officeDocument/2006/relationships/slideLayout" Target="../slideLayouts/slideLayout1.xml"/><Relationship Id="rId4" Type="http://schemas.openxmlformats.org/officeDocument/2006/relationships/slideLayout" Target="../slideLayouts/slideLayout2.xml"/><Relationship Id="rId9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4.xml"/><Relationship Id="rId5" Type="http://schemas.openxmlformats.org/officeDocument/2006/relationships/slideLayout" Target="../slideLayouts/slideLayout3.xml"/><Relationship Id="rId19" Type="http://schemas.openxmlformats.org/officeDocument/2006/relationships/slideLayout" Target="../slideLayouts/slideLayout17.xml"/><Relationship Id="rId6" Type="http://schemas.openxmlformats.org/officeDocument/2006/relationships/slideLayout" Target="../slideLayouts/slideLayout4.xml"/><Relationship Id="rId18" Type="http://schemas.openxmlformats.org/officeDocument/2006/relationships/slideLayout" Target="../slideLayouts/slideLayout16.xml"/><Relationship Id="rId7" Type="http://schemas.openxmlformats.org/officeDocument/2006/relationships/slideLayout" Target="../slideLayouts/slideLayout5.xml"/><Relationship Id="rId8" Type="http://schemas.openxmlformats.org/officeDocument/2006/relationships/slideLayout" Target="../slideLayouts/slideLayout6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rgbClr val="F8F8F7">
            <a:alpha val="96860"/>
          </a:srgbClr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roxima Nova Extrabold"/>
              <a:buNone/>
              <a:defRPr sz="2800">
                <a:solidFill>
                  <a:schemeClr val="accent2"/>
                </a:solidFill>
                <a:latin typeface="Proxima Nova Extrabold"/>
                <a:ea typeface="Proxima Nova Extrabold"/>
                <a:cs typeface="Proxima Nova Extrabold"/>
                <a:sym typeface="Proxima Nova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roxima Nova"/>
              <a:buNone/>
              <a:defRPr b="1" sz="28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roxima Nova"/>
              <a:buNone/>
              <a:defRPr b="1" sz="28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roxima Nova"/>
              <a:buNone/>
              <a:defRPr b="1" sz="28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roxima Nova"/>
              <a:buNone/>
              <a:defRPr b="1" sz="28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roxima Nova"/>
              <a:buNone/>
              <a:defRPr b="1" sz="28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roxima Nova"/>
              <a:buNone/>
              <a:defRPr b="1" sz="28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roxima Nova"/>
              <a:buNone/>
              <a:defRPr b="1" sz="28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roxima Nova"/>
              <a:buNone/>
              <a:defRPr b="1" sz="28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roxima Nova"/>
              <a:buChar char="●"/>
              <a:defRPr sz="12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roxima Nova"/>
              <a:buChar char="○"/>
              <a:defRPr sz="12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roxima Nova"/>
              <a:buChar char="■"/>
              <a:defRPr sz="12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roxima Nova"/>
              <a:buChar char="●"/>
              <a:defRPr sz="12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roxima Nova"/>
              <a:buChar char="○"/>
              <a:defRPr sz="12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roxima Nova"/>
              <a:buChar char="■"/>
              <a:defRPr sz="12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roxima Nova"/>
              <a:buChar char="●"/>
              <a:defRPr sz="12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roxima Nova"/>
              <a:buChar char="○"/>
              <a:defRPr sz="12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200"/>
              <a:buFont typeface="Proxima Nova"/>
              <a:buChar char="■"/>
              <a:defRPr sz="12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grpSp>
        <p:nvGrpSpPr>
          <p:cNvPr id="8" name="Google Shape;8;p1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9" name="Google Shape;9;p1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10" name="Google Shape;10;p1"/>
            <p:cNvPicPr preferRelativeResize="0"/>
            <p:nvPr/>
          </p:nvPicPr>
          <p:blipFill>
            <a:blip r:embed="rId1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" name="Google Shape;11;p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2" name="Google Shape;12;p1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3"/>
    <p:sldLayoutId id="2147483649" r:id="rId4"/>
    <p:sldLayoutId id="2147483650" r:id="rId5"/>
    <p:sldLayoutId id="2147483651" r:id="rId6"/>
    <p:sldLayoutId id="2147483652" r:id="rId7"/>
    <p:sldLayoutId id="2147483653" r:id="rId8"/>
    <p:sldLayoutId id="2147483654" r:id="rId9"/>
    <p:sldLayoutId id="2147483655" r:id="rId10"/>
    <p:sldLayoutId id="2147483656" r:id="rId11"/>
    <p:sldLayoutId id="2147483657" r:id="rId12"/>
    <p:sldLayoutId id="2147483658" r:id="rId13"/>
    <p:sldLayoutId id="2147483659" r:id="rId14"/>
    <p:sldLayoutId id="2147483660" r:id="rId15"/>
    <p:sldLayoutId id="2147483661" r:id="rId16"/>
    <p:sldLayoutId id="2147483662" r:id="rId17"/>
    <p:sldLayoutId id="2147483663" r:id="rId18"/>
    <p:sldLayoutId id="2147483664" r:id="rId19"/>
    <p:sldLayoutId id="2147483665" r:id="rId20"/>
    <p:sldLayoutId id="2147483666" r:id="rId2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1.jp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22.jp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16.jpg"/><Relationship Id="rId4" Type="http://schemas.openxmlformats.org/officeDocument/2006/relationships/image" Target="../media/image8.jpg"/><Relationship Id="rId5" Type="http://schemas.openxmlformats.org/officeDocument/2006/relationships/image" Target="../media/image15.jpg"/><Relationship Id="rId6" Type="http://schemas.openxmlformats.org/officeDocument/2006/relationships/image" Target="../media/image4.png"/><Relationship Id="rId7" Type="http://schemas.openxmlformats.org/officeDocument/2006/relationships/image" Target="../media/image3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7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3.png"/><Relationship Id="rId4" Type="http://schemas.openxmlformats.org/officeDocument/2006/relationships/image" Target="../media/image1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26.png"/><Relationship Id="rId4" Type="http://schemas.openxmlformats.org/officeDocument/2006/relationships/image" Target="../media/image3.png"/><Relationship Id="rId5" Type="http://schemas.openxmlformats.org/officeDocument/2006/relationships/image" Target="../media/image1.png"/></Relationships>
</file>

<file path=ppt/slides/_rels/slide16.xml.rels><?xml version="1.0" encoding="UTF-8" standalone="yes"?><Relationships xmlns="http://schemas.openxmlformats.org/package/2006/relationships"><Relationship Id="rId11" Type="http://schemas.openxmlformats.org/officeDocument/2006/relationships/hyperlink" Target="https://www.freepik.com/free-photo/young-woman-sitting-restaurant-holding-glass-juice_3442851.htm" TargetMode="External"/><Relationship Id="rId10" Type="http://schemas.openxmlformats.org/officeDocument/2006/relationships/hyperlink" Target="https://www.freepik.com/free-photo/happy-waitress-serving-cocktail-female-customer-sitting-restaurant_3442766.htm" TargetMode="External"/><Relationship Id="rId13" Type="http://schemas.openxmlformats.org/officeDocument/2006/relationships/hyperlink" Target="https://www.freepik.com/free-photo/fresh-homemade-fruit-tart-chopping-board_4569777.htm" TargetMode="External"/><Relationship Id="rId12" Type="http://schemas.openxmlformats.org/officeDocument/2006/relationships/hyperlink" Target="https://www.freepik.com/free-photo/portrait-happy-young-man-with-laptop_2934937.htm" TargetMode="External"/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6.xml"/><Relationship Id="rId3" Type="http://schemas.openxmlformats.org/officeDocument/2006/relationships/hyperlink" Target="https://www.freepik.com/free-photo/close-up-yummy-pizza_1632435.htm" TargetMode="External"/><Relationship Id="rId4" Type="http://schemas.openxmlformats.org/officeDocument/2006/relationships/hyperlink" Target="https://www.freepik.com/free-photo/halved-avocado-herbs-against-white-background_3681467.htm" TargetMode="External"/><Relationship Id="rId9" Type="http://schemas.openxmlformats.org/officeDocument/2006/relationships/hyperlink" Target="https://www.freepik.com/free-photo/neon-sign-bar-with-image-cocktail_4800877.htm" TargetMode="External"/><Relationship Id="rId5" Type="http://schemas.openxmlformats.org/officeDocument/2006/relationships/hyperlink" Target="https://www.freepik.com/free-photo/waitress-serving-coffee_3353963.htm" TargetMode="External"/><Relationship Id="rId6" Type="http://schemas.openxmlformats.org/officeDocument/2006/relationships/hyperlink" Target="https://www.freepik.com/free-photo/top-view-pumpkin-soup-with-wooden-background_5090469.htm" TargetMode="External"/><Relationship Id="rId7" Type="http://schemas.openxmlformats.org/officeDocument/2006/relationships/hyperlink" Target="https://www.freepik.com/free-photo/faceless-bartender-filling-glass-with-milkshake-bar_4975625.htm" TargetMode="External"/><Relationship Id="rId8" Type="http://schemas.openxmlformats.org/officeDocument/2006/relationships/hyperlink" Target="https://www.freepik.com/free-photo/computer-desktop-table_3440300.htm" TargetMode="Externa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4.png"/><Relationship Id="rId4" Type="http://schemas.openxmlformats.org/officeDocument/2006/relationships/image" Target="../media/image3.png"/><Relationship Id="rId5" Type="http://schemas.openxmlformats.org/officeDocument/2006/relationships/image" Target="../media/image1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20.jpg"/><Relationship Id="rId4" Type="http://schemas.openxmlformats.org/officeDocument/2006/relationships/image" Target="../media/image3.png"/><Relationship Id="rId5" Type="http://schemas.openxmlformats.org/officeDocument/2006/relationships/image" Target="../media/image1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4.jpg"/><Relationship Id="rId4" Type="http://schemas.openxmlformats.org/officeDocument/2006/relationships/image" Target="../media/image3.png"/><Relationship Id="rId5" Type="http://schemas.openxmlformats.org/officeDocument/2006/relationships/image" Target="../media/image1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23.jpg"/><Relationship Id="rId4" Type="http://schemas.openxmlformats.org/officeDocument/2006/relationships/image" Target="../media/image12.jpg"/><Relationship Id="rId5" Type="http://schemas.openxmlformats.org/officeDocument/2006/relationships/image" Target="../media/image18.jpg"/><Relationship Id="rId6" Type="http://schemas.openxmlformats.org/officeDocument/2006/relationships/image" Target="../media/image19.jpg"/><Relationship Id="rId7" Type="http://schemas.openxmlformats.org/officeDocument/2006/relationships/image" Target="../media/image25.jp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1.xml"/><Relationship Id="rId3" Type="http://schemas.openxmlformats.org/officeDocument/2006/relationships/hyperlink" Target="https://docs.google.com/spreadsheets/d/1LdtA-lIsKnMPIC6vOWwt0nOOovXB33rpiISGTxPFFi0/copy" TargetMode="External"/><Relationship Id="rId4" Type="http://schemas.openxmlformats.org/officeDocument/2006/relationships/image" Target="../media/image5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24.jpg"/><Relationship Id="rId4" Type="http://schemas.openxmlformats.org/officeDocument/2006/relationships/image" Target="../media/image13.jp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21.jp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4.xml"/><Relationship Id="rId3" Type="http://schemas.openxmlformats.org/officeDocument/2006/relationships/hyperlink" Target="http://slidesgo.com/" TargetMode="External"/><Relationship Id="rId4" Type="http://schemas.openxmlformats.org/officeDocument/2006/relationships/hyperlink" Target="https://www.flaticon.com/" TargetMode="External"/><Relationship Id="rId5" Type="http://schemas.openxmlformats.org/officeDocument/2006/relationships/hyperlink" Target="https://www.freepik.com/" TargetMode="Externa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6.xm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7.xm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37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.png"/><Relationship Id="rId4" Type="http://schemas.openxmlformats.org/officeDocument/2006/relationships/image" Target="../media/image1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0.jpg"/><Relationship Id="rId4" Type="http://schemas.openxmlformats.org/officeDocument/2006/relationships/image" Target="../media/image9.jpg"/><Relationship Id="rId5" Type="http://schemas.openxmlformats.org/officeDocument/2006/relationships/image" Target="../media/image7.jp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3.png"/><Relationship Id="rId4" Type="http://schemas.openxmlformats.org/officeDocument/2006/relationships/image" Target="../media/image1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7.jpg"/><Relationship Id="rId4" Type="http://schemas.openxmlformats.org/officeDocument/2006/relationships/image" Target="../media/image3.png"/><Relationship Id="rId5" Type="http://schemas.openxmlformats.org/officeDocument/2006/relationships/image" Target="../media/image1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3.png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32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1"/>
          <p:cNvSpPr/>
          <p:nvPr/>
        </p:nvSpPr>
        <p:spPr>
          <a:xfrm>
            <a:off x="522300" y="1574625"/>
            <a:ext cx="4919700" cy="3014700"/>
          </a:xfrm>
          <a:prstGeom prst="rect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" name="Google Shape;134;p21"/>
          <p:cNvSpPr txBox="1"/>
          <p:nvPr>
            <p:ph type="ctrTitle"/>
          </p:nvPr>
        </p:nvSpPr>
        <p:spPr>
          <a:xfrm flipH="1">
            <a:off x="827750" y="1822800"/>
            <a:ext cx="3350700" cy="1665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>
                <a:solidFill>
                  <a:schemeClr val="accent2"/>
                </a:solidFill>
              </a:rPr>
              <a:t>Title</a:t>
            </a:r>
            <a:endParaRPr sz="3000">
              <a:solidFill>
                <a:schemeClr val="accent2"/>
              </a:solidFill>
            </a:endParaRPr>
          </a:p>
        </p:txBody>
      </p:sp>
      <p:sp>
        <p:nvSpPr>
          <p:cNvPr id="135" name="Google Shape;135;p21"/>
          <p:cNvSpPr txBox="1"/>
          <p:nvPr>
            <p:ph idx="1" type="subTitle"/>
          </p:nvPr>
        </p:nvSpPr>
        <p:spPr>
          <a:xfrm flipH="1">
            <a:off x="827750" y="3488400"/>
            <a:ext cx="4522200" cy="98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rPr>
              <a:t>Subtitle</a:t>
            </a:r>
            <a:endParaRPr>
              <a:solidFill>
                <a:schemeClr val="dk1"/>
              </a:solidFill>
              <a:latin typeface="Roboto Slab"/>
              <a:ea typeface="Roboto Slab"/>
              <a:cs typeface="Roboto Slab"/>
              <a:sym typeface="Roboto Slab"/>
            </a:endParaRPr>
          </a:p>
        </p:txBody>
      </p:sp>
      <p:pic>
        <p:nvPicPr>
          <p:cNvPr id="136" name="Google Shape;136;p21"/>
          <p:cNvPicPr preferRelativeResize="0"/>
          <p:nvPr/>
        </p:nvPicPr>
        <p:blipFill rotWithShape="1">
          <a:blip r:embed="rId3">
            <a:alphaModFix/>
          </a:blip>
          <a:srcRect b="0" l="22151" r="22151" t="0"/>
          <a:stretch/>
        </p:blipFill>
        <p:spPr>
          <a:xfrm flipH="1">
            <a:off x="5327175" y="688800"/>
            <a:ext cx="3270600" cy="3914700"/>
          </a:xfrm>
          <a:prstGeom prst="rect">
            <a:avLst/>
          </a:prstGeom>
          <a:noFill/>
          <a:ln>
            <a:noFill/>
          </a:ln>
        </p:spPr>
      </p:pic>
      <p:sp>
        <p:nvSpPr>
          <p:cNvPr id="137" name="Google Shape;137;p21"/>
          <p:cNvSpPr/>
          <p:nvPr/>
        </p:nvSpPr>
        <p:spPr>
          <a:xfrm rot="-5400000">
            <a:off x="7219100" y="3797250"/>
            <a:ext cx="499800" cy="16125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" name="Google Shape;138;p21"/>
          <p:cNvSpPr/>
          <p:nvPr/>
        </p:nvSpPr>
        <p:spPr>
          <a:xfrm rot="5400000">
            <a:off x="-156000" y="2585475"/>
            <a:ext cx="1356600" cy="2976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634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" name="Google Shape;635;p30"/>
          <p:cNvSpPr txBox="1"/>
          <p:nvPr>
            <p:ph type="ctrTitle"/>
          </p:nvPr>
        </p:nvSpPr>
        <p:spPr>
          <a:xfrm>
            <a:off x="622200" y="-450600"/>
            <a:ext cx="2412000" cy="143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s">
                <a:latin typeface="Proxima Nova Extrabold"/>
                <a:ea typeface="Proxima Nova Extrabold"/>
                <a:cs typeface="Proxima Nova Extrabold"/>
                <a:sym typeface="Proxima Nova Extrabold"/>
              </a:rPr>
              <a:t>BUYER</a:t>
            </a:r>
            <a:endParaRPr b="0"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</p:txBody>
      </p:sp>
      <p:sp>
        <p:nvSpPr>
          <p:cNvPr id="636" name="Google Shape;636;p30"/>
          <p:cNvSpPr/>
          <p:nvPr/>
        </p:nvSpPr>
        <p:spPr>
          <a:xfrm>
            <a:off x="508548" y="1308073"/>
            <a:ext cx="2356500" cy="2272500"/>
          </a:xfrm>
          <a:prstGeom prst="rect">
            <a:avLst/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637" name="Google Shape;637;p30"/>
          <p:cNvPicPr preferRelativeResize="0"/>
          <p:nvPr/>
        </p:nvPicPr>
        <p:blipFill rotWithShape="1">
          <a:blip r:embed="rId3">
            <a:alphaModFix/>
          </a:blip>
          <a:srcRect b="0" l="30771" r="0" t="0"/>
          <a:stretch/>
        </p:blipFill>
        <p:spPr>
          <a:xfrm>
            <a:off x="720000" y="1163461"/>
            <a:ext cx="2356648" cy="2272504"/>
          </a:xfrm>
          <a:prstGeom prst="rect">
            <a:avLst/>
          </a:prstGeom>
          <a:noFill/>
          <a:ln>
            <a:noFill/>
          </a:ln>
        </p:spPr>
      </p:pic>
      <p:sp>
        <p:nvSpPr>
          <p:cNvPr id="638" name="Google Shape;638;p30"/>
          <p:cNvSpPr txBox="1"/>
          <p:nvPr>
            <p:ph type="ctrTitle"/>
          </p:nvPr>
        </p:nvSpPr>
        <p:spPr>
          <a:xfrm>
            <a:off x="3637250" y="397636"/>
            <a:ext cx="1356900" cy="50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Title</a:t>
            </a:r>
            <a:endParaRPr sz="1400">
              <a:solidFill>
                <a:schemeClr val="accent3"/>
              </a:solidFill>
            </a:endParaRPr>
          </a:p>
        </p:txBody>
      </p:sp>
      <p:sp>
        <p:nvSpPr>
          <p:cNvPr id="639" name="Google Shape;639;p30"/>
          <p:cNvSpPr txBox="1"/>
          <p:nvPr>
            <p:ph idx="4294967295" type="subTitle"/>
          </p:nvPr>
        </p:nvSpPr>
        <p:spPr>
          <a:xfrm>
            <a:off x="3637250" y="905257"/>
            <a:ext cx="15585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accent2"/>
                </a:solidFill>
              </a:rPr>
              <a:t>Age: 22 years</a:t>
            </a:r>
            <a:endParaRPr sz="1000">
              <a:solidFill>
                <a:schemeClr val="accent2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640" name="Google Shape;640;p30"/>
          <p:cNvSpPr txBox="1"/>
          <p:nvPr>
            <p:ph idx="4294967295" type="subTitle"/>
          </p:nvPr>
        </p:nvSpPr>
        <p:spPr>
          <a:xfrm>
            <a:off x="3637250" y="1176757"/>
            <a:ext cx="15585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accent2"/>
                </a:solidFill>
              </a:rPr>
              <a:t>Gender: Female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641" name="Google Shape;641;p30"/>
          <p:cNvSpPr txBox="1"/>
          <p:nvPr>
            <p:ph idx="4294967295" type="subTitle"/>
          </p:nvPr>
        </p:nvSpPr>
        <p:spPr>
          <a:xfrm>
            <a:off x="3637250" y="1448250"/>
            <a:ext cx="21999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accent2"/>
                </a:solidFill>
              </a:rPr>
              <a:t>Location: San Francisco, California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642" name="Google Shape;642;p30"/>
          <p:cNvSpPr txBox="1"/>
          <p:nvPr>
            <p:ph idx="4294967295" type="subTitle"/>
          </p:nvPr>
        </p:nvSpPr>
        <p:spPr>
          <a:xfrm>
            <a:off x="3637250" y="1719750"/>
            <a:ext cx="2181600" cy="38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accent2"/>
                </a:solidFill>
              </a:rPr>
              <a:t>Job: Interior designer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643" name="Google Shape;643;p30"/>
          <p:cNvSpPr txBox="1"/>
          <p:nvPr>
            <p:ph type="ctrTitle"/>
          </p:nvPr>
        </p:nvSpPr>
        <p:spPr>
          <a:xfrm>
            <a:off x="3637250" y="2299275"/>
            <a:ext cx="1960800" cy="45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Title</a:t>
            </a:r>
            <a:endParaRPr sz="1400">
              <a:solidFill>
                <a:schemeClr val="accent3"/>
              </a:solidFill>
            </a:endParaRPr>
          </a:p>
        </p:txBody>
      </p:sp>
      <p:sp>
        <p:nvSpPr>
          <p:cNvPr id="644" name="Google Shape;644;p30"/>
          <p:cNvSpPr txBox="1"/>
          <p:nvPr>
            <p:ph idx="4294967295" type="subTitle"/>
          </p:nvPr>
        </p:nvSpPr>
        <p:spPr>
          <a:xfrm>
            <a:off x="3603175" y="3311350"/>
            <a:ext cx="10200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accent2"/>
                </a:solidFill>
              </a:rPr>
              <a:t>Instagrammable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645" name="Google Shape;645;p30"/>
          <p:cNvSpPr txBox="1"/>
          <p:nvPr>
            <p:ph idx="4294967295" type="subTitle"/>
          </p:nvPr>
        </p:nvSpPr>
        <p:spPr>
          <a:xfrm>
            <a:off x="4643550" y="3311350"/>
            <a:ext cx="10200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accent2"/>
                </a:solidFill>
              </a:rPr>
              <a:t>Free WIFI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646" name="Google Shape;646;p30"/>
          <p:cNvSpPr txBox="1"/>
          <p:nvPr>
            <p:ph idx="4294967295" type="subTitle"/>
          </p:nvPr>
        </p:nvSpPr>
        <p:spPr>
          <a:xfrm>
            <a:off x="3603175" y="4197425"/>
            <a:ext cx="10200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accent2"/>
                </a:solidFill>
              </a:rPr>
              <a:t>Vegan option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647" name="Google Shape;647;p30"/>
          <p:cNvSpPr txBox="1"/>
          <p:nvPr>
            <p:ph idx="4294967295" type="subTitle"/>
          </p:nvPr>
        </p:nvSpPr>
        <p:spPr>
          <a:xfrm>
            <a:off x="4593750" y="4197425"/>
            <a:ext cx="11196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accent2"/>
                </a:solidFill>
              </a:rPr>
              <a:t>Quiet atmosphere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648" name="Google Shape;648;p30"/>
          <p:cNvSpPr txBox="1"/>
          <p:nvPr>
            <p:ph type="ctrTitle"/>
          </p:nvPr>
        </p:nvSpPr>
        <p:spPr>
          <a:xfrm>
            <a:off x="6256500" y="397625"/>
            <a:ext cx="1558500" cy="50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Title</a:t>
            </a:r>
            <a:endParaRPr sz="1400">
              <a:solidFill>
                <a:schemeClr val="accent3"/>
              </a:solidFill>
            </a:endParaRPr>
          </a:p>
        </p:txBody>
      </p:sp>
      <p:cxnSp>
        <p:nvCxnSpPr>
          <p:cNvPr id="649" name="Google Shape;649;p30"/>
          <p:cNvCxnSpPr/>
          <p:nvPr/>
        </p:nvCxnSpPr>
        <p:spPr>
          <a:xfrm>
            <a:off x="6363500" y="2299725"/>
            <a:ext cx="2054400" cy="0"/>
          </a:xfrm>
          <a:prstGeom prst="straightConnector1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650" name="Google Shape;650;p30"/>
          <p:cNvSpPr txBox="1"/>
          <p:nvPr>
            <p:ph type="ctrTitle"/>
          </p:nvPr>
        </p:nvSpPr>
        <p:spPr>
          <a:xfrm>
            <a:off x="6256493" y="2300029"/>
            <a:ext cx="1819500" cy="45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Title</a:t>
            </a:r>
            <a:endParaRPr sz="1400">
              <a:solidFill>
                <a:schemeClr val="accent3"/>
              </a:solidFill>
            </a:endParaRPr>
          </a:p>
        </p:txBody>
      </p:sp>
      <p:sp>
        <p:nvSpPr>
          <p:cNvPr id="651" name="Google Shape;651;p30"/>
          <p:cNvSpPr txBox="1"/>
          <p:nvPr>
            <p:ph idx="4294967295" type="subTitle"/>
          </p:nvPr>
        </p:nvSpPr>
        <p:spPr>
          <a:xfrm>
            <a:off x="623443" y="3956147"/>
            <a:ext cx="2356500" cy="454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100">
                <a:solidFill>
                  <a:schemeClr val="accent2"/>
                </a:solidFill>
              </a:rPr>
              <a:t>“I need a quiet place where I can take new photos for my feed as well as meet my friends and have a nice meal”</a:t>
            </a:r>
            <a:endParaRPr sz="1100">
              <a:solidFill>
                <a:schemeClr val="accent2"/>
              </a:solidFill>
            </a:endParaRPr>
          </a:p>
        </p:txBody>
      </p:sp>
      <p:sp>
        <p:nvSpPr>
          <p:cNvPr id="652" name="Google Shape;652;p30"/>
          <p:cNvSpPr/>
          <p:nvPr/>
        </p:nvSpPr>
        <p:spPr>
          <a:xfrm>
            <a:off x="8424000" y="-35700"/>
            <a:ext cx="930600" cy="5757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3" name="Google Shape;653;p30"/>
          <p:cNvGrpSpPr/>
          <p:nvPr/>
        </p:nvGrpSpPr>
        <p:grpSpPr>
          <a:xfrm>
            <a:off x="3949292" y="2981087"/>
            <a:ext cx="327766" cy="266687"/>
            <a:chOff x="1190625" y="717625"/>
            <a:chExt cx="5219200" cy="4260175"/>
          </a:xfrm>
        </p:grpSpPr>
        <p:sp>
          <p:nvSpPr>
            <p:cNvPr id="654" name="Google Shape;654;p30"/>
            <p:cNvSpPr/>
            <p:nvPr/>
          </p:nvSpPr>
          <p:spPr>
            <a:xfrm>
              <a:off x="1190625" y="717625"/>
              <a:ext cx="5219200" cy="4260175"/>
            </a:xfrm>
            <a:custGeom>
              <a:rect b="b" l="l" r="r" t="t"/>
              <a:pathLst>
                <a:path extrusionOk="0" h="170407" w="208768">
                  <a:moveTo>
                    <a:pt x="51376" y="25281"/>
                  </a:moveTo>
                  <a:cubicBezTo>
                    <a:pt x="51670" y="25281"/>
                    <a:pt x="51898" y="25477"/>
                    <a:pt x="51898" y="25770"/>
                  </a:cubicBezTo>
                  <a:lnTo>
                    <a:pt x="51898" y="34219"/>
                  </a:lnTo>
                  <a:lnTo>
                    <a:pt x="22932" y="34219"/>
                  </a:lnTo>
                  <a:lnTo>
                    <a:pt x="22932" y="25770"/>
                  </a:lnTo>
                  <a:cubicBezTo>
                    <a:pt x="22932" y="25477"/>
                    <a:pt x="23160" y="25281"/>
                    <a:pt x="23421" y="25281"/>
                  </a:cubicBezTo>
                  <a:close/>
                  <a:moveTo>
                    <a:pt x="153183" y="8155"/>
                  </a:moveTo>
                  <a:cubicBezTo>
                    <a:pt x="158011" y="8155"/>
                    <a:pt x="162088" y="11450"/>
                    <a:pt x="163132" y="16147"/>
                  </a:cubicBezTo>
                  <a:lnTo>
                    <a:pt x="167144" y="34219"/>
                  </a:lnTo>
                  <a:lnTo>
                    <a:pt x="160164" y="34219"/>
                  </a:lnTo>
                  <a:cubicBezTo>
                    <a:pt x="148583" y="26716"/>
                    <a:pt x="134818" y="22378"/>
                    <a:pt x="120041" y="22378"/>
                  </a:cubicBezTo>
                  <a:cubicBezTo>
                    <a:pt x="105264" y="22378"/>
                    <a:pt x="91466" y="26716"/>
                    <a:pt x="79886" y="34219"/>
                  </a:cubicBezTo>
                  <a:lnTo>
                    <a:pt x="72938" y="34219"/>
                  </a:lnTo>
                  <a:lnTo>
                    <a:pt x="76918" y="16147"/>
                  </a:lnTo>
                  <a:cubicBezTo>
                    <a:pt x="77961" y="11450"/>
                    <a:pt x="82072" y="8155"/>
                    <a:pt x="86867" y="8155"/>
                  </a:cubicBezTo>
                  <a:close/>
                  <a:moveTo>
                    <a:pt x="69480" y="42374"/>
                  </a:moveTo>
                  <a:cubicBezTo>
                    <a:pt x="55062" y="55878"/>
                    <a:pt x="46027" y="75091"/>
                    <a:pt x="46027" y="96392"/>
                  </a:cubicBezTo>
                  <a:cubicBezTo>
                    <a:pt x="46027" y="117660"/>
                    <a:pt x="55062" y="136873"/>
                    <a:pt x="69480" y="150411"/>
                  </a:cubicBezTo>
                  <a:lnTo>
                    <a:pt x="32750" y="150411"/>
                  </a:lnTo>
                  <a:lnTo>
                    <a:pt x="32750" y="106113"/>
                  </a:lnTo>
                  <a:cubicBezTo>
                    <a:pt x="32750" y="103862"/>
                    <a:pt x="30924" y="102035"/>
                    <a:pt x="28673" y="102035"/>
                  </a:cubicBezTo>
                  <a:cubicBezTo>
                    <a:pt x="26422" y="102035"/>
                    <a:pt x="24595" y="103862"/>
                    <a:pt x="24595" y="106113"/>
                  </a:cubicBezTo>
                  <a:lnTo>
                    <a:pt x="24595" y="150411"/>
                  </a:lnTo>
                  <a:lnTo>
                    <a:pt x="14157" y="150411"/>
                  </a:lnTo>
                  <a:cubicBezTo>
                    <a:pt x="10862" y="150411"/>
                    <a:pt x="8155" y="147703"/>
                    <a:pt x="8155" y="144376"/>
                  </a:cubicBezTo>
                  <a:lnTo>
                    <a:pt x="8155" y="48408"/>
                  </a:lnTo>
                  <a:cubicBezTo>
                    <a:pt x="8155" y="45081"/>
                    <a:pt x="10862" y="42374"/>
                    <a:pt x="14157" y="42374"/>
                  </a:cubicBezTo>
                  <a:close/>
                  <a:moveTo>
                    <a:pt x="194610" y="42374"/>
                  </a:moveTo>
                  <a:cubicBezTo>
                    <a:pt x="197905" y="42374"/>
                    <a:pt x="200612" y="45081"/>
                    <a:pt x="200612" y="48376"/>
                  </a:cubicBezTo>
                  <a:lnTo>
                    <a:pt x="200612" y="144376"/>
                  </a:lnTo>
                  <a:cubicBezTo>
                    <a:pt x="200612" y="147703"/>
                    <a:pt x="197905" y="150411"/>
                    <a:pt x="194610" y="150411"/>
                  </a:cubicBezTo>
                  <a:lnTo>
                    <a:pt x="170602" y="150411"/>
                  </a:lnTo>
                  <a:cubicBezTo>
                    <a:pt x="185020" y="136873"/>
                    <a:pt x="194056" y="117660"/>
                    <a:pt x="194056" y="96392"/>
                  </a:cubicBezTo>
                  <a:cubicBezTo>
                    <a:pt x="194056" y="75091"/>
                    <a:pt x="185020" y="55878"/>
                    <a:pt x="170602" y="42374"/>
                  </a:cubicBezTo>
                  <a:close/>
                  <a:moveTo>
                    <a:pt x="120041" y="30533"/>
                  </a:moveTo>
                  <a:cubicBezTo>
                    <a:pt x="127642" y="30533"/>
                    <a:pt x="134981" y="31837"/>
                    <a:pt x="141799" y="34219"/>
                  </a:cubicBezTo>
                  <a:cubicBezTo>
                    <a:pt x="147474" y="36209"/>
                    <a:pt x="152824" y="38981"/>
                    <a:pt x="157684" y="42374"/>
                  </a:cubicBezTo>
                  <a:cubicBezTo>
                    <a:pt x="174712" y="54280"/>
                    <a:pt x="185901" y="74048"/>
                    <a:pt x="185901" y="96392"/>
                  </a:cubicBezTo>
                  <a:cubicBezTo>
                    <a:pt x="185901" y="118704"/>
                    <a:pt x="174712" y="138472"/>
                    <a:pt x="157684" y="150411"/>
                  </a:cubicBezTo>
                  <a:cubicBezTo>
                    <a:pt x="152824" y="153803"/>
                    <a:pt x="147474" y="156543"/>
                    <a:pt x="141799" y="158566"/>
                  </a:cubicBezTo>
                  <a:cubicBezTo>
                    <a:pt x="134981" y="160947"/>
                    <a:pt x="127642" y="162252"/>
                    <a:pt x="120041" y="162252"/>
                  </a:cubicBezTo>
                  <a:cubicBezTo>
                    <a:pt x="112408" y="162252"/>
                    <a:pt x="105101" y="160947"/>
                    <a:pt x="98284" y="158566"/>
                  </a:cubicBezTo>
                  <a:cubicBezTo>
                    <a:pt x="92575" y="156543"/>
                    <a:pt x="87258" y="153803"/>
                    <a:pt x="82398" y="150411"/>
                  </a:cubicBezTo>
                  <a:cubicBezTo>
                    <a:pt x="65338" y="138472"/>
                    <a:pt x="54182" y="118704"/>
                    <a:pt x="54182" y="96392"/>
                  </a:cubicBezTo>
                  <a:cubicBezTo>
                    <a:pt x="54182" y="74048"/>
                    <a:pt x="65338" y="54280"/>
                    <a:pt x="82398" y="42374"/>
                  </a:cubicBezTo>
                  <a:cubicBezTo>
                    <a:pt x="87258" y="38981"/>
                    <a:pt x="92575" y="36209"/>
                    <a:pt x="98284" y="34219"/>
                  </a:cubicBezTo>
                  <a:cubicBezTo>
                    <a:pt x="105101" y="31837"/>
                    <a:pt x="112408" y="30533"/>
                    <a:pt x="120041" y="30533"/>
                  </a:cubicBezTo>
                  <a:close/>
                  <a:moveTo>
                    <a:pt x="86867" y="0"/>
                  </a:moveTo>
                  <a:cubicBezTo>
                    <a:pt x="78190" y="0"/>
                    <a:pt x="70818" y="5905"/>
                    <a:pt x="68958" y="14386"/>
                  </a:cubicBezTo>
                  <a:lnTo>
                    <a:pt x="64555" y="34219"/>
                  </a:lnTo>
                  <a:lnTo>
                    <a:pt x="60053" y="34219"/>
                  </a:lnTo>
                  <a:lnTo>
                    <a:pt x="60053" y="25770"/>
                  </a:lnTo>
                  <a:cubicBezTo>
                    <a:pt x="60053" y="20975"/>
                    <a:pt x="56171" y="17126"/>
                    <a:pt x="51376" y="17126"/>
                  </a:cubicBezTo>
                  <a:lnTo>
                    <a:pt x="23421" y="17126"/>
                  </a:lnTo>
                  <a:cubicBezTo>
                    <a:pt x="18659" y="17126"/>
                    <a:pt x="14777" y="20975"/>
                    <a:pt x="14777" y="25770"/>
                  </a:cubicBezTo>
                  <a:lnTo>
                    <a:pt x="14777" y="34219"/>
                  </a:lnTo>
                  <a:lnTo>
                    <a:pt x="14157" y="34219"/>
                  </a:lnTo>
                  <a:cubicBezTo>
                    <a:pt x="6361" y="34219"/>
                    <a:pt x="0" y="40580"/>
                    <a:pt x="0" y="48408"/>
                  </a:cubicBezTo>
                  <a:lnTo>
                    <a:pt x="0" y="144376"/>
                  </a:lnTo>
                  <a:cubicBezTo>
                    <a:pt x="0" y="152205"/>
                    <a:pt x="6361" y="158566"/>
                    <a:pt x="14157" y="158566"/>
                  </a:cubicBezTo>
                  <a:lnTo>
                    <a:pt x="79886" y="158566"/>
                  </a:lnTo>
                  <a:cubicBezTo>
                    <a:pt x="91466" y="166036"/>
                    <a:pt x="105264" y="170407"/>
                    <a:pt x="120041" y="170407"/>
                  </a:cubicBezTo>
                  <a:cubicBezTo>
                    <a:pt x="134818" y="170407"/>
                    <a:pt x="148583" y="166036"/>
                    <a:pt x="160164" y="158566"/>
                  </a:cubicBezTo>
                  <a:lnTo>
                    <a:pt x="194610" y="158566"/>
                  </a:lnTo>
                  <a:cubicBezTo>
                    <a:pt x="202406" y="158566"/>
                    <a:pt x="208767" y="152205"/>
                    <a:pt x="208767" y="144376"/>
                  </a:cubicBezTo>
                  <a:lnTo>
                    <a:pt x="208767" y="48408"/>
                  </a:lnTo>
                  <a:cubicBezTo>
                    <a:pt x="208767" y="40580"/>
                    <a:pt x="202406" y="34219"/>
                    <a:pt x="194610" y="34219"/>
                  </a:cubicBezTo>
                  <a:lnTo>
                    <a:pt x="175495" y="34219"/>
                  </a:lnTo>
                  <a:lnTo>
                    <a:pt x="171091" y="14386"/>
                  </a:lnTo>
                  <a:cubicBezTo>
                    <a:pt x="169232" y="5905"/>
                    <a:pt x="161860" y="0"/>
                    <a:pt x="153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0"/>
            <p:cNvSpPr/>
            <p:nvPr/>
          </p:nvSpPr>
          <p:spPr>
            <a:xfrm>
              <a:off x="2853400" y="1789175"/>
              <a:ext cx="2676500" cy="2676500"/>
            </a:xfrm>
            <a:custGeom>
              <a:rect b="b" l="l" r="r" t="t"/>
              <a:pathLst>
                <a:path extrusionOk="0" h="107060" w="107060">
                  <a:moveTo>
                    <a:pt x="53530" y="1"/>
                  </a:moveTo>
                  <a:cubicBezTo>
                    <a:pt x="24009" y="1"/>
                    <a:pt x="1" y="24009"/>
                    <a:pt x="1" y="53530"/>
                  </a:cubicBezTo>
                  <a:cubicBezTo>
                    <a:pt x="1" y="83051"/>
                    <a:pt x="24009" y="107059"/>
                    <a:pt x="53530" y="107059"/>
                  </a:cubicBezTo>
                  <a:cubicBezTo>
                    <a:pt x="57836" y="107059"/>
                    <a:pt x="62109" y="106537"/>
                    <a:pt x="66252" y="105526"/>
                  </a:cubicBezTo>
                  <a:cubicBezTo>
                    <a:pt x="68437" y="105004"/>
                    <a:pt x="69775" y="102786"/>
                    <a:pt x="69253" y="100601"/>
                  </a:cubicBezTo>
                  <a:cubicBezTo>
                    <a:pt x="68779" y="98735"/>
                    <a:pt x="67117" y="97487"/>
                    <a:pt x="65280" y="97487"/>
                  </a:cubicBezTo>
                  <a:cubicBezTo>
                    <a:pt x="64966" y="97487"/>
                    <a:pt x="64647" y="97523"/>
                    <a:pt x="64327" y="97600"/>
                  </a:cubicBezTo>
                  <a:cubicBezTo>
                    <a:pt x="60804" y="98480"/>
                    <a:pt x="57184" y="98904"/>
                    <a:pt x="53530" y="98904"/>
                  </a:cubicBezTo>
                  <a:cubicBezTo>
                    <a:pt x="28511" y="98904"/>
                    <a:pt x="8156" y="78550"/>
                    <a:pt x="8156" y="53530"/>
                  </a:cubicBezTo>
                  <a:cubicBezTo>
                    <a:pt x="8156" y="28511"/>
                    <a:pt x="28511" y="8156"/>
                    <a:pt x="53530" y="8156"/>
                  </a:cubicBezTo>
                  <a:cubicBezTo>
                    <a:pt x="78550" y="8156"/>
                    <a:pt x="98904" y="28511"/>
                    <a:pt x="98904" y="53530"/>
                  </a:cubicBezTo>
                  <a:cubicBezTo>
                    <a:pt x="98904" y="62631"/>
                    <a:pt x="96197" y="71438"/>
                    <a:pt x="91108" y="78941"/>
                  </a:cubicBezTo>
                  <a:cubicBezTo>
                    <a:pt x="89836" y="80800"/>
                    <a:pt x="90325" y="83345"/>
                    <a:pt x="92185" y="84617"/>
                  </a:cubicBezTo>
                  <a:cubicBezTo>
                    <a:pt x="92885" y="85096"/>
                    <a:pt x="93683" y="85326"/>
                    <a:pt x="94474" y="85326"/>
                  </a:cubicBezTo>
                  <a:cubicBezTo>
                    <a:pt x="95781" y="85326"/>
                    <a:pt x="97068" y="84699"/>
                    <a:pt x="97860" y="83540"/>
                  </a:cubicBezTo>
                  <a:cubicBezTo>
                    <a:pt x="103863" y="74668"/>
                    <a:pt x="107059" y="64295"/>
                    <a:pt x="107059" y="53530"/>
                  </a:cubicBezTo>
                  <a:cubicBezTo>
                    <a:pt x="107059" y="24009"/>
                    <a:pt x="83051" y="1"/>
                    <a:pt x="53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0"/>
            <p:cNvSpPr/>
            <p:nvPr/>
          </p:nvSpPr>
          <p:spPr>
            <a:xfrm>
              <a:off x="1527425" y="2129250"/>
              <a:ext cx="759250" cy="759250"/>
            </a:xfrm>
            <a:custGeom>
              <a:rect b="b" l="l" r="r" t="t"/>
              <a:pathLst>
                <a:path extrusionOk="0" h="30370" w="30370">
                  <a:moveTo>
                    <a:pt x="15201" y="8155"/>
                  </a:moveTo>
                  <a:cubicBezTo>
                    <a:pt x="19083" y="8155"/>
                    <a:pt x="22214" y="11320"/>
                    <a:pt x="22214" y="15201"/>
                  </a:cubicBezTo>
                  <a:cubicBezTo>
                    <a:pt x="22214" y="19050"/>
                    <a:pt x="19083" y="22215"/>
                    <a:pt x="15201" y="22215"/>
                  </a:cubicBezTo>
                  <a:cubicBezTo>
                    <a:pt x="11319" y="22215"/>
                    <a:pt x="8155" y="19050"/>
                    <a:pt x="8155" y="15201"/>
                  </a:cubicBezTo>
                  <a:cubicBezTo>
                    <a:pt x="8155" y="11320"/>
                    <a:pt x="11319" y="8155"/>
                    <a:pt x="15201" y="8155"/>
                  </a:cubicBezTo>
                  <a:close/>
                  <a:moveTo>
                    <a:pt x="15201" y="0"/>
                  </a:moveTo>
                  <a:cubicBezTo>
                    <a:pt x="6818" y="0"/>
                    <a:pt x="0" y="6818"/>
                    <a:pt x="0" y="15201"/>
                  </a:cubicBezTo>
                  <a:cubicBezTo>
                    <a:pt x="0" y="23552"/>
                    <a:pt x="6818" y="30370"/>
                    <a:pt x="15201" y="30370"/>
                  </a:cubicBezTo>
                  <a:cubicBezTo>
                    <a:pt x="23552" y="30370"/>
                    <a:pt x="30369" y="23552"/>
                    <a:pt x="30369" y="15201"/>
                  </a:cubicBezTo>
                  <a:cubicBezTo>
                    <a:pt x="30369" y="6818"/>
                    <a:pt x="23552" y="0"/>
                    <a:pt x="15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0"/>
            <p:cNvSpPr/>
            <p:nvPr/>
          </p:nvSpPr>
          <p:spPr>
            <a:xfrm>
              <a:off x="4812225" y="4028325"/>
              <a:ext cx="203900" cy="204125"/>
            </a:xfrm>
            <a:custGeom>
              <a:rect b="b" l="l" r="r" t="t"/>
              <a:pathLst>
                <a:path extrusionOk="0" h="8165" w="8156">
                  <a:moveTo>
                    <a:pt x="4082" y="1"/>
                  </a:moveTo>
                  <a:cubicBezTo>
                    <a:pt x="3817" y="1"/>
                    <a:pt x="3556" y="25"/>
                    <a:pt x="3295" y="74"/>
                  </a:cubicBezTo>
                  <a:cubicBezTo>
                    <a:pt x="3034" y="140"/>
                    <a:pt x="2774" y="205"/>
                    <a:pt x="2513" y="303"/>
                  </a:cubicBezTo>
                  <a:cubicBezTo>
                    <a:pt x="2284" y="433"/>
                    <a:pt x="2056" y="531"/>
                    <a:pt x="1828" y="694"/>
                  </a:cubicBezTo>
                  <a:cubicBezTo>
                    <a:pt x="1599" y="857"/>
                    <a:pt x="1403" y="1020"/>
                    <a:pt x="1208" y="1216"/>
                  </a:cubicBezTo>
                  <a:cubicBezTo>
                    <a:pt x="1012" y="1379"/>
                    <a:pt x="849" y="1608"/>
                    <a:pt x="686" y="1836"/>
                  </a:cubicBezTo>
                  <a:cubicBezTo>
                    <a:pt x="555" y="2032"/>
                    <a:pt x="425" y="2293"/>
                    <a:pt x="327" y="2521"/>
                  </a:cubicBezTo>
                  <a:cubicBezTo>
                    <a:pt x="229" y="2782"/>
                    <a:pt x="131" y="3043"/>
                    <a:pt x="99" y="3271"/>
                  </a:cubicBezTo>
                  <a:cubicBezTo>
                    <a:pt x="33" y="3565"/>
                    <a:pt x="1" y="3826"/>
                    <a:pt x="1" y="4087"/>
                  </a:cubicBezTo>
                  <a:cubicBezTo>
                    <a:pt x="1" y="4348"/>
                    <a:pt x="33" y="4609"/>
                    <a:pt x="99" y="4869"/>
                  </a:cubicBezTo>
                  <a:cubicBezTo>
                    <a:pt x="131" y="5130"/>
                    <a:pt x="229" y="5391"/>
                    <a:pt x="327" y="5652"/>
                  </a:cubicBezTo>
                  <a:cubicBezTo>
                    <a:pt x="425" y="5881"/>
                    <a:pt x="555" y="6142"/>
                    <a:pt x="686" y="6337"/>
                  </a:cubicBezTo>
                  <a:cubicBezTo>
                    <a:pt x="849" y="6566"/>
                    <a:pt x="1012" y="6794"/>
                    <a:pt x="1208" y="6957"/>
                  </a:cubicBezTo>
                  <a:cubicBezTo>
                    <a:pt x="1403" y="7153"/>
                    <a:pt x="1599" y="7316"/>
                    <a:pt x="1828" y="7479"/>
                  </a:cubicBezTo>
                  <a:cubicBezTo>
                    <a:pt x="2056" y="7610"/>
                    <a:pt x="2284" y="7740"/>
                    <a:pt x="2513" y="7838"/>
                  </a:cubicBezTo>
                  <a:cubicBezTo>
                    <a:pt x="2774" y="7936"/>
                    <a:pt x="3034" y="8034"/>
                    <a:pt x="3295" y="8066"/>
                  </a:cubicBezTo>
                  <a:cubicBezTo>
                    <a:pt x="3556" y="8131"/>
                    <a:pt x="3817" y="8164"/>
                    <a:pt x="4078" y="8164"/>
                  </a:cubicBezTo>
                  <a:cubicBezTo>
                    <a:pt x="4339" y="8164"/>
                    <a:pt x="4600" y="8131"/>
                    <a:pt x="4894" y="8066"/>
                  </a:cubicBezTo>
                  <a:cubicBezTo>
                    <a:pt x="5155" y="8034"/>
                    <a:pt x="5383" y="7936"/>
                    <a:pt x="5644" y="7838"/>
                  </a:cubicBezTo>
                  <a:cubicBezTo>
                    <a:pt x="5872" y="7740"/>
                    <a:pt x="6133" y="7610"/>
                    <a:pt x="6329" y="7479"/>
                  </a:cubicBezTo>
                  <a:cubicBezTo>
                    <a:pt x="6557" y="7316"/>
                    <a:pt x="6786" y="7153"/>
                    <a:pt x="6949" y="6957"/>
                  </a:cubicBezTo>
                  <a:cubicBezTo>
                    <a:pt x="7732" y="6207"/>
                    <a:pt x="8156" y="5163"/>
                    <a:pt x="8156" y="4087"/>
                  </a:cubicBezTo>
                  <a:cubicBezTo>
                    <a:pt x="8156" y="3826"/>
                    <a:pt x="8123" y="3565"/>
                    <a:pt x="8091" y="3271"/>
                  </a:cubicBezTo>
                  <a:cubicBezTo>
                    <a:pt x="8025" y="3043"/>
                    <a:pt x="7960" y="2782"/>
                    <a:pt x="7862" y="2521"/>
                  </a:cubicBezTo>
                  <a:cubicBezTo>
                    <a:pt x="7732" y="2293"/>
                    <a:pt x="7634" y="2032"/>
                    <a:pt x="7471" y="1836"/>
                  </a:cubicBezTo>
                  <a:cubicBezTo>
                    <a:pt x="7340" y="1608"/>
                    <a:pt x="7145" y="1379"/>
                    <a:pt x="6949" y="1216"/>
                  </a:cubicBezTo>
                  <a:cubicBezTo>
                    <a:pt x="6786" y="1020"/>
                    <a:pt x="6557" y="857"/>
                    <a:pt x="6362" y="694"/>
                  </a:cubicBezTo>
                  <a:cubicBezTo>
                    <a:pt x="6133" y="531"/>
                    <a:pt x="5872" y="433"/>
                    <a:pt x="5644" y="303"/>
                  </a:cubicBezTo>
                  <a:cubicBezTo>
                    <a:pt x="5383" y="205"/>
                    <a:pt x="5155" y="140"/>
                    <a:pt x="4894" y="74"/>
                  </a:cubicBezTo>
                  <a:cubicBezTo>
                    <a:pt x="4617" y="25"/>
                    <a:pt x="4347" y="1"/>
                    <a:pt x="40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" name="Google Shape;658;p30"/>
          <p:cNvGrpSpPr/>
          <p:nvPr/>
        </p:nvGrpSpPr>
        <p:grpSpPr>
          <a:xfrm>
            <a:off x="4989341" y="2958393"/>
            <a:ext cx="328417" cy="268495"/>
            <a:chOff x="1190000" y="708075"/>
            <a:chExt cx="5229575" cy="4289050"/>
          </a:xfrm>
        </p:grpSpPr>
        <p:sp>
          <p:nvSpPr>
            <p:cNvPr id="659" name="Google Shape;659;p30"/>
            <p:cNvSpPr/>
            <p:nvPr/>
          </p:nvSpPr>
          <p:spPr>
            <a:xfrm>
              <a:off x="1190000" y="708075"/>
              <a:ext cx="5229575" cy="1628025"/>
            </a:xfrm>
            <a:custGeom>
              <a:rect b="b" l="l" r="r" t="t"/>
              <a:pathLst>
                <a:path extrusionOk="0" h="65121" w="209183">
                  <a:moveTo>
                    <a:pt x="104604" y="8162"/>
                  </a:moveTo>
                  <a:cubicBezTo>
                    <a:pt x="140534" y="8162"/>
                    <a:pt x="174650" y="21715"/>
                    <a:pt x="200776" y="46346"/>
                  </a:cubicBezTo>
                  <a:lnTo>
                    <a:pt x="191806" y="55317"/>
                  </a:lnTo>
                  <a:cubicBezTo>
                    <a:pt x="168082" y="33063"/>
                    <a:pt x="137127" y="20833"/>
                    <a:pt x="104604" y="20833"/>
                  </a:cubicBezTo>
                  <a:cubicBezTo>
                    <a:pt x="71909" y="20833"/>
                    <a:pt x="41102" y="33038"/>
                    <a:pt x="17377" y="55317"/>
                  </a:cubicBezTo>
                  <a:lnTo>
                    <a:pt x="8432" y="46346"/>
                  </a:lnTo>
                  <a:cubicBezTo>
                    <a:pt x="34533" y="21715"/>
                    <a:pt x="68674" y="8162"/>
                    <a:pt x="104604" y="8162"/>
                  </a:cubicBezTo>
                  <a:close/>
                  <a:moveTo>
                    <a:pt x="104604" y="0"/>
                  </a:moveTo>
                  <a:cubicBezTo>
                    <a:pt x="66370" y="0"/>
                    <a:pt x="30073" y="14485"/>
                    <a:pt x="2402" y="40807"/>
                  </a:cubicBezTo>
                  <a:cubicBezTo>
                    <a:pt x="883" y="42229"/>
                    <a:pt x="50" y="44165"/>
                    <a:pt x="25" y="46224"/>
                  </a:cubicBezTo>
                  <a:cubicBezTo>
                    <a:pt x="0" y="48307"/>
                    <a:pt x="785" y="50268"/>
                    <a:pt x="2280" y="51738"/>
                  </a:cubicBezTo>
                  <a:lnTo>
                    <a:pt x="14461" y="63919"/>
                  </a:lnTo>
                  <a:cubicBezTo>
                    <a:pt x="15220" y="64703"/>
                    <a:pt x="16250" y="65120"/>
                    <a:pt x="17353" y="65120"/>
                  </a:cubicBezTo>
                  <a:cubicBezTo>
                    <a:pt x="18431" y="65120"/>
                    <a:pt x="19460" y="64703"/>
                    <a:pt x="20220" y="63919"/>
                  </a:cubicBezTo>
                  <a:cubicBezTo>
                    <a:pt x="42768" y="41396"/>
                    <a:pt x="72718" y="28994"/>
                    <a:pt x="104604" y="28994"/>
                  </a:cubicBezTo>
                  <a:cubicBezTo>
                    <a:pt x="135215" y="28994"/>
                    <a:pt x="164307" y="40562"/>
                    <a:pt x="186537" y="61566"/>
                  </a:cubicBezTo>
                  <a:cubicBezTo>
                    <a:pt x="188034" y="62979"/>
                    <a:pt x="189935" y="63684"/>
                    <a:pt x="191831" y="63684"/>
                  </a:cubicBezTo>
                  <a:cubicBezTo>
                    <a:pt x="193784" y="63684"/>
                    <a:pt x="195730" y="62936"/>
                    <a:pt x="197223" y="61444"/>
                  </a:cubicBezTo>
                  <a:lnTo>
                    <a:pt x="206928" y="51738"/>
                  </a:lnTo>
                  <a:cubicBezTo>
                    <a:pt x="208399" y="50268"/>
                    <a:pt x="209183" y="48307"/>
                    <a:pt x="209158" y="46224"/>
                  </a:cubicBezTo>
                  <a:cubicBezTo>
                    <a:pt x="209134" y="44165"/>
                    <a:pt x="208301" y="42229"/>
                    <a:pt x="206806" y="40807"/>
                  </a:cubicBezTo>
                  <a:cubicBezTo>
                    <a:pt x="179111" y="14485"/>
                    <a:pt x="142813" y="0"/>
                    <a:pt x="104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30"/>
            <p:cNvSpPr/>
            <p:nvPr/>
          </p:nvSpPr>
          <p:spPr>
            <a:xfrm>
              <a:off x="1927100" y="1749700"/>
              <a:ext cx="3755375" cy="1287950"/>
            </a:xfrm>
            <a:custGeom>
              <a:rect b="b" l="l" r="r" t="t"/>
              <a:pathLst>
                <a:path extrusionOk="0" h="51518" w="150215">
                  <a:moveTo>
                    <a:pt x="75120" y="0"/>
                  </a:moveTo>
                  <a:cubicBezTo>
                    <a:pt x="48062" y="0"/>
                    <a:pt x="22279" y="10122"/>
                    <a:pt x="2476" y="28528"/>
                  </a:cubicBezTo>
                  <a:cubicBezTo>
                    <a:pt x="956" y="29950"/>
                    <a:pt x="74" y="31935"/>
                    <a:pt x="50" y="34018"/>
                  </a:cubicBezTo>
                  <a:cubicBezTo>
                    <a:pt x="1" y="36102"/>
                    <a:pt x="785" y="38087"/>
                    <a:pt x="2280" y="39557"/>
                  </a:cubicBezTo>
                  <a:lnTo>
                    <a:pt x="11985" y="49263"/>
                  </a:lnTo>
                  <a:cubicBezTo>
                    <a:pt x="13484" y="50762"/>
                    <a:pt x="15436" y="51516"/>
                    <a:pt x="17389" y="51516"/>
                  </a:cubicBezTo>
                  <a:cubicBezTo>
                    <a:pt x="19236" y="51516"/>
                    <a:pt x="21083" y="50841"/>
                    <a:pt x="22549" y="49483"/>
                  </a:cubicBezTo>
                  <a:cubicBezTo>
                    <a:pt x="32254" y="40587"/>
                    <a:pt x="44092" y="34239"/>
                    <a:pt x="56812" y="31175"/>
                  </a:cubicBezTo>
                  <a:cubicBezTo>
                    <a:pt x="59018" y="30636"/>
                    <a:pt x="60366" y="28430"/>
                    <a:pt x="59826" y="26225"/>
                  </a:cubicBezTo>
                  <a:cubicBezTo>
                    <a:pt x="59388" y="24368"/>
                    <a:pt x="57726" y="23116"/>
                    <a:pt x="55881" y="23116"/>
                  </a:cubicBezTo>
                  <a:cubicBezTo>
                    <a:pt x="55558" y="23116"/>
                    <a:pt x="55229" y="23154"/>
                    <a:pt x="54900" y="23234"/>
                  </a:cubicBezTo>
                  <a:cubicBezTo>
                    <a:pt x="41004" y="26592"/>
                    <a:pt x="28039" y="33455"/>
                    <a:pt x="17402" y="43136"/>
                  </a:cubicBezTo>
                  <a:lnTo>
                    <a:pt x="8432" y="34165"/>
                  </a:lnTo>
                  <a:cubicBezTo>
                    <a:pt x="26666" y="17401"/>
                    <a:pt x="50317" y="8162"/>
                    <a:pt x="75120" y="8162"/>
                  </a:cubicBezTo>
                  <a:cubicBezTo>
                    <a:pt x="99898" y="8162"/>
                    <a:pt x="123574" y="17401"/>
                    <a:pt x="141784" y="34165"/>
                  </a:cubicBezTo>
                  <a:lnTo>
                    <a:pt x="132814" y="43136"/>
                  </a:lnTo>
                  <a:cubicBezTo>
                    <a:pt x="120682" y="32082"/>
                    <a:pt x="105756" y="24803"/>
                    <a:pt x="89629" y="22058"/>
                  </a:cubicBezTo>
                  <a:cubicBezTo>
                    <a:pt x="89390" y="22016"/>
                    <a:pt x="89151" y="21996"/>
                    <a:pt x="88917" y="21996"/>
                  </a:cubicBezTo>
                  <a:cubicBezTo>
                    <a:pt x="86966" y="21996"/>
                    <a:pt x="85252" y="23401"/>
                    <a:pt x="84923" y="25391"/>
                  </a:cubicBezTo>
                  <a:cubicBezTo>
                    <a:pt x="84531" y="27622"/>
                    <a:pt x="86026" y="29729"/>
                    <a:pt x="88257" y="30097"/>
                  </a:cubicBezTo>
                  <a:cubicBezTo>
                    <a:pt x="102986" y="32621"/>
                    <a:pt x="116613" y="39312"/>
                    <a:pt x="127667" y="49483"/>
                  </a:cubicBezTo>
                  <a:cubicBezTo>
                    <a:pt x="129137" y="50831"/>
                    <a:pt x="130975" y="51518"/>
                    <a:pt x="132838" y="51518"/>
                  </a:cubicBezTo>
                  <a:cubicBezTo>
                    <a:pt x="134799" y="51518"/>
                    <a:pt x="136735" y="50758"/>
                    <a:pt x="138255" y="49263"/>
                  </a:cubicBezTo>
                  <a:lnTo>
                    <a:pt x="147935" y="39557"/>
                  </a:lnTo>
                  <a:cubicBezTo>
                    <a:pt x="149431" y="38087"/>
                    <a:pt x="150215" y="36102"/>
                    <a:pt x="150190" y="34018"/>
                  </a:cubicBezTo>
                  <a:cubicBezTo>
                    <a:pt x="150141" y="31935"/>
                    <a:pt x="149259" y="29950"/>
                    <a:pt x="147739" y="28528"/>
                  </a:cubicBezTo>
                  <a:cubicBezTo>
                    <a:pt x="127936" y="10122"/>
                    <a:pt x="102153" y="0"/>
                    <a:pt x="75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0"/>
            <p:cNvSpPr/>
            <p:nvPr/>
          </p:nvSpPr>
          <p:spPr>
            <a:xfrm>
              <a:off x="2664200" y="2791325"/>
              <a:ext cx="2281800" cy="984100"/>
            </a:xfrm>
            <a:custGeom>
              <a:rect b="b" l="l" r="r" t="t"/>
              <a:pathLst>
                <a:path extrusionOk="0" h="39364" w="91272">
                  <a:moveTo>
                    <a:pt x="45636" y="8161"/>
                  </a:moveTo>
                  <a:cubicBezTo>
                    <a:pt x="59287" y="8161"/>
                    <a:pt x="72473" y="13088"/>
                    <a:pt x="82791" y="22009"/>
                  </a:cubicBezTo>
                  <a:lnTo>
                    <a:pt x="73797" y="31004"/>
                  </a:lnTo>
                  <a:cubicBezTo>
                    <a:pt x="65905" y="24435"/>
                    <a:pt x="55905" y="20833"/>
                    <a:pt x="45636" y="20833"/>
                  </a:cubicBezTo>
                  <a:cubicBezTo>
                    <a:pt x="35342" y="20833"/>
                    <a:pt x="25367" y="24435"/>
                    <a:pt x="17475" y="31004"/>
                  </a:cubicBezTo>
                  <a:lnTo>
                    <a:pt x="8481" y="22009"/>
                  </a:lnTo>
                  <a:cubicBezTo>
                    <a:pt x="18774" y="13088"/>
                    <a:pt x="31960" y="8161"/>
                    <a:pt x="45636" y="8161"/>
                  </a:cubicBezTo>
                  <a:close/>
                  <a:moveTo>
                    <a:pt x="45636" y="0"/>
                  </a:moveTo>
                  <a:cubicBezTo>
                    <a:pt x="29779" y="0"/>
                    <a:pt x="14485" y="5784"/>
                    <a:pt x="2623" y="16274"/>
                  </a:cubicBezTo>
                  <a:cubicBezTo>
                    <a:pt x="1054" y="17646"/>
                    <a:pt x="123" y="19632"/>
                    <a:pt x="50" y="21739"/>
                  </a:cubicBezTo>
                  <a:cubicBezTo>
                    <a:pt x="1" y="23847"/>
                    <a:pt x="809" y="25906"/>
                    <a:pt x="2304" y="27401"/>
                  </a:cubicBezTo>
                  <a:lnTo>
                    <a:pt x="12059" y="37131"/>
                  </a:lnTo>
                  <a:cubicBezTo>
                    <a:pt x="13541" y="38613"/>
                    <a:pt x="15472" y="39364"/>
                    <a:pt x="17418" y="39364"/>
                  </a:cubicBezTo>
                  <a:cubicBezTo>
                    <a:pt x="19171" y="39364"/>
                    <a:pt x="20938" y="38754"/>
                    <a:pt x="22402" y="37523"/>
                  </a:cubicBezTo>
                  <a:cubicBezTo>
                    <a:pt x="28872" y="32033"/>
                    <a:pt x="37107" y="28994"/>
                    <a:pt x="45636" y="28994"/>
                  </a:cubicBezTo>
                  <a:cubicBezTo>
                    <a:pt x="54140" y="28994"/>
                    <a:pt x="62400" y="32033"/>
                    <a:pt x="68870" y="37523"/>
                  </a:cubicBezTo>
                  <a:cubicBezTo>
                    <a:pt x="70316" y="38748"/>
                    <a:pt x="72081" y="39361"/>
                    <a:pt x="73846" y="39361"/>
                  </a:cubicBezTo>
                  <a:cubicBezTo>
                    <a:pt x="75782" y="39361"/>
                    <a:pt x="77718" y="38626"/>
                    <a:pt x="79213" y="37131"/>
                  </a:cubicBezTo>
                  <a:lnTo>
                    <a:pt x="88943" y="27401"/>
                  </a:lnTo>
                  <a:cubicBezTo>
                    <a:pt x="90438" y="25906"/>
                    <a:pt x="91271" y="23847"/>
                    <a:pt x="91198" y="21739"/>
                  </a:cubicBezTo>
                  <a:cubicBezTo>
                    <a:pt x="91124" y="19632"/>
                    <a:pt x="90193" y="17646"/>
                    <a:pt x="88624" y="16274"/>
                  </a:cubicBezTo>
                  <a:cubicBezTo>
                    <a:pt x="76762" y="5784"/>
                    <a:pt x="61493" y="0"/>
                    <a:pt x="456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30"/>
            <p:cNvSpPr/>
            <p:nvPr/>
          </p:nvSpPr>
          <p:spPr>
            <a:xfrm>
              <a:off x="3223625" y="3832925"/>
              <a:ext cx="1164175" cy="1164200"/>
            </a:xfrm>
            <a:custGeom>
              <a:rect b="b" l="l" r="r" t="t"/>
              <a:pathLst>
                <a:path extrusionOk="0" h="46568" w="46567">
                  <a:moveTo>
                    <a:pt x="23283" y="8162"/>
                  </a:moveTo>
                  <a:cubicBezTo>
                    <a:pt x="27303" y="8162"/>
                    <a:pt x="31102" y="9755"/>
                    <a:pt x="33969" y="12598"/>
                  </a:cubicBezTo>
                  <a:cubicBezTo>
                    <a:pt x="36812" y="15441"/>
                    <a:pt x="38381" y="19240"/>
                    <a:pt x="38381" y="23284"/>
                  </a:cubicBezTo>
                  <a:cubicBezTo>
                    <a:pt x="38381" y="31617"/>
                    <a:pt x="31616" y="38382"/>
                    <a:pt x="23283" y="38382"/>
                  </a:cubicBezTo>
                  <a:cubicBezTo>
                    <a:pt x="14950" y="38382"/>
                    <a:pt x="8162" y="31617"/>
                    <a:pt x="8162" y="23284"/>
                  </a:cubicBezTo>
                  <a:cubicBezTo>
                    <a:pt x="8162" y="19240"/>
                    <a:pt x="9730" y="15466"/>
                    <a:pt x="12573" y="12598"/>
                  </a:cubicBezTo>
                  <a:cubicBezTo>
                    <a:pt x="15441" y="9755"/>
                    <a:pt x="19239" y="8162"/>
                    <a:pt x="23283" y="8162"/>
                  </a:cubicBezTo>
                  <a:close/>
                  <a:moveTo>
                    <a:pt x="23283" y="1"/>
                  </a:moveTo>
                  <a:cubicBezTo>
                    <a:pt x="17058" y="1"/>
                    <a:pt x="11201" y="2427"/>
                    <a:pt x="6814" y="6814"/>
                  </a:cubicBezTo>
                  <a:cubicBezTo>
                    <a:pt x="2402" y="11226"/>
                    <a:pt x="0" y="17059"/>
                    <a:pt x="0" y="23284"/>
                  </a:cubicBezTo>
                  <a:cubicBezTo>
                    <a:pt x="0" y="36127"/>
                    <a:pt x="10441" y="46568"/>
                    <a:pt x="23283" y="46568"/>
                  </a:cubicBezTo>
                  <a:cubicBezTo>
                    <a:pt x="36102" y="46568"/>
                    <a:pt x="46567" y="36127"/>
                    <a:pt x="46567" y="23284"/>
                  </a:cubicBezTo>
                  <a:cubicBezTo>
                    <a:pt x="46567" y="17059"/>
                    <a:pt x="44140" y="11226"/>
                    <a:pt x="39729" y="6814"/>
                  </a:cubicBezTo>
                  <a:cubicBezTo>
                    <a:pt x="35342" y="2427"/>
                    <a:pt x="29484" y="1"/>
                    <a:pt x="23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30"/>
            <p:cNvSpPr/>
            <p:nvPr/>
          </p:nvSpPr>
          <p:spPr>
            <a:xfrm>
              <a:off x="3640275" y="2269900"/>
              <a:ext cx="204650" cy="204050"/>
            </a:xfrm>
            <a:custGeom>
              <a:rect b="b" l="l" r="r" t="t"/>
              <a:pathLst>
                <a:path extrusionOk="0" h="8162" w="8186">
                  <a:moveTo>
                    <a:pt x="4093" y="0"/>
                  </a:moveTo>
                  <a:cubicBezTo>
                    <a:pt x="1838" y="0"/>
                    <a:pt x="0" y="1814"/>
                    <a:pt x="0" y="4093"/>
                  </a:cubicBezTo>
                  <a:cubicBezTo>
                    <a:pt x="0" y="6348"/>
                    <a:pt x="1838" y="8162"/>
                    <a:pt x="4093" y="8162"/>
                  </a:cubicBezTo>
                  <a:cubicBezTo>
                    <a:pt x="6348" y="8162"/>
                    <a:pt x="8186" y="6348"/>
                    <a:pt x="8186" y="4093"/>
                  </a:cubicBezTo>
                  <a:cubicBezTo>
                    <a:pt x="8186" y="1814"/>
                    <a:pt x="6348" y="0"/>
                    <a:pt x="40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" name="Google Shape;664;p30"/>
          <p:cNvGrpSpPr/>
          <p:nvPr/>
        </p:nvGrpSpPr>
        <p:grpSpPr>
          <a:xfrm>
            <a:off x="3944002" y="3878708"/>
            <a:ext cx="338346" cy="267551"/>
            <a:chOff x="1112175" y="718250"/>
            <a:chExt cx="5387675" cy="4273975"/>
          </a:xfrm>
        </p:grpSpPr>
        <p:sp>
          <p:nvSpPr>
            <p:cNvPr id="665" name="Google Shape;665;p30"/>
            <p:cNvSpPr/>
            <p:nvPr/>
          </p:nvSpPr>
          <p:spPr>
            <a:xfrm>
              <a:off x="2153200" y="3962825"/>
              <a:ext cx="204050" cy="204075"/>
            </a:xfrm>
            <a:custGeom>
              <a:rect b="b" l="l" r="r" t="t"/>
              <a:pathLst>
                <a:path extrusionOk="0" h="8163" w="8162">
                  <a:moveTo>
                    <a:pt x="4072" y="1"/>
                  </a:moveTo>
                  <a:cubicBezTo>
                    <a:pt x="3805" y="1"/>
                    <a:pt x="3542" y="25"/>
                    <a:pt x="3284" y="74"/>
                  </a:cubicBezTo>
                  <a:cubicBezTo>
                    <a:pt x="3015" y="148"/>
                    <a:pt x="2770" y="221"/>
                    <a:pt x="2525" y="319"/>
                  </a:cubicBezTo>
                  <a:cubicBezTo>
                    <a:pt x="2280" y="417"/>
                    <a:pt x="2035" y="540"/>
                    <a:pt x="1814" y="687"/>
                  </a:cubicBezTo>
                  <a:cubicBezTo>
                    <a:pt x="1593" y="834"/>
                    <a:pt x="1373" y="1006"/>
                    <a:pt x="1201" y="1202"/>
                  </a:cubicBezTo>
                  <a:cubicBezTo>
                    <a:pt x="1005" y="1398"/>
                    <a:pt x="834" y="1594"/>
                    <a:pt x="687" y="1814"/>
                  </a:cubicBezTo>
                  <a:cubicBezTo>
                    <a:pt x="539" y="2035"/>
                    <a:pt x="417" y="2280"/>
                    <a:pt x="319" y="2525"/>
                  </a:cubicBezTo>
                  <a:cubicBezTo>
                    <a:pt x="196" y="2770"/>
                    <a:pt x="123" y="3040"/>
                    <a:pt x="74" y="3285"/>
                  </a:cubicBezTo>
                  <a:cubicBezTo>
                    <a:pt x="25" y="3555"/>
                    <a:pt x="0" y="3824"/>
                    <a:pt x="0" y="4094"/>
                  </a:cubicBezTo>
                  <a:cubicBezTo>
                    <a:pt x="0" y="4363"/>
                    <a:pt x="25" y="4633"/>
                    <a:pt x="74" y="4878"/>
                  </a:cubicBezTo>
                  <a:cubicBezTo>
                    <a:pt x="123" y="5148"/>
                    <a:pt x="196" y="5393"/>
                    <a:pt x="319" y="5638"/>
                  </a:cubicBezTo>
                  <a:cubicBezTo>
                    <a:pt x="417" y="5907"/>
                    <a:pt x="539" y="6128"/>
                    <a:pt x="687" y="6349"/>
                  </a:cubicBezTo>
                  <a:cubicBezTo>
                    <a:pt x="834" y="6569"/>
                    <a:pt x="1005" y="6790"/>
                    <a:pt x="1201" y="6986"/>
                  </a:cubicBezTo>
                  <a:cubicBezTo>
                    <a:pt x="1373" y="7157"/>
                    <a:pt x="1593" y="7329"/>
                    <a:pt x="1814" y="7476"/>
                  </a:cubicBezTo>
                  <a:cubicBezTo>
                    <a:pt x="2035" y="7623"/>
                    <a:pt x="2280" y="7746"/>
                    <a:pt x="2525" y="7868"/>
                  </a:cubicBezTo>
                  <a:cubicBezTo>
                    <a:pt x="2770" y="7966"/>
                    <a:pt x="3015" y="8040"/>
                    <a:pt x="3284" y="8089"/>
                  </a:cubicBezTo>
                  <a:cubicBezTo>
                    <a:pt x="3554" y="8138"/>
                    <a:pt x="3824" y="8162"/>
                    <a:pt x="4069" y="8162"/>
                  </a:cubicBezTo>
                  <a:cubicBezTo>
                    <a:pt x="4338" y="8162"/>
                    <a:pt x="4608" y="8138"/>
                    <a:pt x="4878" y="8089"/>
                  </a:cubicBezTo>
                  <a:cubicBezTo>
                    <a:pt x="5147" y="8040"/>
                    <a:pt x="5392" y="7966"/>
                    <a:pt x="5637" y="7868"/>
                  </a:cubicBezTo>
                  <a:cubicBezTo>
                    <a:pt x="5882" y="7746"/>
                    <a:pt x="6127" y="7623"/>
                    <a:pt x="6348" y="7476"/>
                  </a:cubicBezTo>
                  <a:cubicBezTo>
                    <a:pt x="6569" y="7329"/>
                    <a:pt x="6789" y="7157"/>
                    <a:pt x="6961" y="6986"/>
                  </a:cubicBezTo>
                  <a:cubicBezTo>
                    <a:pt x="7157" y="6790"/>
                    <a:pt x="7328" y="6569"/>
                    <a:pt x="7475" y="6349"/>
                  </a:cubicBezTo>
                  <a:cubicBezTo>
                    <a:pt x="7623" y="6128"/>
                    <a:pt x="7745" y="5907"/>
                    <a:pt x="7843" y="5638"/>
                  </a:cubicBezTo>
                  <a:cubicBezTo>
                    <a:pt x="7941" y="5393"/>
                    <a:pt x="8039" y="5148"/>
                    <a:pt x="8088" y="4878"/>
                  </a:cubicBezTo>
                  <a:cubicBezTo>
                    <a:pt x="8137" y="4633"/>
                    <a:pt x="8162" y="4363"/>
                    <a:pt x="8162" y="4094"/>
                  </a:cubicBezTo>
                  <a:cubicBezTo>
                    <a:pt x="8162" y="3015"/>
                    <a:pt x="7721" y="1962"/>
                    <a:pt x="6961" y="1202"/>
                  </a:cubicBezTo>
                  <a:cubicBezTo>
                    <a:pt x="6789" y="1006"/>
                    <a:pt x="6569" y="834"/>
                    <a:pt x="6348" y="687"/>
                  </a:cubicBezTo>
                  <a:cubicBezTo>
                    <a:pt x="6127" y="540"/>
                    <a:pt x="5882" y="417"/>
                    <a:pt x="5637" y="319"/>
                  </a:cubicBezTo>
                  <a:cubicBezTo>
                    <a:pt x="5392" y="221"/>
                    <a:pt x="5147" y="148"/>
                    <a:pt x="4878" y="74"/>
                  </a:cubicBezTo>
                  <a:cubicBezTo>
                    <a:pt x="4608" y="25"/>
                    <a:pt x="4338" y="1"/>
                    <a:pt x="4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30"/>
            <p:cNvSpPr/>
            <p:nvPr/>
          </p:nvSpPr>
          <p:spPr>
            <a:xfrm>
              <a:off x="1112175" y="718250"/>
              <a:ext cx="5387675" cy="4273975"/>
            </a:xfrm>
            <a:custGeom>
              <a:rect b="b" l="l" r="r" t="t"/>
              <a:pathLst>
                <a:path extrusionOk="0" h="170959" w="215507">
                  <a:moveTo>
                    <a:pt x="184853" y="34111"/>
                  </a:moveTo>
                  <a:cubicBezTo>
                    <a:pt x="185721" y="34111"/>
                    <a:pt x="186545" y="34145"/>
                    <a:pt x="187297" y="34200"/>
                  </a:cubicBezTo>
                  <a:cubicBezTo>
                    <a:pt x="187591" y="38146"/>
                    <a:pt x="187493" y="45180"/>
                    <a:pt x="183694" y="48880"/>
                  </a:cubicBezTo>
                  <a:cubicBezTo>
                    <a:pt x="182493" y="50057"/>
                    <a:pt x="180900" y="50915"/>
                    <a:pt x="179111" y="51503"/>
                  </a:cubicBezTo>
                  <a:cubicBezTo>
                    <a:pt x="178964" y="51552"/>
                    <a:pt x="178792" y="51601"/>
                    <a:pt x="178645" y="51650"/>
                  </a:cubicBezTo>
                  <a:cubicBezTo>
                    <a:pt x="176362" y="52329"/>
                    <a:pt x="173760" y="52602"/>
                    <a:pt x="171206" y="52602"/>
                  </a:cubicBezTo>
                  <a:cubicBezTo>
                    <a:pt x="170443" y="52602"/>
                    <a:pt x="169684" y="52577"/>
                    <a:pt x="168940" y="52532"/>
                  </a:cubicBezTo>
                  <a:cubicBezTo>
                    <a:pt x="168670" y="48562"/>
                    <a:pt x="168793" y="41601"/>
                    <a:pt x="172567" y="37851"/>
                  </a:cubicBezTo>
                  <a:cubicBezTo>
                    <a:pt x="175529" y="34890"/>
                    <a:pt x="180689" y="34111"/>
                    <a:pt x="184853" y="34111"/>
                  </a:cubicBezTo>
                  <a:close/>
                  <a:moveTo>
                    <a:pt x="45734" y="16798"/>
                  </a:moveTo>
                  <a:cubicBezTo>
                    <a:pt x="48014" y="19249"/>
                    <a:pt x="51347" y="23269"/>
                    <a:pt x="53847" y="28170"/>
                  </a:cubicBezTo>
                  <a:cubicBezTo>
                    <a:pt x="53945" y="28391"/>
                    <a:pt x="54043" y="28587"/>
                    <a:pt x="54141" y="28783"/>
                  </a:cubicBezTo>
                  <a:cubicBezTo>
                    <a:pt x="56028" y="32607"/>
                    <a:pt x="57376" y="36969"/>
                    <a:pt x="57376" y="41528"/>
                  </a:cubicBezTo>
                  <a:cubicBezTo>
                    <a:pt x="57376" y="46429"/>
                    <a:pt x="55758" y="50547"/>
                    <a:pt x="53773" y="54223"/>
                  </a:cubicBezTo>
                  <a:cubicBezTo>
                    <a:pt x="51138" y="53549"/>
                    <a:pt x="48430" y="53212"/>
                    <a:pt x="45722" y="53212"/>
                  </a:cubicBezTo>
                  <a:cubicBezTo>
                    <a:pt x="43014" y="53212"/>
                    <a:pt x="40306" y="53549"/>
                    <a:pt x="37671" y="54223"/>
                  </a:cubicBezTo>
                  <a:cubicBezTo>
                    <a:pt x="35661" y="50547"/>
                    <a:pt x="34044" y="46429"/>
                    <a:pt x="34044" y="41528"/>
                  </a:cubicBezTo>
                  <a:cubicBezTo>
                    <a:pt x="34044" y="30817"/>
                    <a:pt x="41568" y="21259"/>
                    <a:pt x="45734" y="16798"/>
                  </a:cubicBezTo>
                  <a:close/>
                  <a:moveTo>
                    <a:pt x="12231" y="21185"/>
                  </a:moveTo>
                  <a:lnTo>
                    <a:pt x="12231" y="21185"/>
                  </a:lnTo>
                  <a:cubicBezTo>
                    <a:pt x="16250" y="22239"/>
                    <a:pt x="22721" y="24347"/>
                    <a:pt x="28652" y="28097"/>
                  </a:cubicBezTo>
                  <a:cubicBezTo>
                    <a:pt x="27010" y="32190"/>
                    <a:pt x="25882" y="36724"/>
                    <a:pt x="25882" y="41528"/>
                  </a:cubicBezTo>
                  <a:cubicBezTo>
                    <a:pt x="25882" y="47385"/>
                    <a:pt x="27549" y="52312"/>
                    <a:pt x="29632" y="56478"/>
                  </a:cubicBezTo>
                  <a:cubicBezTo>
                    <a:pt x="24681" y="53807"/>
                    <a:pt x="20784" y="50596"/>
                    <a:pt x="18064" y="46969"/>
                  </a:cubicBezTo>
                  <a:cubicBezTo>
                    <a:pt x="11545" y="38317"/>
                    <a:pt x="11618" y="27068"/>
                    <a:pt x="12231" y="21185"/>
                  </a:cubicBezTo>
                  <a:close/>
                  <a:moveTo>
                    <a:pt x="79213" y="21185"/>
                  </a:moveTo>
                  <a:lnTo>
                    <a:pt x="79213" y="21185"/>
                  </a:lnTo>
                  <a:cubicBezTo>
                    <a:pt x="79826" y="27092"/>
                    <a:pt x="79875" y="38317"/>
                    <a:pt x="73380" y="46969"/>
                  </a:cubicBezTo>
                  <a:cubicBezTo>
                    <a:pt x="70635" y="50596"/>
                    <a:pt x="66763" y="53807"/>
                    <a:pt x="61812" y="56478"/>
                  </a:cubicBezTo>
                  <a:cubicBezTo>
                    <a:pt x="63871" y="52312"/>
                    <a:pt x="65562" y="47385"/>
                    <a:pt x="65562" y="41528"/>
                  </a:cubicBezTo>
                  <a:cubicBezTo>
                    <a:pt x="65562" y="36724"/>
                    <a:pt x="64434" y="32190"/>
                    <a:pt x="62768" y="28097"/>
                  </a:cubicBezTo>
                  <a:cubicBezTo>
                    <a:pt x="68699" y="24347"/>
                    <a:pt x="75169" y="22264"/>
                    <a:pt x="79213" y="21185"/>
                  </a:cubicBezTo>
                  <a:close/>
                  <a:moveTo>
                    <a:pt x="195262" y="31577"/>
                  </a:moveTo>
                  <a:lnTo>
                    <a:pt x="195262" y="31577"/>
                  </a:lnTo>
                  <a:cubicBezTo>
                    <a:pt x="195434" y="31749"/>
                    <a:pt x="195605" y="31920"/>
                    <a:pt x="195777" y="32092"/>
                  </a:cubicBezTo>
                  <a:lnTo>
                    <a:pt x="195875" y="32190"/>
                  </a:lnTo>
                  <a:cubicBezTo>
                    <a:pt x="203056" y="39494"/>
                    <a:pt x="205678" y="49812"/>
                    <a:pt x="203203" y="59395"/>
                  </a:cubicBezTo>
                  <a:cubicBezTo>
                    <a:pt x="201610" y="57385"/>
                    <a:pt x="199845" y="55914"/>
                    <a:pt x="198179" y="54811"/>
                  </a:cubicBezTo>
                  <a:cubicBezTo>
                    <a:pt x="196169" y="53464"/>
                    <a:pt x="193963" y="52483"/>
                    <a:pt x="191758" y="51846"/>
                  </a:cubicBezTo>
                  <a:cubicBezTo>
                    <a:pt x="196267" y="44934"/>
                    <a:pt x="195728" y="35523"/>
                    <a:pt x="195262" y="31577"/>
                  </a:cubicBezTo>
                  <a:close/>
                  <a:moveTo>
                    <a:pt x="45722" y="61386"/>
                  </a:moveTo>
                  <a:cubicBezTo>
                    <a:pt x="47836" y="61386"/>
                    <a:pt x="49950" y="61662"/>
                    <a:pt x="52008" y="62213"/>
                  </a:cubicBezTo>
                  <a:cubicBezTo>
                    <a:pt x="54312" y="62826"/>
                    <a:pt x="56420" y="63757"/>
                    <a:pt x="58258" y="64934"/>
                  </a:cubicBezTo>
                  <a:cubicBezTo>
                    <a:pt x="58381" y="65032"/>
                    <a:pt x="58528" y="65105"/>
                    <a:pt x="58650" y="65179"/>
                  </a:cubicBezTo>
                  <a:cubicBezTo>
                    <a:pt x="64998" y="69370"/>
                    <a:pt x="68356" y="76477"/>
                    <a:pt x="66812" y="83683"/>
                  </a:cubicBezTo>
                  <a:lnTo>
                    <a:pt x="63675" y="98217"/>
                  </a:lnTo>
                  <a:lnTo>
                    <a:pt x="27769" y="98217"/>
                  </a:lnTo>
                  <a:lnTo>
                    <a:pt x="24632" y="83683"/>
                  </a:lnTo>
                  <a:cubicBezTo>
                    <a:pt x="23064" y="76477"/>
                    <a:pt x="26421" y="69370"/>
                    <a:pt x="32794" y="65179"/>
                  </a:cubicBezTo>
                  <a:cubicBezTo>
                    <a:pt x="32916" y="65105"/>
                    <a:pt x="33039" y="65032"/>
                    <a:pt x="33186" y="64934"/>
                  </a:cubicBezTo>
                  <a:cubicBezTo>
                    <a:pt x="35024" y="63757"/>
                    <a:pt x="37132" y="62826"/>
                    <a:pt x="39435" y="62213"/>
                  </a:cubicBezTo>
                  <a:cubicBezTo>
                    <a:pt x="41494" y="61662"/>
                    <a:pt x="43608" y="61386"/>
                    <a:pt x="45722" y="61386"/>
                  </a:cubicBezTo>
                  <a:close/>
                  <a:moveTo>
                    <a:pt x="134338" y="8146"/>
                  </a:moveTo>
                  <a:cubicBezTo>
                    <a:pt x="140594" y="8146"/>
                    <a:pt x="146849" y="10365"/>
                    <a:pt x="151735" y="14813"/>
                  </a:cubicBezTo>
                  <a:cubicBezTo>
                    <a:pt x="154994" y="17754"/>
                    <a:pt x="157445" y="21480"/>
                    <a:pt x="158842" y="25597"/>
                  </a:cubicBezTo>
                  <a:cubicBezTo>
                    <a:pt x="159234" y="26724"/>
                    <a:pt x="160117" y="27656"/>
                    <a:pt x="161269" y="28072"/>
                  </a:cubicBezTo>
                  <a:cubicBezTo>
                    <a:pt x="161739" y="28256"/>
                    <a:pt x="162234" y="28347"/>
                    <a:pt x="162729" y="28347"/>
                  </a:cubicBezTo>
                  <a:cubicBezTo>
                    <a:pt x="163421" y="28347"/>
                    <a:pt x="164110" y="28170"/>
                    <a:pt x="164724" y="27827"/>
                  </a:cubicBezTo>
                  <a:cubicBezTo>
                    <a:pt x="168676" y="25588"/>
                    <a:pt x="173046" y="24503"/>
                    <a:pt x="177393" y="24503"/>
                  </a:cubicBezTo>
                  <a:cubicBezTo>
                    <a:pt x="180326" y="24503"/>
                    <a:pt x="183248" y="24997"/>
                    <a:pt x="186022" y="25965"/>
                  </a:cubicBezTo>
                  <a:cubicBezTo>
                    <a:pt x="185652" y="25955"/>
                    <a:pt x="185270" y="25949"/>
                    <a:pt x="184877" y="25949"/>
                  </a:cubicBezTo>
                  <a:cubicBezTo>
                    <a:pt x="179390" y="25949"/>
                    <a:pt x="171838" y="27013"/>
                    <a:pt x="166783" y="32067"/>
                  </a:cubicBezTo>
                  <a:cubicBezTo>
                    <a:pt x="161465" y="37386"/>
                    <a:pt x="160582" y="45523"/>
                    <a:pt x="160680" y="51037"/>
                  </a:cubicBezTo>
                  <a:cubicBezTo>
                    <a:pt x="159819" y="50922"/>
                    <a:pt x="158904" y="50862"/>
                    <a:pt x="157951" y="50862"/>
                  </a:cubicBezTo>
                  <a:cubicBezTo>
                    <a:pt x="153612" y="50862"/>
                    <a:pt x="148479" y="52103"/>
                    <a:pt x="144039" y="55057"/>
                  </a:cubicBezTo>
                  <a:cubicBezTo>
                    <a:pt x="142446" y="56110"/>
                    <a:pt x="140755" y="57507"/>
                    <a:pt x="139211" y="59346"/>
                  </a:cubicBezTo>
                  <a:cubicBezTo>
                    <a:pt x="134186" y="56625"/>
                    <a:pt x="128574" y="55179"/>
                    <a:pt x="122790" y="55179"/>
                  </a:cubicBezTo>
                  <a:cubicBezTo>
                    <a:pt x="103796" y="55179"/>
                    <a:pt x="88355" y="70644"/>
                    <a:pt x="88355" y="89614"/>
                  </a:cubicBezTo>
                  <a:cubicBezTo>
                    <a:pt x="88355" y="92629"/>
                    <a:pt x="88723" y="95594"/>
                    <a:pt x="89482" y="98437"/>
                  </a:cubicBezTo>
                  <a:lnTo>
                    <a:pt x="71983" y="98437"/>
                  </a:lnTo>
                  <a:lnTo>
                    <a:pt x="74802" y="85423"/>
                  </a:lnTo>
                  <a:cubicBezTo>
                    <a:pt x="76223" y="78732"/>
                    <a:pt x="74875" y="71870"/>
                    <a:pt x="70978" y="66061"/>
                  </a:cubicBezTo>
                  <a:cubicBezTo>
                    <a:pt x="70071" y="64762"/>
                    <a:pt x="69067" y="63512"/>
                    <a:pt x="67964" y="62360"/>
                  </a:cubicBezTo>
                  <a:cubicBezTo>
                    <a:pt x="72914" y="59370"/>
                    <a:pt x="76909" y="55865"/>
                    <a:pt x="79899" y="51870"/>
                  </a:cubicBezTo>
                  <a:cubicBezTo>
                    <a:pt x="85953" y="43856"/>
                    <a:pt x="87546" y="34445"/>
                    <a:pt x="87669" y="27166"/>
                  </a:cubicBezTo>
                  <a:cubicBezTo>
                    <a:pt x="89643" y="26741"/>
                    <a:pt x="91598" y="26528"/>
                    <a:pt x="93544" y="26528"/>
                  </a:cubicBezTo>
                  <a:cubicBezTo>
                    <a:pt x="97107" y="26528"/>
                    <a:pt x="100637" y="27243"/>
                    <a:pt x="104188" y="28685"/>
                  </a:cubicBezTo>
                  <a:cubicBezTo>
                    <a:pt x="104679" y="28891"/>
                    <a:pt x="105203" y="28990"/>
                    <a:pt x="105726" y="28990"/>
                  </a:cubicBezTo>
                  <a:cubicBezTo>
                    <a:pt x="106324" y="28990"/>
                    <a:pt x="106922" y="28860"/>
                    <a:pt x="107472" y="28612"/>
                  </a:cubicBezTo>
                  <a:cubicBezTo>
                    <a:pt x="108501" y="28121"/>
                    <a:pt x="109285" y="27239"/>
                    <a:pt x="109629" y="26136"/>
                  </a:cubicBezTo>
                  <a:cubicBezTo>
                    <a:pt x="110977" y="21896"/>
                    <a:pt x="113403" y="18073"/>
                    <a:pt x="116687" y="15009"/>
                  </a:cubicBezTo>
                  <a:cubicBezTo>
                    <a:pt x="121617" y="10438"/>
                    <a:pt x="127978" y="8146"/>
                    <a:pt x="134338" y="8146"/>
                  </a:cubicBezTo>
                  <a:close/>
                  <a:moveTo>
                    <a:pt x="122790" y="63365"/>
                  </a:moveTo>
                  <a:cubicBezTo>
                    <a:pt x="127152" y="63365"/>
                    <a:pt x="131392" y="64419"/>
                    <a:pt x="135167" y="66453"/>
                  </a:cubicBezTo>
                  <a:cubicBezTo>
                    <a:pt x="134162" y="69296"/>
                    <a:pt x="133549" y="72654"/>
                    <a:pt x="133549" y="76673"/>
                  </a:cubicBezTo>
                  <a:cubicBezTo>
                    <a:pt x="133549" y="84345"/>
                    <a:pt x="134530" y="91869"/>
                    <a:pt x="136343" y="98437"/>
                  </a:cubicBezTo>
                  <a:lnTo>
                    <a:pt x="98036" y="98437"/>
                  </a:lnTo>
                  <a:cubicBezTo>
                    <a:pt x="97031" y="95619"/>
                    <a:pt x="96516" y="92678"/>
                    <a:pt x="96516" y="89614"/>
                  </a:cubicBezTo>
                  <a:cubicBezTo>
                    <a:pt x="96516" y="75129"/>
                    <a:pt x="108305" y="63365"/>
                    <a:pt x="122790" y="63365"/>
                  </a:cubicBezTo>
                  <a:close/>
                  <a:moveTo>
                    <a:pt x="184543" y="58959"/>
                  </a:moveTo>
                  <a:cubicBezTo>
                    <a:pt x="187187" y="58959"/>
                    <a:pt x="190652" y="59601"/>
                    <a:pt x="193669" y="61600"/>
                  </a:cubicBezTo>
                  <a:cubicBezTo>
                    <a:pt x="198105" y="64566"/>
                    <a:pt x="200336" y="69615"/>
                    <a:pt x="200336" y="76673"/>
                  </a:cubicBezTo>
                  <a:cubicBezTo>
                    <a:pt x="200336" y="84516"/>
                    <a:pt x="199233" y="92138"/>
                    <a:pt x="197174" y="98437"/>
                  </a:cubicBezTo>
                  <a:lnTo>
                    <a:pt x="144872" y="98437"/>
                  </a:lnTo>
                  <a:cubicBezTo>
                    <a:pt x="142813" y="92138"/>
                    <a:pt x="141711" y="84516"/>
                    <a:pt x="141711" y="76673"/>
                  </a:cubicBezTo>
                  <a:cubicBezTo>
                    <a:pt x="141711" y="69860"/>
                    <a:pt x="144014" y="64860"/>
                    <a:pt x="148549" y="61846"/>
                  </a:cubicBezTo>
                  <a:cubicBezTo>
                    <a:pt x="151681" y="59763"/>
                    <a:pt x="155352" y="59041"/>
                    <a:pt x="158025" y="59041"/>
                  </a:cubicBezTo>
                  <a:cubicBezTo>
                    <a:pt x="159346" y="59041"/>
                    <a:pt x="160424" y="59217"/>
                    <a:pt x="161073" y="59493"/>
                  </a:cubicBezTo>
                  <a:cubicBezTo>
                    <a:pt x="163818" y="60645"/>
                    <a:pt x="168058" y="61993"/>
                    <a:pt x="171023" y="61993"/>
                  </a:cubicBezTo>
                  <a:cubicBezTo>
                    <a:pt x="173989" y="61993"/>
                    <a:pt x="178229" y="60645"/>
                    <a:pt x="180974" y="59493"/>
                  </a:cubicBezTo>
                  <a:lnTo>
                    <a:pt x="180998" y="59493"/>
                  </a:lnTo>
                  <a:cubicBezTo>
                    <a:pt x="181243" y="59395"/>
                    <a:pt x="181488" y="59321"/>
                    <a:pt x="181733" y="59248"/>
                  </a:cubicBezTo>
                  <a:cubicBezTo>
                    <a:pt x="182460" y="59073"/>
                    <a:pt x="183429" y="58959"/>
                    <a:pt x="184543" y="58959"/>
                  </a:cubicBezTo>
                  <a:close/>
                  <a:moveTo>
                    <a:pt x="203448" y="106623"/>
                  </a:moveTo>
                  <a:lnTo>
                    <a:pt x="203448" y="129784"/>
                  </a:lnTo>
                  <a:lnTo>
                    <a:pt x="64042" y="129784"/>
                  </a:lnTo>
                  <a:cubicBezTo>
                    <a:pt x="61787" y="129784"/>
                    <a:pt x="59949" y="131622"/>
                    <a:pt x="59949" y="133877"/>
                  </a:cubicBezTo>
                  <a:cubicBezTo>
                    <a:pt x="59949" y="136132"/>
                    <a:pt x="61787" y="137945"/>
                    <a:pt x="64042" y="137945"/>
                  </a:cubicBezTo>
                  <a:lnTo>
                    <a:pt x="203448" y="137945"/>
                  </a:lnTo>
                  <a:lnTo>
                    <a:pt x="203448" y="162773"/>
                  </a:lnTo>
                  <a:lnTo>
                    <a:pt x="11299" y="162773"/>
                  </a:lnTo>
                  <a:lnTo>
                    <a:pt x="11299" y="106623"/>
                  </a:lnTo>
                  <a:close/>
                  <a:moveTo>
                    <a:pt x="134333" y="0"/>
                  </a:moveTo>
                  <a:cubicBezTo>
                    <a:pt x="125970" y="0"/>
                    <a:pt x="117607" y="3015"/>
                    <a:pt x="111124" y="9029"/>
                  </a:cubicBezTo>
                  <a:cubicBezTo>
                    <a:pt x="107864" y="12068"/>
                    <a:pt x="105217" y="15720"/>
                    <a:pt x="103354" y="19764"/>
                  </a:cubicBezTo>
                  <a:cubicBezTo>
                    <a:pt x="100095" y="18811"/>
                    <a:pt x="96845" y="18338"/>
                    <a:pt x="93576" y="18338"/>
                  </a:cubicBezTo>
                  <a:cubicBezTo>
                    <a:pt x="91462" y="18338"/>
                    <a:pt x="89340" y="18536"/>
                    <a:pt x="87203" y="18931"/>
                  </a:cubicBezTo>
                  <a:cubicBezTo>
                    <a:pt x="86909" y="16847"/>
                    <a:pt x="86615" y="15524"/>
                    <a:pt x="86566" y="15328"/>
                  </a:cubicBezTo>
                  <a:cubicBezTo>
                    <a:pt x="86127" y="13462"/>
                    <a:pt x="84470" y="12186"/>
                    <a:pt x="82614" y="12186"/>
                  </a:cubicBezTo>
                  <a:cubicBezTo>
                    <a:pt x="82398" y="12186"/>
                    <a:pt x="82179" y="12204"/>
                    <a:pt x="81958" y="12240"/>
                  </a:cubicBezTo>
                  <a:cubicBezTo>
                    <a:pt x="81395" y="12313"/>
                    <a:pt x="69777" y="14225"/>
                    <a:pt x="59043" y="20793"/>
                  </a:cubicBezTo>
                  <a:cubicBezTo>
                    <a:pt x="54361" y="13220"/>
                    <a:pt x="48798" y="8318"/>
                    <a:pt x="48406" y="7975"/>
                  </a:cubicBezTo>
                  <a:cubicBezTo>
                    <a:pt x="47634" y="7313"/>
                    <a:pt x="46678" y="6983"/>
                    <a:pt x="45722" y="6983"/>
                  </a:cubicBezTo>
                  <a:cubicBezTo>
                    <a:pt x="44766" y="6983"/>
                    <a:pt x="43810" y="7313"/>
                    <a:pt x="43038" y="7975"/>
                  </a:cubicBezTo>
                  <a:cubicBezTo>
                    <a:pt x="42646" y="8318"/>
                    <a:pt x="37083" y="13220"/>
                    <a:pt x="32401" y="20793"/>
                  </a:cubicBezTo>
                  <a:cubicBezTo>
                    <a:pt x="21642" y="14225"/>
                    <a:pt x="10025" y="12313"/>
                    <a:pt x="9486" y="12240"/>
                  </a:cubicBezTo>
                  <a:cubicBezTo>
                    <a:pt x="9265" y="12204"/>
                    <a:pt x="9046" y="12186"/>
                    <a:pt x="8830" y="12186"/>
                  </a:cubicBezTo>
                  <a:cubicBezTo>
                    <a:pt x="6974" y="12186"/>
                    <a:pt x="5317" y="13462"/>
                    <a:pt x="4878" y="15328"/>
                  </a:cubicBezTo>
                  <a:cubicBezTo>
                    <a:pt x="4658" y="16186"/>
                    <a:pt x="1" y="36552"/>
                    <a:pt x="11520" y="51870"/>
                  </a:cubicBezTo>
                  <a:cubicBezTo>
                    <a:pt x="14535" y="55865"/>
                    <a:pt x="18530" y="59370"/>
                    <a:pt x="23480" y="62360"/>
                  </a:cubicBezTo>
                  <a:cubicBezTo>
                    <a:pt x="22377" y="63512"/>
                    <a:pt x="21348" y="64762"/>
                    <a:pt x="20466" y="66061"/>
                  </a:cubicBezTo>
                  <a:cubicBezTo>
                    <a:pt x="16569" y="71870"/>
                    <a:pt x="15196" y="78732"/>
                    <a:pt x="16642" y="85398"/>
                  </a:cubicBezTo>
                  <a:lnTo>
                    <a:pt x="19461" y="98437"/>
                  </a:lnTo>
                  <a:lnTo>
                    <a:pt x="7231" y="98437"/>
                  </a:lnTo>
                  <a:cubicBezTo>
                    <a:pt x="4976" y="98437"/>
                    <a:pt x="3138" y="100275"/>
                    <a:pt x="3138" y="102530"/>
                  </a:cubicBezTo>
                  <a:lnTo>
                    <a:pt x="3138" y="166866"/>
                  </a:lnTo>
                  <a:cubicBezTo>
                    <a:pt x="3138" y="169120"/>
                    <a:pt x="4976" y="170959"/>
                    <a:pt x="7231" y="170959"/>
                  </a:cubicBezTo>
                  <a:lnTo>
                    <a:pt x="207517" y="170959"/>
                  </a:lnTo>
                  <a:cubicBezTo>
                    <a:pt x="209771" y="170959"/>
                    <a:pt x="211610" y="169120"/>
                    <a:pt x="211610" y="166866"/>
                  </a:cubicBezTo>
                  <a:lnTo>
                    <a:pt x="211610" y="102530"/>
                  </a:lnTo>
                  <a:cubicBezTo>
                    <a:pt x="211610" y="100275"/>
                    <a:pt x="209771" y="98437"/>
                    <a:pt x="207517" y="98437"/>
                  </a:cubicBezTo>
                  <a:lnTo>
                    <a:pt x="205703" y="98437"/>
                  </a:lnTo>
                  <a:cubicBezTo>
                    <a:pt x="207541" y="91869"/>
                    <a:pt x="208522" y="84345"/>
                    <a:pt x="208522" y="76673"/>
                  </a:cubicBezTo>
                  <a:cubicBezTo>
                    <a:pt x="208522" y="74100"/>
                    <a:pt x="208276" y="71796"/>
                    <a:pt x="207835" y="69713"/>
                  </a:cubicBezTo>
                  <a:cubicBezTo>
                    <a:pt x="207909" y="69615"/>
                    <a:pt x="207982" y="69492"/>
                    <a:pt x="208056" y="69370"/>
                  </a:cubicBezTo>
                  <a:cubicBezTo>
                    <a:pt x="215507" y="55130"/>
                    <a:pt x="212958" y="37900"/>
                    <a:pt x="201708" y="26479"/>
                  </a:cubicBezTo>
                  <a:lnTo>
                    <a:pt x="201537" y="26308"/>
                  </a:lnTo>
                  <a:cubicBezTo>
                    <a:pt x="194993" y="19764"/>
                    <a:pt x="186220" y="16344"/>
                    <a:pt x="177369" y="16344"/>
                  </a:cubicBezTo>
                  <a:cubicBezTo>
                    <a:pt x="173126" y="16344"/>
                    <a:pt x="168865" y="17130"/>
                    <a:pt x="164822" y="18735"/>
                  </a:cubicBezTo>
                  <a:cubicBezTo>
                    <a:pt x="162935" y="15009"/>
                    <a:pt x="160362" y="11603"/>
                    <a:pt x="157249" y="8784"/>
                  </a:cubicBezTo>
                  <a:cubicBezTo>
                    <a:pt x="150805" y="2923"/>
                    <a:pt x="142568" y="0"/>
                    <a:pt x="134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" name="Google Shape;667;p30"/>
          <p:cNvGrpSpPr/>
          <p:nvPr/>
        </p:nvGrpSpPr>
        <p:grpSpPr>
          <a:xfrm>
            <a:off x="5018397" y="3811306"/>
            <a:ext cx="270305" cy="326722"/>
            <a:chOff x="1648100" y="238125"/>
            <a:chExt cx="4304225" cy="5219200"/>
          </a:xfrm>
        </p:grpSpPr>
        <p:sp>
          <p:nvSpPr>
            <p:cNvPr id="668" name="Google Shape;668;p30"/>
            <p:cNvSpPr/>
            <p:nvPr/>
          </p:nvSpPr>
          <p:spPr>
            <a:xfrm>
              <a:off x="1648100" y="2363450"/>
              <a:ext cx="4304225" cy="3093875"/>
            </a:xfrm>
            <a:custGeom>
              <a:rect b="b" l="l" r="r" t="t"/>
              <a:pathLst>
                <a:path extrusionOk="0" h="123755" w="172169">
                  <a:moveTo>
                    <a:pt x="163752" y="41813"/>
                  </a:moveTo>
                  <a:cubicBezTo>
                    <a:pt x="163589" y="44749"/>
                    <a:pt x="163263" y="47652"/>
                    <a:pt x="162806" y="50523"/>
                  </a:cubicBezTo>
                  <a:lnTo>
                    <a:pt x="112865" y="50523"/>
                  </a:lnTo>
                  <a:cubicBezTo>
                    <a:pt x="110582" y="50523"/>
                    <a:pt x="108723" y="52382"/>
                    <a:pt x="108723" y="54665"/>
                  </a:cubicBezTo>
                  <a:cubicBezTo>
                    <a:pt x="108723" y="56981"/>
                    <a:pt x="110582" y="58841"/>
                    <a:pt x="112865" y="58841"/>
                  </a:cubicBezTo>
                  <a:lnTo>
                    <a:pt x="160915" y="58841"/>
                  </a:lnTo>
                  <a:cubicBezTo>
                    <a:pt x="151683" y="91460"/>
                    <a:pt x="121640" y="115436"/>
                    <a:pt x="86085" y="115436"/>
                  </a:cubicBezTo>
                  <a:cubicBezTo>
                    <a:pt x="44592" y="115436"/>
                    <a:pt x="10602" y="82784"/>
                    <a:pt x="8417" y="41813"/>
                  </a:cubicBezTo>
                  <a:close/>
                  <a:moveTo>
                    <a:pt x="7225" y="0"/>
                  </a:moveTo>
                  <a:cubicBezTo>
                    <a:pt x="6567" y="0"/>
                    <a:pt x="5902" y="155"/>
                    <a:pt x="5285" y="484"/>
                  </a:cubicBezTo>
                  <a:cubicBezTo>
                    <a:pt x="3263" y="1560"/>
                    <a:pt x="2480" y="4104"/>
                    <a:pt x="3589" y="6127"/>
                  </a:cubicBezTo>
                  <a:lnTo>
                    <a:pt x="18105" y="33495"/>
                  </a:lnTo>
                  <a:lnTo>
                    <a:pt x="4143" y="33495"/>
                  </a:lnTo>
                  <a:cubicBezTo>
                    <a:pt x="1860" y="33495"/>
                    <a:pt x="1" y="35354"/>
                    <a:pt x="1" y="37670"/>
                  </a:cubicBezTo>
                  <a:cubicBezTo>
                    <a:pt x="1" y="85132"/>
                    <a:pt x="38623" y="123754"/>
                    <a:pt x="86085" y="123754"/>
                  </a:cubicBezTo>
                  <a:cubicBezTo>
                    <a:pt x="133546" y="123754"/>
                    <a:pt x="172168" y="85132"/>
                    <a:pt x="172168" y="37670"/>
                  </a:cubicBezTo>
                  <a:cubicBezTo>
                    <a:pt x="172168" y="35354"/>
                    <a:pt x="170309" y="33495"/>
                    <a:pt x="168026" y="33495"/>
                  </a:cubicBezTo>
                  <a:lnTo>
                    <a:pt x="27532" y="33495"/>
                  </a:lnTo>
                  <a:lnTo>
                    <a:pt x="10928" y="2213"/>
                  </a:lnTo>
                  <a:cubicBezTo>
                    <a:pt x="10180" y="807"/>
                    <a:pt x="8723" y="0"/>
                    <a:pt x="72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30"/>
            <p:cNvSpPr/>
            <p:nvPr/>
          </p:nvSpPr>
          <p:spPr>
            <a:xfrm>
              <a:off x="3457700" y="766550"/>
              <a:ext cx="1136000" cy="2062425"/>
            </a:xfrm>
            <a:custGeom>
              <a:rect b="b" l="l" r="r" t="t"/>
              <a:pathLst>
                <a:path extrusionOk="0" h="82497" w="45440">
                  <a:moveTo>
                    <a:pt x="22704" y="1"/>
                  </a:moveTo>
                  <a:cubicBezTo>
                    <a:pt x="20420" y="1"/>
                    <a:pt x="18561" y="1860"/>
                    <a:pt x="18561" y="4143"/>
                  </a:cubicBezTo>
                  <a:cubicBezTo>
                    <a:pt x="18561" y="6459"/>
                    <a:pt x="20420" y="8319"/>
                    <a:pt x="22704" y="8319"/>
                  </a:cubicBezTo>
                  <a:cubicBezTo>
                    <a:pt x="30663" y="8319"/>
                    <a:pt x="37122" y="14777"/>
                    <a:pt x="37122" y="22704"/>
                  </a:cubicBezTo>
                  <a:cubicBezTo>
                    <a:pt x="37122" y="30631"/>
                    <a:pt x="30663" y="37089"/>
                    <a:pt x="22704" y="37089"/>
                  </a:cubicBezTo>
                  <a:cubicBezTo>
                    <a:pt x="10210" y="37089"/>
                    <a:pt x="0" y="47267"/>
                    <a:pt x="0" y="59793"/>
                  </a:cubicBezTo>
                  <a:cubicBezTo>
                    <a:pt x="0" y="72319"/>
                    <a:pt x="10210" y="82496"/>
                    <a:pt x="22704" y="82496"/>
                  </a:cubicBezTo>
                  <a:cubicBezTo>
                    <a:pt x="25020" y="82496"/>
                    <a:pt x="26879" y="80637"/>
                    <a:pt x="26879" y="78354"/>
                  </a:cubicBezTo>
                  <a:cubicBezTo>
                    <a:pt x="26879" y="76070"/>
                    <a:pt x="25020" y="74178"/>
                    <a:pt x="22704" y="74178"/>
                  </a:cubicBezTo>
                  <a:cubicBezTo>
                    <a:pt x="14777" y="74178"/>
                    <a:pt x="8318" y="67752"/>
                    <a:pt x="8318" y="59793"/>
                  </a:cubicBezTo>
                  <a:cubicBezTo>
                    <a:pt x="8318" y="51866"/>
                    <a:pt x="14777" y="45408"/>
                    <a:pt x="22704" y="45408"/>
                  </a:cubicBezTo>
                  <a:cubicBezTo>
                    <a:pt x="35230" y="45408"/>
                    <a:pt x="45440" y="35230"/>
                    <a:pt x="45440" y="22704"/>
                  </a:cubicBezTo>
                  <a:cubicBezTo>
                    <a:pt x="45440" y="10178"/>
                    <a:pt x="35230" y="1"/>
                    <a:pt x="227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0"/>
            <p:cNvSpPr/>
            <p:nvPr/>
          </p:nvSpPr>
          <p:spPr>
            <a:xfrm>
              <a:off x="3032825" y="238125"/>
              <a:ext cx="672000" cy="1135175"/>
            </a:xfrm>
            <a:custGeom>
              <a:rect b="b" l="l" r="r" t="t"/>
              <a:pathLst>
                <a:path extrusionOk="0" h="45407" w="26880">
                  <a:moveTo>
                    <a:pt x="22704" y="0"/>
                  </a:moveTo>
                  <a:cubicBezTo>
                    <a:pt x="10178" y="0"/>
                    <a:pt x="0" y="10177"/>
                    <a:pt x="0" y="22703"/>
                  </a:cubicBezTo>
                  <a:cubicBezTo>
                    <a:pt x="0" y="35229"/>
                    <a:pt x="10178" y="45407"/>
                    <a:pt x="22704" y="45407"/>
                  </a:cubicBezTo>
                  <a:cubicBezTo>
                    <a:pt x="25020" y="45407"/>
                    <a:pt x="26879" y="43548"/>
                    <a:pt x="26879" y="41264"/>
                  </a:cubicBezTo>
                  <a:cubicBezTo>
                    <a:pt x="26879" y="38948"/>
                    <a:pt x="25020" y="37089"/>
                    <a:pt x="22704" y="37089"/>
                  </a:cubicBezTo>
                  <a:cubicBezTo>
                    <a:pt x="14777" y="37089"/>
                    <a:pt x="8318" y="30630"/>
                    <a:pt x="8318" y="22703"/>
                  </a:cubicBezTo>
                  <a:cubicBezTo>
                    <a:pt x="8318" y="14777"/>
                    <a:pt x="14777" y="8318"/>
                    <a:pt x="22704" y="8318"/>
                  </a:cubicBezTo>
                  <a:cubicBezTo>
                    <a:pt x="25020" y="8318"/>
                    <a:pt x="26879" y="6459"/>
                    <a:pt x="26879" y="4143"/>
                  </a:cubicBezTo>
                  <a:cubicBezTo>
                    <a:pt x="26879" y="1859"/>
                    <a:pt x="25020" y="0"/>
                    <a:pt x="22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30"/>
            <p:cNvSpPr/>
            <p:nvPr/>
          </p:nvSpPr>
          <p:spPr>
            <a:xfrm>
              <a:off x="3824675" y="3626500"/>
              <a:ext cx="311525" cy="207975"/>
            </a:xfrm>
            <a:custGeom>
              <a:rect b="b" l="l" r="r" t="t"/>
              <a:pathLst>
                <a:path extrusionOk="0" h="8319" w="12461">
                  <a:moveTo>
                    <a:pt x="4176" y="1"/>
                  </a:moveTo>
                  <a:cubicBezTo>
                    <a:pt x="1892" y="1"/>
                    <a:pt x="0" y="1860"/>
                    <a:pt x="0" y="4143"/>
                  </a:cubicBezTo>
                  <a:cubicBezTo>
                    <a:pt x="0" y="6459"/>
                    <a:pt x="1892" y="8319"/>
                    <a:pt x="4176" y="8319"/>
                  </a:cubicBezTo>
                  <a:lnTo>
                    <a:pt x="8286" y="8319"/>
                  </a:lnTo>
                  <a:cubicBezTo>
                    <a:pt x="10602" y="8319"/>
                    <a:pt x="12461" y="6459"/>
                    <a:pt x="12461" y="4143"/>
                  </a:cubicBezTo>
                  <a:cubicBezTo>
                    <a:pt x="12461" y="1860"/>
                    <a:pt x="10602" y="1"/>
                    <a:pt x="82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2" name="Google Shape;672;p30"/>
          <p:cNvSpPr/>
          <p:nvPr/>
        </p:nvSpPr>
        <p:spPr>
          <a:xfrm>
            <a:off x="7014063" y="1587010"/>
            <a:ext cx="606000" cy="606300"/>
          </a:xfrm>
          <a:prstGeom prst="ellipse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" name="Google Shape;673;p30"/>
          <p:cNvSpPr/>
          <p:nvPr/>
        </p:nvSpPr>
        <p:spPr>
          <a:xfrm>
            <a:off x="6376275" y="1008150"/>
            <a:ext cx="606000" cy="606300"/>
          </a:xfrm>
          <a:prstGeom prst="ellipse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4" name="Google Shape;674;p30"/>
          <p:cNvSpPr/>
          <p:nvPr/>
        </p:nvSpPr>
        <p:spPr>
          <a:xfrm>
            <a:off x="7618300" y="1008138"/>
            <a:ext cx="606000" cy="606300"/>
          </a:xfrm>
          <a:prstGeom prst="ellipse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5" name="Google Shape;675;p30"/>
          <p:cNvGrpSpPr/>
          <p:nvPr/>
        </p:nvGrpSpPr>
        <p:grpSpPr>
          <a:xfrm>
            <a:off x="6515365" y="1147391"/>
            <a:ext cx="327818" cy="327818"/>
            <a:chOff x="1190625" y="238125"/>
            <a:chExt cx="5228350" cy="5228350"/>
          </a:xfrm>
        </p:grpSpPr>
        <p:sp>
          <p:nvSpPr>
            <p:cNvPr id="676" name="Google Shape;676;p30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0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0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0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30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30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0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" name="Google Shape;683;p30"/>
          <p:cNvGrpSpPr/>
          <p:nvPr/>
        </p:nvGrpSpPr>
        <p:grpSpPr>
          <a:xfrm>
            <a:off x="7134127" y="1704253"/>
            <a:ext cx="362847" cy="362847"/>
            <a:chOff x="1190625" y="238125"/>
            <a:chExt cx="5228350" cy="5228350"/>
          </a:xfrm>
        </p:grpSpPr>
        <p:sp>
          <p:nvSpPr>
            <p:cNvPr id="684" name="Google Shape;684;p30"/>
            <p:cNvSpPr/>
            <p:nvPr/>
          </p:nvSpPr>
          <p:spPr>
            <a:xfrm>
              <a:off x="1920350" y="906600"/>
              <a:ext cx="3769475" cy="3687350"/>
            </a:xfrm>
            <a:custGeom>
              <a:rect b="b" l="l" r="r" t="t"/>
              <a:pathLst>
                <a:path extrusionOk="0" h="147494" w="150779">
                  <a:moveTo>
                    <a:pt x="75390" y="8161"/>
                  </a:moveTo>
                  <a:cubicBezTo>
                    <a:pt x="96124" y="8161"/>
                    <a:pt x="112986" y="25048"/>
                    <a:pt x="112986" y="45782"/>
                  </a:cubicBezTo>
                  <a:cubicBezTo>
                    <a:pt x="112986" y="45831"/>
                    <a:pt x="112986" y="45905"/>
                    <a:pt x="112986" y="45979"/>
                  </a:cubicBezTo>
                  <a:lnTo>
                    <a:pt x="113771" y="60855"/>
                  </a:lnTo>
                  <a:cubicBezTo>
                    <a:pt x="113844" y="62105"/>
                    <a:pt x="114481" y="63257"/>
                    <a:pt x="115486" y="63968"/>
                  </a:cubicBezTo>
                  <a:cubicBezTo>
                    <a:pt x="116188" y="64469"/>
                    <a:pt x="117015" y="64720"/>
                    <a:pt x="117851" y="64720"/>
                  </a:cubicBezTo>
                  <a:cubicBezTo>
                    <a:pt x="118241" y="64720"/>
                    <a:pt x="118633" y="64665"/>
                    <a:pt x="119016" y="64556"/>
                  </a:cubicBezTo>
                  <a:lnTo>
                    <a:pt x="124702" y="62841"/>
                  </a:lnTo>
                  <a:cubicBezTo>
                    <a:pt x="125298" y="62661"/>
                    <a:pt x="125822" y="62584"/>
                    <a:pt x="126282" y="62584"/>
                  </a:cubicBezTo>
                  <a:cubicBezTo>
                    <a:pt x="128338" y="62584"/>
                    <a:pt x="129122" y="64118"/>
                    <a:pt x="129383" y="64899"/>
                  </a:cubicBezTo>
                  <a:cubicBezTo>
                    <a:pt x="129946" y="66590"/>
                    <a:pt x="129579" y="68992"/>
                    <a:pt x="126613" y="70095"/>
                  </a:cubicBezTo>
                  <a:lnTo>
                    <a:pt x="116369" y="73894"/>
                  </a:lnTo>
                  <a:cubicBezTo>
                    <a:pt x="114776" y="74507"/>
                    <a:pt x="113722" y="76026"/>
                    <a:pt x="113722" y="77717"/>
                  </a:cubicBezTo>
                  <a:cubicBezTo>
                    <a:pt x="113722" y="92717"/>
                    <a:pt x="126515" y="102912"/>
                    <a:pt x="137471" y="107079"/>
                  </a:cubicBezTo>
                  <a:cubicBezTo>
                    <a:pt x="137544" y="107128"/>
                    <a:pt x="137618" y="107152"/>
                    <a:pt x="137691" y="107177"/>
                  </a:cubicBezTo>
                  <a:cubicBezTo>
                    <a:pt x="141000" y="108206"/>
                    <a:pt x="142519" y="109432"/>
                    <a:pt x="142519" y="110142"/>
                  </a:cubicBezTo>
                  <a:cubicBezTo>
                    <a:pt x="142544" y="111687"/>
                    <a:pt x="139211" y="115167"/>
                    <a:pt x="128795" y="116049"/>
                  </a:cubicBezTo>
                  <a:cubicBezTo>
                    <a:pt x="126760" y="116221"/>
                    <a:pt x="125167" y="117863"/>
                    <a:pt x="125045" y="119872"/>
                  </a:cubicBezTo>
                  <a:cubicBezTo>
                    <a:pt x="124873" y="122814"/>
                    <a:pt x="124211" y="124799"/>
                    <a:pt x="123084" y="125779"/>
                  </a:cubicBezTo>
                  <a:cubicBezTo>
                    <a:pt x="121992" y="126707"/>
                    <a:pt x="120193" y="126989"/>
                    <a:pt x="118107" y="126989"/>
                  </a:cubicBezTo>
                  <a:cubicBezTo>
                    <a:pt x="116447" y="126989"/>
                    <a:pt x="114604" y="126811"/>
                    <a:pt x="112790" y="126637"/>
                  </a:cubicBezTo>
                  <a:cubicBezTo>
                    <a:pt x="110860" y="126444"/>
                    <a:pt x="108905" y="126251"/>
                    <a:pt x="107003" y="126251"/>
                  </a:cubicBezTo>
                  <a:cubicBezTo>
                    <a:pt x="105042" y="126251"/>
                    <a:pt x="103136" y="126456"/>
                    <a:pt x="101369" y="127078"/>
                  </a:cubicBezTo>
                  <a:cubicBezTo>
                    <a:pt x="96664" y="128720"/>
                    <a:pt x="92644" y="131220"/>
                    <a:pt x="88772" y="133646"/>
                  </a:cubicBezTo>
                  <a:cubicBezTo>
                    <a:pt x="83845" y="136685"/>
                    <a:pt x="79581" y="139332"/>
                    <a:pt x="75390" y="139332"/>
                  </a:cubicBezTo>
                  <a:cubicBezTo>
                    <a:pt x="71174" y="139332"/>
                    <a:pt x="66910" y="136685"/>
                    <a:pt x="62008" y="133646"/>
                  </a:cubicBezTo>
                  <a:cubicBezTo>
                    <a:pt x="58111" y="131220"/>
                    <a:pt x="54092" y="128720"/>
                    <a:pt x="49386" y="127078"/>
                  </a:cubicBezTo>
                  <a:cubicBezTo>
                    <a:pt x="47621" y="126465"/>
                    <a:pt x="45710" y="126269"/>
                    <a:pt x="43749" y="126269"/>
                  </a:cubicBezTo>
                  <a:cubicBezTo>
                    <a:pt x="41837" y="126269"/>
                    <a:pt x="39901" y="126441"/>
                    <a:pt x="37965" y="126637"/>
                  </a:cubicBezTo>
                  <a:cubicBezTo>
                    <a:pt x="36151" y="126811"/>
                    <a:pt x="34309" y="126989"/>
                    <a:pt x="32651" y="126989"/>
                  </a:cubicBezTo>
                  <a:cubicBezTo>
                    <a:pt x="30567" y="126989"/>
                    <a:pt x="28774" y="126707"/>
                    <a:pt x="27696" y="125779"/>
                  </a:cubicBezTo>
                  <a:cubicBezTo>
                    <a:pt x="26544" y="124799"/>
                    <a:pt x="25882" y="122814"/>
                    <a:pt x="25711" y="119872"/>
                  </a:cubicBezTo>
                  <a:cubicBezTo>
                    <a:pt x="25588" y="117863"/>
                    <a:pt x="24020" y="116221"/>
                    <a:pt x="21985" y="116049"/>
                  </a:cubicBezTo>
                  <a:cubicBezTo>
                    <a:pt x="11545" y="115167"/>
                    <a:pt x="8211" y="111687"/>
                    <a:pt x="8236" y="110142"/>
                  </a:cubicBezTo>
                  <a:cubicBezTo>
                    <a:pt x="8236" y="109432"/>
                    <a:pt x="9755" y="108206"/>
                    <a:pt x="13064" y="107177"/>
                  </a:cubicBezTo>
                  <a:cubicBezTo>
                    <a:pt x="13138" y="107152"/>
                    <a:pt x="13211" y="107128"/>
                    <a:pt x="13285" y="107079"/>
                  </a:cubicBezTo>
                  <a:cubicBezTo>
                    <a:pt x="24240" y="102912"/>
                    <a:pt x="37034" y="92717"/>
                    <a:pt x="37034" y="77717"/>
                  </a:cubicBezTo>
                  <a:cubicBezTo>
                    <a:pt x="37034" y="76026"/>
                    <a:pt x="35980" y="74507"/>
                    <a:pt x="34387" y="73894"/>
                  </a:cubicBezTo>
                  <a:lnTo>
                    <a:pt x="24142" y="70095"/>
                  </a:lnTo>
                  <a:cubicBezTo>
                    <a:pt x="21201" y="68992"/>
                    <a:pt x="20809" y="66590"/>
                    <a:pt x="21373" y="64899"/>
                  </a:cubicBezTo>
                  <a:cubicBezTo>
                    <a:pt x="21633" y="64118"/>
                    <a:pt x="22417" y="62584"/>
                    <a:pt x="24473" y="62584"/>
                  </a:cubicBezTo>
                  <a:cubicBezTo>
                    <a:pt x="24934" y="62584"/>
                    <a:pt x="25458" y="62661"/>
                    <a:pt x="26054" y="62841"/>
                  </a:cubicBezTo>
                  <a:lnTo>
                    <a:pt x="31740" y="64556"/>
                  </a:lnTo>
                  <a:cubicBezTo>
                    <a:pt x="32122" y="64665"/>
                    <a:pt x="32514" y="64720"/>
                    <a:pt x="32904" y="64720"/>
                  </a:cubicBezTo>
                  <a:cubicBezTo>
                    <a:pt x="33740" y="64720"/>
                    <a:pt x="34567" y="64469"/>
                    <a:pt x="35269" y="63968"/>
                  </a:cubicBezTo>
                  <a:cubicBezTo>
                    <a:pt x="36298" y="63257"/>
                    <a:pt x="36936" y="62105"/>
                    <a:pt x="36985" y="60855"/>
                  </a:cubicBezTo>
                  <a:lnTo>
                    <a:pt x="37769" y="45979"/>
                  </a:lnTo>
                  <a:cubicBezTo>
                    <a:pt x="37769" y="45905"/>
                    <a:pt x="37769" y="45831"/>
                    <a:pt x="37769" y="45782"/>
                  </a:cubicBezTo>
                  <a:cubicBezTo>
                    <a:pt x="37769" y="25048"/>
                    <a:pt x="54656" y="8161"/>
                    <a:pt x="75390" y="8161"/>
                  </a:cubicBezTo>
                  <a:close/>
                  <a:moveTo>
                    <a:pt x="75390" y="0"/>
                  </a:moveTo>
                  <a:cubicBezTo>
                    <a:pt x="50170" y="0"/>
                    <a:pt x="29657" y="20465"/>
                    <a:pt x="29608" y="45660"/>
                  </a:cubicBezTo>
                  <a:lnTo>
                    <a:pt x="29117" y="55218"/>
                  </a:lnTo>
                  <a:lnTo>
                    <a:pt x="28407" y="55022"/>
                  </a:lnTo>
                  <a:cubicBezTo>
                    <a:pt x="27037" y="54610"/>
                    <a:pt x="25726" y="54421"/>
                    <a:pt x="24488" y="54421"/>
                  </a:cubicBezTo>
                  <a:cubicBezTo>
                    <a:pt x="19099" y="54421"/>
                    <a:pt x="15087" y="57997"/>
                    <a:pt x="13652" y="62301"/>
                  </a:cubicBezTo>
                  <a:cubicBezTo>
                    <a:pt x="11814" y="67718"/>
                    <a:pt x="13873" y="74972"/>
                    <a:pt x="21299" y="77742"/>
                  </a:cubicBezTo>
                  <a:lnTo>
                    <a:pt x="28652" y="80487"/>
                  </a:lnTo>
                  <a:cubicBezTo>
                    <a:pt x="27157" y="89825"/>
                    <a:pt x="18260" y="96418"/>
                    <a:pt x="10491" y="99408"/>
                  </a:cubicBezTo>
                  <a:cubicBezTo>
                    <a:pt x="1962" y="102128"/>
                    <a:pt x="99" y="106687"/>
                    <a:pt x="74" y="110044"/>
                  </a:cubicBezTo>
                  <a:cubicBezTo>
                    <a:pt x="1" y="115559"/>
                    <a:pt x="4731" y="121833"/>
                    <a:pt x="17966" y="123794"/>
                  </a:cubicBezTo>
                  <a:cubicBezTo>
                    <a:pt x="18652" y="127348"/>
                    <a:pt x="20123" y="130044"/>
                    <a:pt x="22377" y="131980"/>
                  </a:cubicBezTo>
                  <a:cubicBezTo>
                    <a:pt x="25333" y="134508"/>
                    <a:pt x="28991" y="135152"/>
                    <a:pt x="32702" y="135152"/>
                  </a:cubicBezTo>
                  <a:cubicBezTo>
                    <a:pt x="34747" y="135152"/>
                    <a:pt x="36807" y="134957"/>
                    <a:pt x="38774" y="134774"/>
                  </a:cubicBezTo>
                  <a:cubicBezTo>
                    <a:pt x="40502" y="134605"/>
                    <a:pt x="42271" y="134429"/>
                    <a:pt x="43798" y="134429"/>
                  </a:cubicBezTo>
                  <a:cubicBezTo>
                    <a:pt x="44934" y="134429"/>
                    <a:pt x="45937" y="134526"/>
                    <a:pt x="46690" y="134798"/>
                  </a:cubicBezTo>
                  <a:cubicBezTo>
                    <a:pt x="50538" y="136146"/>
                    <a:pt x="54190" y="138401"/>
                    <a:pt x="57695" y="140582"/>
                  </a:cubicBezTo>
                  <a:cubicBezTo>
                    <a:pt x="63185" y="143989"/>
                    <a:pt x="68846" y="147494"/>
                    <a:pt x="75390" y="147494"/>
                  </a:cubicBezTo>
                  <a:cubicBezTo>
                    <a:pt x="81934" y="147494"/>
                    <a:pt x="87595" y="143989"/>
                    <a:pt x="93061" y="140582"/>
                  </a:cubicBezTo>
                  <a:cubicBezTo>
                    <a:pt x="96590" y="138401"/>
                    <a:pt x="100217" y="136146"/>
                    <a:pt x="104065" y="134798"/>
                  </a:cubicBezTo>
                  <a:cubicBezTo>
                    <a:pt x="104829" y="134526"/>
                    <a:pt x="105833" y="134429"/>
                    <a:pt x="106970" y="134429"/>
                  </a:cubicBezTo>
                  <a:cubicBezTo>
                    <a:pt x="108497" y="134429"/>
                    <a:pt x="110264" y="134605"/>
                    <a:pt x="112006" y="134774"/>
                  </a:cubicBezTo>
                  <a:cubicBezTo>
                    <a:pt x="113973" y="134957"/>
                    <a:pt x="116033" y="135152"/>
                    <a:pt x="118077" y="135152"/>
                  </a:cubicBezTo>
                  <a:cubicBezTo>
                    <a:pt x="121789" y="135152"/>
                    <a:pt x="125447" y="134508"/>
                    <a:pt x="128402" y="131980"/>
                  </a:cubicBezTo>
                  <a:cubicBezTo>
                    <a:pt x="130657" y="130044"/>
                    <a:pt x="132103" y="127348"/>
                    <a:pt x="132789" y="123794"/>
                  </a:cubicBezTo>
                  <a:cubicBezTo>
                    <a:pt x="146024" y="121833"/>
                    <a:pt x="150779" y="115559"/>
                    <a:pt x="150705" y="110044"/>
                  </a:cubicBezTo>
                  <a:cubicBezTo>
                    <a:pt x="150656" y="106687"/>
                    <a:pt x="148818" y="102128"/>
                    <a:pt x="140265" y="99408"/>
                  </a:cubicBezTo>
                  <a:cubicBezTo>
                    <a:pt x="132520" y="96418"/>
                    <a:pt x="123599" y="89825"/>
                    <a:pt x="122104" y="80487"/>
                  </a:cubicBezTo>
                  <a:lnTo>
                    <a:pt x="129456" y="77742"/>
                  </a:lnTo>
                  <a:cubicBezTo>
                    <a:pt x="136882" y="74972"/>
                    <a:pt x="138941" y="67718"/>
                    <a:pt x="137128" y="62301"/>
                  </a:cubicBezTo>
                  <a:cubicBezTo>
                    <a:pt x="135674" y="58001"/>
                    <a:pt x="131682" y="54412"/>
                    <a:pt x="126293" y="54412"/>
                  </a:cubicBezTo>
                  <a:cubicBezTo>
                    <a:pt x="125048" y="54412"/>
                    <a:pt x="123729" y="54604"/>
                    <a:pt x="122349" y="55022"/>
                  </a:cubicBezTo>
                  <a:lnTo>
                    <a:pt x="121662" y="55218"/>
                  </a:lnTo>
                  <a:lnTo>
                    <a:pt x="121148" y="45660"/>
                  </a:lnTo>
                  <a:cubicBezTo>
                    <a:pt x="121099" y="20465"/>
                    <a:pt x="100585" y="0"/>
                    <a:pt x="753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30"/>
            <p:cNvSpPr/>
            <p:nvPr/>
          </p:nvSpPr>
          <p:spPr>
            <a:xfrm>
              <a:off x="1190625" y="1286125"/>
              <a:ext cx="4194075" cy="4180350"/>
            </a:xfrm>
            <a:custGeom>
              <a:rect b="b" l="l" r="r" t="t"/>
              <a:pathLst>
                <a:path extrusionOk="0" h="167214" w="167763">
                  <a:moveTo>
                    <a:pt x="22904" y="1"/>
                  </a:moveTo>
                  <a:cubicBezTo>
                    <a:pt x="21634" y="1"/>
                    <a:pt x="20384" y="593"/>
                    <a:pt x="19583" y="1706"/>
                  </a:cubicBezTo>
                  <a:cubicBezTo>
                    <a:pt x="6764" y="19548"/>
                    <a:pt x="0" y="40626"/>
                    <a:pt x="0" y="62659"/>
                  </a:cubicBezTo>
                  <a:cubicBezTo>
                    <a:pt x="0" y="90574"/>
                    <a:pt x="10882" y="116848"/>
                    <a:pt x="30636" y="136602"/>
                  </a:cubicBezTo>
                  <a:cubicBezTo>
                    <a:pt x="50390" y="156356"/>
                    <a:pt x="76639" y="167213"/>
                    <a:pt x="104579" y="167213"/>
                  </a:cubicBezTo>
                  <a:cubicBezTo>
                    <a:pt x="126588" y="167213"/>
                    <a:pt x="147665" y="160449"/>
                    <a:pt x="165508" y="147631"/>
                  </a:cubicBezTo>
                  <a:cubicBezTo>
                    <a:pt x="167346" y="146307"/>
                    <a:pt x="167763" y="143758"/>
                    <a:pt x="166439" y="141920"/>
                  </a:cubicBezTo>
                  <a:cubicBezTo>
                    <a:pt x="165650" y="140819"/>
                    <a:pt x="164392" y="140233"/>
                    <a:pt x="163119" y="140233"/>
                  </a:cubicBezTo>
                  <a:cubicBezTo>
                    <a:pt x="162296" y="140233"/>
                    <a:pt x="161466" y="140479"/>
                    <a:pt x="160753" y="140989"/>
                  </a:cubicBezTo>
                  <a:cubicBezTo>
                    <a:pt x="144308" y="152802"/>
                    <a:pt x="124872" y="159052"/>
                    <a:pt x="104579" y="159052"/>
                  </a:cubicBezTo>
                  <a:cubicBezTo>
                    <a:pt x="51419" y="159052"/>
                    <a:pt x="8161" y="115818"/>
                    <a:pt x="8161" y="62659"/>
                  </a:cubicBezTo>
                  <a:cubicBezTo>
                    <a:pt x="8161" y="42341"/>
                    <a:pt x="14411" y="22930"/>
                    <a:pt x="26224" y="6485"/>
                  </a:cubicBezTo>
                  <a:cubicBezTo>
                    <a:pt x="27548" y="4647"/>
                    <a:pt x="27131" y="2098"/>
                    <a:pt x="25293" y="774"/>
                  </a:cubicBezTo>
                  <a:cubicBezTo>
                    <a:pt x="24568" y="252"/>
                    <a:pt x="23732" y="1"/>
                    <a:pt x="229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30"/>
            <p:cNvSpPr/>
            <p:nvPr/>
          </p:nvSpPr>
          <p:spPr>
            <a:xfrm>
              <a:off x="2224875" y="238125"/>
              <a:ext cx="4194100" cy="4180600"/>
            </a:xfrm>
            <a:custGeom>
              <a:rect b="b" l="l" r="r" t="t"/>
              <a:pathLst>
                <a:path extrusionOk="0" h="167224" w="167764">
                  <a:moveTo>
                    <a:pt x="63209" y="0"/>
                  </a:moveTo>
                  <a:cubicBezTo>
                    <a:pt x="41176" y="0"/>
                    <a:pt x="20098" y="6764"/>
                    <a:pt x="2256" y="19583"/>
                  </a:cubicBezTo>
                  <a:cubicBezTo>
                    <a:pt x="417" y="20906"/>
                    <a:pt x="1" y="23455"/>
                    <a:pt x="1324" y="25293"/>
                  </a:cubicBezTo>
                  <a:cubicBezTo>
                    <a:pt x="2126" y="26406"/>
                    <a:pt x="3376" y="26998"/>
                    <a:pt x="4646" y="26998"/>
                  </a:cubicBezTo>
                  <a:cubicBezTo>
                    <a:pt x="5474" y="26998"/>
                    <a:pt x="6310" y="26747"/>
                    <a:pt x="7035" y="26224"/>
                  </a:cubicBezTo>
                  <a:cubicBezTo>
                    <a:pt x="23480" y="14411"/>
                    <a:pt x="42891" y="8161"/>
                    <a:pt x="63209" y="8161"/>
                  </a:cubicBezTo>
                  <a:cubicBezTo>
                    <a:pt x="116368" y="8161"/>
                    <a:pt x="159602" y="51419"/>
                    <a:pt x="159602" y="104579"/>
                  </a:cubicBezTo>
                  <a:cubicBezTo>
                    <a:pt x="159602" y="124872"/>
                    <a:pt x="153352" y="144308"/>
                    <a:pt x="141539" y="160753"/>
                  </a:cubicBezTo>
                  <a:cubicBezTo>
                    <a:pt x="140240" y="162567"/>
                    <a:pt x="140657" y="165140"/>
                    <a:pt x="142470" y="166439"/>
                  </a:cubicBezTo>
                  <a:cubicBezTo>
                    <a:pt x="143206" y="166954"/>
                    <a:pt x="144039" y="167223"/>
                    <a:pt x="144872" y="167223"/>
                  </a:cubicBezTo>
                  <a:cubicBezTo>
                    <a:pt x="146122" y="167223"/>
                    <a:pt x="147397" y="166611"/>
                    <a:pt x="148181" y="165508"/>
                  </a:cubicBezTo>
                  <a:cubicBezTo>
                    <a:pt x="160999" y="147665"/>
                    <a:pt x="167763" y="126588"/>
                    <a:pt x="167763" y="104579"/>
                  </a:cubicBezTo>
                  <a:cubicBezTo>
                    <a:pt x="167763" y="76639"/>
                    <a:pt x="156906" y="50390"/>
                    <a:pt x="137152" y="30636"/>
                  </a:cubicBezTo>
                  <a:cubicBezTo>
                    <a:pt x="117398" y="10882"/>
                    <a:pt x="91124" y="0"/>
                    <a:pt x="63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0"/>
            <p:cNvSpPr/>
            <p:nvPr/>
          </p:nvSpPr>
          <p:spPr>
            <a:xfrm>
              <a:off x="1916675" y="974150"/>
              <a:ext cx="223675" cy="203900"/>
            </a:xfrm>
            <a:custGeom>
              <a:rect b="b" l="l" r="r" t="t"/>
              <a:pathLst>
                <a:path extrusionOk="0" h="8156" w="8947">
                  <a:moveTo>
                    <a:pt x="4474" y="0"/>
                  </a:moveTo>
                  <a:cubicBezTo>
                    <a:pt x="3432" y="0"/>
                    <a:pt x="2391" y="398"/>
                    <a:pt x="1594" y="1195"/>
                  </a:cubicBezTo>
                  <a:cubicBezTo>
                    <a:pt x="1" y="2788"/>
                    <a:pt x="1" y="5361"/>
                    <a:pt x="1594" y="6955"/>
                  </a:cubicBezTo>
                  <a:cubicBezTo>
                    <a:pt x="2378" y="7763"/>
                    <a:pt x="3432" y="8155"/>
                    <a:pt x="4461" y="8155"/>
                  </a:cubicBezTo>
                  <a:cubicBezTo>
                    <a:pt x="5515" y="8155"/>
                    <a:pt x="6569" y="7763"/>
                    <a:pt x="7354" y="6955"/>
                  </a:cubicBezTo>
                  <a:cubicBezTo>
                    <a:pt x="8947" y="5361"/>
                    <a:pt x="8947" y="2788"/>
                    <a:pt x="7354" y="1195"/>
                  </a:cubicBezTo>
                  <a:cubicBezTo>
                    <a:pt x="6557" y="398"/>
                    <a:pt x="5515" y="0"/>
                    <a:pt x="4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0"/>
            <p:cNvSpPr/>
            <p:nvPr/>
          </p:nvSpPr>
          <p:spPr>
            <a:xfrm>
              <a:off x="5468000" y="4526800"/>
              <a:ext cx="226725" cy="203800"/>
            </a:xfrm>
            <a:custGeom>
              <a:rect b="b" l="l" r="r" t="t"/>
              <a:pathLst>
                <a:path extrusionOk="0" h="8152" w="9069">
                  <a:moveTo>
                    <a:pt x="4542" y="0"/>
                  </a:moveTo>
                  <a:cubicBezTo>
                    <a:pt x="3427" y="0"/>
                    <a:pt x="2317" y="450"/>
                    <a:pt x="1520" y="1338"/>
                  </a:cubicBezTo>
                  <a:lnTo>
                    <a:pt x="1496" y="1338"/>
                  </a:lnTo>
                  <a:cubicBezTo>
                    <a:pt x="1" y="3004"/>
                    <a:pt x="123" y="5578"/>
                    <a:pt x="1790" y="7097"/>
                  </a:cubicBezTo>
                  <a:cubicBezTo>
                    <a:pt x="2574" y="7808"/>
                    <a:pt x="3555" y="8151"/>
                    <a:pt x="4535" y="8151"/>
                  </a:cubicBezTo>
                  <a:cubicBezTo>
                    <a:pt x="5638" y="8151"/>
                    <a:pt x="6741" y="7710"/>
                    <a:pt x="7549" y="6828"/>
                  </a:cubicBezTo>
                  <a:cubicBezTo>
                    <a:pt x="9069" y="5161"/>
                    <a:pt x="8946" y="2563"/>
                    <a:pt x="7280" y="1044"/>
                  </a:cubicBezTo>
                  <a:cubicBezTo>
                    <a:pt x="6501" y="345"/>
                    <a:pt x="5520" y="0"/>
                    <a:pt x="4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9" name="Google Shape;689;p30"/>
          <p:cNvSpPr/>
          <p:nvPr/>
        </p:nvSpPr>
        <p:spPr>
          <a:xfrm>
            <a:off x="7763386" y="1147122"/>
            <a:ext cx="280165" cy="328340"/>
          </a:xfrm>
          <a:custGeom>
            <a:rect b="b" l="l" r="r" t="t"/>
            <a:pathLst>
              <a:path extrusionOk="0" h="209134" w="178449">
                <a:moveTo>
                  <a:pt x="12254" y="0"/>
                </a:moveTo>
                <a:cubicBezTo>
                  <a:pt x="5490" y="0"/>
                  <a:pt x="0" y="5490"/>
                  <a:pt x="0" y="12254"/>
                </a:cubicBezTo>
                <a:lnTo>
                  <a:pt x="0" y="196879"/>
                </a:lnTo>
                <a:cubicBezTo>
                  <a:pt x="0" y="203643"/>
                  <a:pt x="5490" y="209133"/>
                  <a:pt x="12254" y="209133"/>
                </a:cubicBezTo>
                <a:lnTo>
                  <a:pt x="112005" y="209133"/>
                </a:lnTo>
                <a:cubicBezTo>
                  <a:pt x="114260" y="209133"/>
                  <a:pt x="116098" y="207320"/>
                  <a:pt x="116098" y="205065"/>
                </a:cubicBezTo>
                <a:lnTo>
                  <a:pt x="116098" y="128352"/>
                </a:lnTo>
                <a:cubicBezTo>
                  <a:pt x="116098" y="126098"/>
                  <a:pt x="114260" y="124259"/>
                  <a:pt x="112005" y="124259"/>
                </a:cubicBezTo>
                <a:lnTo>
                  <a:pt x="90266" y="124259"/>
                </a:lnTo>
                <a:lnTo>
                  <a:pt x="90266" y="101001"/>
                </a:lnTo>
                <a:lnTo>
                  <a:pt x="112005" y="101001"/>
                </a:lnTo>
                <a:cubicBezTo>
                  <a:pt x="114260" y="101001"/>
                  <a:pt x="116098" y="99187"/>
                  <a:pt x="116098" y="96908"/>
                </a:cubicBezTo>
                <a:lnTo>
                  <a:pt x="116098" y="69629"/>
                </a:lnTo>
                <a:cubicBezTo>
                  <a:pt x="116098" y="52718"/>
                  <a:pt x="129847" y="38969"/>
                  <a:pt x="146759" y="38969"/>
                </a:cubicBezTo>
                <a:lnTo>
                  <a:pt x="170164" y="38969"/>
                </a:lnTo>
                <a:lnTo>
                  <a:pt x="170164" y="62228"/>
                </a:lnTo>
                <a:lnTo>
                  <a:pt x="146759" y="62228"/>
                </a:lnTo>
                <a:cubicBezTo>
                  <a:pt x="142739" y="62228"/>
                  <a:pt x="139357" y="65610"/>
                  <a:pt x="139357" y="69629"/>
                </a:cubicBezTo>
                <a:lnTo>
                  <a:pt x="139357" y="96908"/>
                </a:lnTo>
                <a:cubicBezTo>
                  <a:pt x="139357" y="99187"/>
                  <a:pt x="141195" y="101001"/>
                  <a:pt x="143450" y="101001"/>
                </a:cubicBezTo>
                <a:lnTo>
                  <a:pt x="169601" y="101001"/>
                </a:lnTo>
                <a:lnTo>
                  <a:pt x="166537" y="124259"/>
                </a:lnTo>
                <a:lnTo>
                  <a:pt x="143450" y="124259"/>
                </a:lnTo>
                <a:cubicBezTo>
                  <a:pt x="141195" y="124259"/>
                  <a:pt x="139357" y="126098"/>
                  <a:pt x="139357" y="128352"/>
                </a:cubicBezTo>
                <a:lnTo>
                  <a:pt x="139357" y="205065"/>
                </a:lnTo>
                <a:cubicBezTo>
                  <a:pt x="139357" y="207320"/>
                  <a:pt x="141195" y="209133"/>
                  <a:pt x="143450" y="209133"/>
                </a:cubicBezTo>
                <a:lnTo>
                  <a:pt x="156047" y="209133"/>
                </a:lnTo>
                <a:cubicBezTo>
                  <a:pt x="158302" y="209133"/>
                  <a:pt x="160116" y="207320"/>
                  <a:pt x="160116" y="205065"/>
                </a:cubicBezTo>
                <a:cubicBezTo>
                  <a:pt x="160116" y="202810"/>
                  <a:pt x="158302" y="200972"/>
                  <a:pt x="156047" y="200972"/>
                </a:cubicBezTo>
                <a:lnTo>
                  <a:pt x="147518" y="200972"/>
                </a:lnTo>
                <a:lnTo>
                  <a:pt x="147518" y="132445"/>
                </a:lnTo>
                <a:lnTo>
                  <a:pt x="170115" y="132445"/>
                </a:lnTo>
                <a:cubicBezTo>
                  <a:pt x="172174" y="132445"/>
                  <a:pt x="173890" y="130901"/>
                  <a:pt x="174159" y="128892"/>
                </a:cubicBezTo>
                <a:lnTo>
                  <a:pt x="178301" y="97447"/>
                </a:lnTo>
                <a:cubicBezTo>
                  <a:pt x="178448" y="96295"/>
                  <a:pt x="178105" y="95119"/>
                  <a:pt x="177321" y="94236"/>
                </a:cubicBezTo>
                <a:cubicBezTo>
                  <a:pt x="176537" y="93354"/>
                  <a:pt x="175434" y="92839"/>
                  <a:pt x="174257" y="92839"/>
                </a:cubicBezTo>
                <a:lnTo>
                  <a:pt x="147518" y="92839"/>
                </a:lnTo>
                <a:lnTo>
                  <a:pt x="147518" y="70414"/>
                </a:lnTo>
                <a:lnTo>
                  <a:pt x="174257" y="70414"/>
                </a:lnTo>
                <a:cubicBezTo>
                  <a:pt x="176512" y="70414"/>
                  <a:pt x="178326" y="68576"/>
                  <a:pt x="178326" y="66321"/>
                </a:cubicBezTo>
                <a:lnTo>
                  <a:pt x="178326" y="34900"/>
                </a:lnTo>
                <a:cubicBezTo>
                  <a:pt x="178326" y="32646"/>
                  <a:pt x="176512" y="30808"/>
                  <a:pt x="174257" y="30808"/>
                </a:cubicBezTo>
                <a:lnTo>
                  <a:pt x="146759" y="30808"/>
                </a:lnTo>
                <a:cubicBezTo>
                  <a:pt x="125338" y="30808"/>
                  <a:pt x="107937" y="48233"/>
                  <a:pt x="107937" y="69629"/>
                </a:cubicBezTo>
                <a:lnTo>
                  <a:pt x="107937" y="92839"/>
                </a:lnTo>
                <a:lnTo>
                  <a:pt x="86173" y="92839"/>
                </a:lnTo>
                <a:cubicBezTo>
                  <a:pt x="83918" y="92839"/>
                  <a:pt x="82080" y="94677"/>
                  <a:pt x="82080" y="96932"/>
                </a:cubicBezTo>
                <a:lnTo>
                  <a:pt x="82080" y="128352"/>
                </a:lnTo>
                <a:cubicBezTo>
                  <a:pt x="82080" y="130607"/>
                  <a:pt x="83918" y="132445"/>
                  <a:pt x="86173" y="132445"/>
                </a:cubicBezTo>
                <a:lnTo>
                  <a:pt x="107937" y="132445"/>
                </a:lnTo>
                <a:lnTo>
                  <a:pt x="107937" y="200972"/>
                </a:lnTo>
                <a:lnTo>
                  <a:pt x="12254" y="200972"/>
                </a:lnTo>
                <a:cubicBezTo>
                  <a:pt x="10000" y="200972"/>
                  <a:pt x="8161" y="199134"/>
                  <a:pt x="8161" y="196879"/>
                </a:cubicBezTo>
                <a:lnTo>
                  <a:pt x="8161" y="12254"/>
                </a:lnTo>
                <a:cubicBezTo>
                  <a:pt x="8161" y="10000"/>
                  <a:pt x="10000" y="8161"/>
                  <a:pt x="12254" y="8161"/>
                </a:cubicBezTo>
                <a:lnTo>
                  <a:pt x="20416" y="8161"/>
                </a:lnTo>
                <a:cubicBezTo>
                  <a:pt x="22671" y="8161"/>
                  <a:pt x="24509" y="6348"/>
                  <a:pt x="24509" y="4093"/>
                </a:cubicBezTo>
                <a:cubicBezTo>
                  <a:pt x="24509" y="1838"/>
                  <a:pt x="22671" y="0"/>
                  <a:pt x="204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0" name="Google Shape;690;p30"/>
          <p:cNvSpPr/>
          <p:nvPr/>
        </p:nvSpPr>
        <p:spPr>
          <a:xfrm>
            <a:off x="7840343" y="1147122"/>
            <a:ext cx="251384" cy="328340"/>
          </a:xfrm>
          <a:custGeom>
            <a:rect b="b" l="l" r="r" t="t"/>
            <a:pathLst>
              <a:path extrusionOk="0" h="209134" w="160117">
                <a:moveTo>
                  <a:pt x="4094" y="0"/>
                </a:moveTo>
                <a:cubicBezTo>
                  <a:pt x="1839" y="0"/>
                  <a:pt x="1" y="1838"/>
                  <a:pt x="1" y="4093"/>
                </a:cubicBezTo>
                <a:cubicBezTo>
                  <a:pt x="1" y="6348"/>
                  <a:pt x="1839" y="8161"/>
                  <a:pt x="4094" y="8161"/>
                </a:cubicBezTo>
                <a:lnTo>
                  <a:pt x="147862" y="8161"/>
                </a:lnTo>
                <a:cubicBezTo>
                  <a:pt x="150117" y="8161"/>
                  <a:pt x="151955" y="10000"/>
                  <a:pt x="151955" y="12254"/>
                </a:cubicBezTo>
                <a:lnTo>
                  <a:pt x="151955" y="196879"/>
                </a:lnTo>
                <a:cubicBezTo>
                  <a:pt x="151955" y="199134"/>
                  <a:pt x="150117" y="200972"/>
                  <a:pt x="147862" y="200972"/>
                </a:cubicBezTo>
                <a:lnTo>
                  <a:pt x="139701" y="200972"/>
                </a:lnTo>
                <a:cubicBezTo>
                  <a:pt x="137446" y="200972"/>
                  <a:pt x="135608" y="202810"/>
                  <a:pt x="135608" y="205065"/>
                </a:cubicBezTo>
                <a:cubicBezTo>
                  <a:pt x="135608" y="207320"/>
                  <a:pt x="137446" y="209133"/>
                  <a:pt x="139701" y="209133"/>
                </a:cubicBezTo>
                <a:lnTo>
                  <a:pt x="147862" y="209133"/>
                </a:lnTo>
                <a:cubicBezTo>
                  <a:pt x="154626" y="209133"/>
                  <a:pt x="160116" y="203643"/>
                  <a:pt x="160116" y="196879"/>
                </a:cubicBezTo>
                <a:lnTo>
                  <a:pt x="160116" y="12254"/>
                </a:lnTo>
                <a:cubicBezTo>
                  <a:pt x="160116" y="5490"/>
                  <a:pt x="154626" y="0"/>
                  <a:pt x="14786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" name="Google Shape;691;p30"/>
          <p:cNvSpPr/>
          <p:nvPr/>
        </p:nvSpPr>
        <p:spPr>
          <a:xfrm>
            <a:off x="8027619" y="1462647"/>
            <a:ext cx="12816" cy="12816"/>
          </a:xfrm>
          <a:custGeom>
            <a:rect b="b" l="l" r="r" t="t"/>
            <a:pathLst>
              <a:path extrusionOk="0" h="8163" w="8163">
                <a:moveTo>
                  <a:pt x="4069" y="1"/>
                </a:moveTo>
                <a:cubicBezTo>
                  <a:pt x="1814" y="1"/>
                  <a:pt x="1" y="1839"/>
                  <a:pt x="1" y="4094"/>
                </a:cubicBezTo>
                <a:cubicBezTo>
                  <a:pt x="1" y="6349"/>
                  <a:pt x="1814" y="8162"/>
                  <a:pt x="4069" y="8162"/>
                </a:cubicBezTo>
                <a:cubicBezTo>
                  <a:pt x="6324" y="8162"/>
                  <a:pt x="8162" y="6349"/>
                  <a:pt x="8162" y="4094"/>
                </a:cubicBezTo>
                <a:cubicBezTo>
                  <a:pt x="8162" y="1839"/>
                  <a:pt x="6324" y="1"/>
                  <a:pt x="40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" name="Google Shape;692;p30"/>
          <p:cNvSpPr/>
          <p:nvPr/>
        </p:nvSpPr>
        <p:spPr>
          <a:xfrm>
            <a:off x="7814678" y="1147122"/>
            <a:ext cx="12854" cy="12814"/>
          </a:xfrm>
          <a:custGeom>
            <a:rect b="b" l="l" r="r" t="t"/>
            <a:pathLst>
              <a:path extrusionOk="0" h="8162" w="8187">
                <a:moveTo>
                  <a:pt x="4093" y="0"/>
                </a:moveTo>
                <a:cubicBezTo>
                  <a:pt x="1838" y="0"/>
                  <a:pt x="0" y="1838"/>
                  <a:pt x="0" y="4093"/>
                </a:cubicBezTo>
                <a:cubicBezTo>
                  <a:pt x="0" y="6348"/>
                  <a:pt x="1838" y="8161"/>
                  <a:pt x="4093" y="8161"/>
                </a:cubicBezTo>
                <a:cubicBezTo>
                  <a:pt x="6348" y="8161"/>
                  <a:pt x="8186" y="6348"/>
                  <a:pt x="8186" y="4093"/>
                </a:cubicBezTo>
                <a:cubicBezTo>
                  <a:pt x="8186" y="1838"/>
                  <a:pt x="6348" y="0"/>
                  <a:pt x="40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" name="Google Shape;693;p30"/>
          <p:cNvSpPr/>
          <p:nvPr/>
        </p:nvSpPr>
        <p:spPr>
          <a:xfrm>
            <a:off x="6914550" y="2929525"/>
            <a:ext cx="1509600" cy="3801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4" name="Google Shape;694;p30"/>
          <p:cNvSpPr/>
          <p:nvPr/>
        </p:nvSpPr>
        <p:spPr>
          <a:xfrm>
            <a:off x="6350375" y="3002975"/>
            <a:ext cx="1741200" cy="2331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5" name="Google Shape;695;p30"/>
          <p:cNvSpPr/>
          <p:nvPr/>
        </p:nvSpPr>
        <p:spPr>
          <a:xfrm>
            <a:off x="6914550" y="3475263"/>
            <a:ext cx="1509600" cy="3801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" name="Google Shape;696;p30"/>
          <p:cNvSpPr/>
          <p:nvPr/>
        </p:nvSpPr>
        <p:spPr>
          <a:xfrm>
            <a:off x="6350375" y="3548725"/>
            <a:ext cx="1176900" cy="2331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" name="Google Shape;697;p30"/>
          <p:cNvSpPr/>
          <p:nvPr/>
        </p:nvSpPr>
        <p:spPr>
          <a:xfrm>
            <a:off x="6914550" y="4021001"/>
            <a:ext cx="1509600" cy="3801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" name="Google Shape;698;p30"/>
          <p:cNvSpPr/>
          <p:nvPr/>
        </p:nvSpPr>
        <p:spPr>
          <a:xfrm>
            <a:off x="6350375" y="4094450"/>
            <a:ext cx="1478700" cy="2331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9" name="Google Shape;699;p30"/>
          <p:cNvGrpSpPr/>
          <p:nvPr/>
        </p:nvGrpSpPr>
        <p:grpSpPr>
          <a:xfrm>
            <a:off x="6367849" y="2968133"/>
            <a:ext cx="362734" cy="310479"/>
            <a:chOff x="1190625" y="614050"/>
            <a:chExt cx="5219200" cy="4467325"/>
          </a:xfrm>
        </p:grpSpPr>
        <p:sp>
          <p:nvSpPr>
            <p:cNvPr id="700" name="Google Shape;700;p30"/>
            <p:cNvSpPr/>
            <p:nvPr/>
          </p:nvSpPr>
          <p:spPr>
            <a:xfrm>
              <a:off x="1190625" y="614050"/>
              <a:ext cx="5219200" cy="4467325"/>
            </a:xfrm>
            <a:custGeom>
              <a:rect b="b" l="l" r="r" t="t"/>
              <a:pathLst>
                <a:path extrusionOk="0" h="178693" w="208768">
                  <a:moveTo>
                    <a:pt x="31935" y="42472"/>
                  </a:moveTo>
                  <a:cubicBezTo>
                    <a:pt x="30239" y="47202"/>
                    <a:pt x="25704" y="50627"/>
                    <a:pt x="20387" y="50627"/>
                  </a:cubicBezTo>
                  <a:cubicBezTo>
                    <a:pt x="15070" y="50627"/>
                    <a:pt x="10536" y="47202"/>
                    <a:pt x="8873" y="42472"/>
                  </a:cubicBezTo>
                  <a:close/>
                  <a:moveTo>
                    <a:pt x="200612" y="16050"/>
                  </a:moveTo>
                  <a:lnTo>
                    <a:pt x="200612" y="99263"/>
                  </a:lnTo>
                  <a:cubicBezTo>
                    <a:pt x="192718" y="98056"/>
                    <a:pt x="187695" y="93196"/>
                    <a:pt x="185379" y="84486"/>
                  </a:cubicBezTo>
                  <a:cubicBezTo>
                    <a:pt x="182476" y="73656"/>
                    <a:pt x="184107" y="56890"/>
                    <a:pt x="189750" y="39667"/>
                  </a:cubicBezTo>
                  <a:cubicBezTo>
                    <a:pt x="193077" y="29554"/>
                    <a:pt x="197057" y="21432"/>
                    <a:pt x="200612" y="16050"/>
                  </a:cubicBezTo>
                  <a:close/>
                  <a:moveTo>
                    <a:pt x="20387" y="101253"/>
                  </a:moveTo>
                  <a:cubicBezTo>
                    <a:pt x="22442" y="127120"/>
                    <a:pt x="24465" y="154684"/>
                    <a:pt x="24465" y="156641"/>
                  </a:cubicBezTo>
                  <a:cubicBezTo>
                    <a:pt x="24465" y="158859"/>
                    <a:pt x="22638" y="160686"/>
                    <a:pt x="20387" y="160686"/>
                  </a:cubicBezTo>
                  <a:cubicBezTo>
                    <a:pt x="18137" y="160686"/>
                    <a:pt x="16310" y="158859"/>
                    <a:pt x="16310" y="156641"/>
                  </a:cubicBezTo>
                  <a:cubicBezTo>
                    <a:pt x="16310" y="154684"/>
                    <a:pt x="18365" y="127120"/>
                    <a:pt x="20387" y="101253"/>
                  </a:cubicBezTo>
                  <a:close/>
                  <a:moveTo>
                    <a:pt x="192033" y="105167"/>
                  </a:moveTo>
                  <a:cubicBezTo>
                    <a:pt x="194610" y="106342"/>
                    <a:pt x="197481" y="107124"/>
                    <a:pt x="200580" y="107483"/>
                  </a:cubicBezTo>
                  <a:lnTo>
                    <a:pt x="200612" y="152531"/>
                  </a:lnTo>
                  <a:cubicBezTo>
                    <a:pt x="200612" y="157033"/>
                    <a:pt x="196959" y="160686"/>
                    <a:pt x="192457" y="160686"/>
                  </a:cubicBezTo>
                  <a:cubicBezTo>
                    <a:pt x="187956" y="160686"/>
                    <a:pt x="184302" y="157033"/>
                    <a:pt x="184302" y="152531"/>
                  </a:cubicBezTo>
                  <a:cubicBezTo>
                    <a:pt x="184302" y="144833"/>
                    <a:pt x="186325" y="135308"/>
                    <a:pt x="188282" y="126077"/>
                  </a:cubicBezTo>
                  <a:cubicBezTo>
                    <a:pt x="189782" y="119063"/>
                    <a:pt x="191316" y="111887"/>
                    <a:pt x="192033" y="105167"/>
                  </a:cubicBezTo>
                  <a:close/>
                  <a:moveTo>
                    <a:pt x="104384" y="8156"/>
                  </a:moveTo>
                  <a:cubicBezTo>
                    <a:pt x="135536" y="8156"/>
                    <a:pt x="164111" y="26162"/>
                    <a:pt x="177583" y="54182"/>
                  </a:cubicBezTo>
                  <a:cubicBezTo>
                    <a:pt x="175430" y="65795"/>
                    <a:pt x="175006" y="77342"/>
                    <a:pt x="177485" y="86606"/>
                  </a:cubicBezTo>
                  <a:cubicBezTo>
                    <a:pt x="178887" y="91858"/>
                    <a:pt x="181171" y="96229"/>
                    <a:pt x="184270" y="99589"/>
                  </a:cubicBezTo>
                  <a:cubicBezTo>
                    <a:pt x="184172" y="102101"/>
                    <a:pt x="183911" y="104776"/>
                    <a:pt x="183519" y="107581"/>
                  </a:cubicBezTo>
                  <a:cubicBezTo>
                    <a:pt x="174973" y="144637"/>
                    <a:pt x="142451" y="170537"/>
                    <a:pt x="104384" y="170537"/>
                  </a:cubicBezTo>
                  <a:cubicBezTo>
                    <a:pt x="72318" y="170537"/>
                    <a:pt x="43287" y="151683"/>
                    <a:pt x="30239" y="122423"/>
                  </a:cubicBezTo>
                  <a:cubicBezTo>
                    <a:pt x="29782" y="116388"/>
                    <a:pt x="29293" y="110321"/>
                    <a:pt x="28869" y="104939"/>
                  </a:cubicBezTo>
                  <a:cubicBezTo>
                    <a:pt x="27009" y="81159"/>
                    <a:pt x="25672" y="65534"/>
                    <a:pt x="24922" y="58260"/>
                  </a:cubicBezTo>
                  <a:cubicBezTo>
                    <a:pt x="33827" y="56205"/>
                    <a:pt x="40514" y="48343"/>
                    <a:pt x="40775" y="38916"/>
                  </a:cubicBezTo>
                  <a:cubicBezTo>
                    <a:pt x="56074" y="19638"/>
                    <a:pt x="79723" y="8156"/>
                    <a:pt x="104384" y="8156"/>
                  </a:cubicBezTo>
                  <a:close/>
                  <a:moveTo>
                    <a:pt x="104384" y="1"/>
                  </a:moveTo>
                  <a:cubicBezTo>
                    <a:pt x="90748" y="1"/>
                    <a:pt x="77081" y="3198"/>
                    <a:pt x="64848" y="9232"/>
                  </a:cubicBezTo>
                  <a:cubicBezTo>
                    <a:pt x="55943" y="13603"/>
                    <a:pt x="47755" y="19540"/>
                    <a:pt x="40775" y="26619"/>
                  </a:cubicBezTo>
                  <a:lnTo>
                    <a:pt x="40775" y="5774"/>
                  </a:lnTo>
                  <a:cubicBezTo>
                    <a:pt x="40775" y="3491"/>
                    <a:pt x="38948" y="1697"/>
                    <a:pt x="36697" y="1697"/>
                  </a:cubicBezTo>
                  <a:cubicBezTo>
                    <a:pt x="34447" y="1697"/>
                    <a:pt x="32620" y="3491"/>
                    <a:pt x="32620" y="5774"/>
                  </a:cubicBezTo>
                  <a:lnTo>
                    <a:pt x="32620" y="34317"/>
                  </a:lnTo>
                  <a:lnTo>
                    <a:pt x="24465" y="34317"/>
                  </a:lnTo>
                  <a:lnTo>
                    <a:pt x="24465" y="5774"/>
                  </a:lnTo>
                  <a:cubicBezTo>
                    <a:pt x="24465" y="3491"/>
                    <a:pt x="22638" y="1697"/>
                    <a:pt x="20387" y="1697"/>
                  </a:cubicBezTo>
                  <a:cubicBezTo>
                    <a:pt x="18137" y="1697"/>
                    <a:pt x="16310" y="3491"/>
                    <a:pt x="16310" y="5774"/>
                  </a:cubicBezTo>
                  <a:lnTo>
                    <a:pt x="16310" y="34317"/>
                  </a:lnTo>
                  <a:lnTo>
                    <a:pt x="8155" y="34317"/>
                  </a:lnTo>
                  <a:lnTo>
                    <a:pt x="8155" y="5774"/>
                  </a:lnTo>
                  <a:cubicBezTo>
                    <a:pt x="8155" y="3491"/>
                    <a:pt x="6328" y="1697"/>
                    <a:pt x="4077" y="1697"/>
                  </a:cubicBezTo>
                  <a:cubicBezTo>
                    <a:pt x="1827" y="1697"/>
                    <a:pt x="0" y="3491"/>
                    <a:pt x="0" y="5774"/>
                  </a:cubicBezTo>
                  <a:lnTo>
                    <a:pt x="0" y="38394"/>
                  </a:lnTo>
                  <a:cubicBezTo>
                    <a:pt x="0" y="48050"/>
                    <a:pt x="6785" y="56172"/>
                    <a:pt x="15853" y="58260"/>
                  </a:cubicBezTo>
                  <a:cubicBezTo>
                    <a:pt x="15103" y="65534"/>
                    <a:pt x="13766" y="81159"/>
                    <a:pt x="11906" y="104939"/>
                  </a:cubicBezTo>
                  <a:cubicBezTo>
                    <a:pt x="10340" y="124739"/>
                    <a:pt x="8155" y="153869"/>
                    <a:pt x="8155" y="156641"/>
                  </a:cubicBezTo>
                  <a:cubicBezTo>
                    <a:pt x="8155" y="163361"/>
                    <a:pt x="13635" y="168841"/>
                    <a:pt x="20387" y="168841"/>
                  </a:cubicBezTo>
                  <a:cubicBezTo>
                    <a:pt x="27140" y="168841"/>
                    <a:pt x="32620" y="163361"/>
                    <a:pt x="32620" y="156641"/>
                  </a:cubicBezTo>
                  <a:cubicBezTo>
                    <a:pt x="32620" y="155434"/>
                    <a:pt x="32228" y="149334"/>
                    <a:pt x="31641" y="141212"/>
                  </a:cubicBezTo>
                  <a:lnTo>
                    <a:pt x="31641" y="141212"/>
                  </a:lnTo>
                  <a:cubicBezTo>
                    <a:pt x="48180" y="164437"/>
                    <a:pt x="75124" y="178692"/>
                    <a:pt x="104384" y="178692"/>
                  </a:cubicBezTo>
                  <a:cubicBezTo>
                    <a:pt x="124510" y="178692"/>
                    <a:pt x="144278" y="171810"/>
                    <a:pt x="160033" y="159251"/>
                  </a:cubicBezTo>
                  <a:cubicBezTo>
                    <a:pt x="166557" y="154064"/>
                    <a:pt x="172298" y="147997"/>
                    <a:pt x="177093" y="141245"/>
                  </a:cubicBezTo>
                  <a:lnTo>
                    <a:pt x="177093" y="141245"/>
                  </a:lnTo>
                  <a:cubicBezTo>
                    <a:pt x="176506" y="145159"/>
                    <a:pt x="176147" y="148976"/>
                    <a:pt x="176147" y="152531"/>
                  </a:cubicBezTo>
                  <a:cubicBezTo>
                    <a:pt x="176147" y="161534"/>
                    <a:pt x="183454" y="168841"/>
                    <a:pt x="192457" y="168841"/>
                  </a:cubicBezTo>
                  <a:cubicBezTo>
                    <a:pt x="201460" y="168841"/>
                    <a:pt x="208767" y="161534"/>
                    <a:pt x="208767" y="152531"/>
                  </a:cubicBezTo>
                  <a:lnTo>
                    <a:pt x="208735" y="104058"/>
                  </a:lnTo>
                  <a:cubicBezTo>
                    <a:pt x="208767" y="103928"/>
                    <a:pt x="208767" y="103765"/>
                    <a:pt x="208767" y="103634"/>
                  </a:cubicBezTo>
                  <a:lnTo>
                    <a:pt x="208767" y="5774"/>
                  </a:lnTo>
                  <a:cubicBezTo>
                    <a:pt x="208767" y="4307"/>
                    <a:pt x="207984" y="2969"/>
                    <a:pt x="206745" y="2219"/>
                  </a:cubicBezTo>
                  <a:cubicBezTo>
                    <a:pt x="206109" y="1860"/>
                    <a:pt x="205399" y="1681"/>
                    <a:pt x="204694" y="1681"/>
                  </a:cubicBezTo>
                  <a:cubicBezTo>
                    <a:pt x="203988" y="1681"/>
                    <a:pt x="203287" y="1860"/>
                    <a:pt x="202667" y="2219"/>
                  </a:cubicBezTo>
                  <a:cubicBezTo>
                    <a:pt x="194904" y="6688"/>
                    <a:pt x="185738" y="23520"/>
                    <a:pt x="180388" y="42341"/>
                  </a:cubicBezTo>
                  <a:cubicBezTo>
                    <a:pt x="173375" y="30990"/>
                    <a:pt x="163915" y="21367"/>
                    <a:pt x="152563" y="14093"/>
                  </a:cubicBezTo>
                  <a:cubicBezTo>
                    <a:pt x="138178" y="4861"/>
                    <a:pt x="121509" y="1"/>
                    <a:pt x="1043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0"/>
            <p:cNvSpPr/>
            <p:nvPr/>
          </p:nvSpPr>
          <p:spPr>
            <a:xfrm>
              <a:off x="3077675" y="2051775"/>
              <a:ext cx="841625" cy="840800"/>
            </a:xfrm>
            <a:custGeom>
              <a:rect b="b" l="l" r="r" t="t"/>
              <a:pathLst>
                <a:path extrusionOk="0" h="33632" w="33665">
                  <a:moveTo>
                    <a:pt x="16832" y="8156"/>
                  </a:moveTo>
                  <a:cubicBezTo>
                    <a:pt x="21595" y="8156"/>
                    <a:pt x="25509" y="12037"/>
                    <a:pt x="25509" y="16800"/>
                  </a:cubicBezTo>
                  <a:cubicBezTo>
                    <a:pt x="25509" y="21595"/>
                    <a:pt x="21595" y="25477"/>
                    <a:pt x="16832" y="25477"/>
                  </a:cubicBezTo>
                  <a:cubicBezTo>
                    <a:pt x="12070" y="25477"/>
                    <a:pt x="8155" y="21595"/>
                    <a:pt x="8155" y="16800"/>
                  </a:cubicBezTo>
                  <a:cubicBezTo>
                    <a:pt x="8155" y="12037"/>
                    <a:pt x="12037" y="8156"/>
                    <a:pt x="16832" y="8156"/>
                  </a:cubicBezTo>
                  <a:close/>
                  <a:moveTo>
                    <a:pt x="16832" y="1"/>
                  </a:moveTo>
                  <a:cubicBezTo>
                    <a:pt x="7568" y="1"/>
                    <a:pt x="0" y="7536"/>
                    <a:pt x="0" y="16800"/>
                  </a:cubicBezTo>
                  <a:cubicBezTo>
                    <a:pt x="0" y="26096"/>
                    <a:pt x="7568" y="33632"/>
                    <a:pt x="16832" y="33632"/>
                  </a:cubicBezTo>
                  <a:cubicBezTo>
                    <a:pt x="26096" y="33632"/>
                    <a:pt x="33664" y="26096"/>
                    <a:pt x="33664" y="16800"/>
                  </a:cubicBezTo>
                  <a:cubicBezTo>
                    <a:pt x="33664" y="7536"/>
                    <a:pt x="26096" y="1"/>
                    <a:pt x="168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0"/>
            <p:cNvSpPr/>
            <p:nvPr/>
          </p:nvSpPr>
          <p:spPr>
            <a:xfrm>
              <a:off x="2175725" y="1210175"/>
              <a:ext cx="2645500" cy="2523175"/>
            </a:xfrm>
            <a:custGeom>
              <a:rect b="b" l="l" r="r" t="t"/>
              <a:pathLst>
                <a:path extrusionOk="0" h="100927" w="105820">
                  <a:moveTo>
                    <a:pt x="52910" y="8156"/>
                  </a:moveTo>
                  <a:cubicBezTo>
                    <a:pt x="54606" y="8156"/>
                    <a:pt x="56237" y="8645"/>
                    <a:pt x="57673" y="9526"/>
                  </a:cubicBezTo>
                  <a:cubicBezTo>
                    <a:pt x="58978" y="10309"/>
                    <a:pt x="60021" y="11353"/>
                    <a:pt x="60772" y="12657"/>
                  </a:cubicBezTo>
                  <a:cubicBezTo>
                    <a:pt x="60804" y="12657"/>
                    <a:pt x="60804" y="12690"/>
                    <a:pt x="60804" y="12690"/>
                  </a:cubicBezTo>
                  <a:cubicBezTo>
                    <a:pt x="61424" y="13734"/>
                    <a:pt x="62011" y="14680"/>
                    <a:pt x="62566" y="15593"/>
                  </a:cubicBezTo>
                  <a:cubicBezTo>
                    <a:pt x="71960" y="30990"/>
                    <a:pt x="72417" y="31446"/>
                    <a:pt x="87585" y="40710"/>
                  </a:cubicBezTo>
                  <a:cubicBezTo>
                    <a:pt x="88596" y="41298"/>
                    <a:pt x="89673" y="41950"/>
                    <a:pt x="90815" y="42668"/>
                  </a:cubicBezTo>
                  <a:cubicBezTo>
                    <a:pt x="95120" y="45277"/>
                    <a:pt x="96490" y="50920"/>
                    <a:pt x="93881" y="55259"/>
                  </a:cubicBezTo>
                  <a:cubicBezTo>
                    <a:pt x="93098" y="56531"/>
                    <a:pt x="92021" y="57575"/>
                    <a:pt x="90749" y="58358"/>
                  </a:cubicBezTo>
                  <a:cubicBezTo>
                    <a:pt x="90717" y="58358"/>
                    <a:pt x="90717" y="58358"/>
                    <a:pt x="90684" y="58390"/>
                  </a:cubicBezTo>
                  <a:cubicBezTo>
                    <a:pt x="89673" y="59010"/>
                    <a:pt x="88694" y="59597"/>
                    <a:pt x="87781" y="60152"/>
                  </a:cubicBezTo>
                  <a:cubicBezTo>
                    <a:pt x="72384" y="69514"/>
                    <a:pt x="71928" y="70003"/>
                    <a:pt x="62696" y="85171"/>
                  </a:cubicBezTo>
                  <a:cubicBezTo>
                    <a:pt x="62076" y="86183"/>
                    <a:pt x="61424" y="87259"/>
                    <a:pt x="60706" y="88401"/>
                  </a:cubicBezTo>
                  <a:cubicBezTo>
                    <a:pt x="59043" y="91141"/>
                    <a:pt x="56107" y="92772"/>
                    <a:pt x="52910" y="92772"/>
                  </a:cubicBezTo>
                  <a:cubicBezTo>
                    <a:pt x="51214" y="92772"/>
                    <a:pt x="49583" y="92315"/>
                    <a:pt x="48148" y="91434"/>
                  </a:cubicBezTo>
                  <a:cubicBezTo>
                    <a:pt x="46843" y="90651"/>
                    <a:pt x="45799" y="89608"/>
                    <a:pt x="45049" y="88303"/>
                  </a:cubicBezTo>
                  <a:cubicBezTo>
                    <a:pt x="45016" y="88303"/>
                    <a:pt x="45016" y="88270"/>
                    <a:pt x="45016" y="88238"/>
                  </a:cubicBezTo>
                  <a:cubicBezTo>
                    <a:pt x="44396" y="87226"/>
                    <a:pt x="43777" y="86248"/>
                    <a:pt x="43222" y="85334"/>
                  </a:cubicBezTo>
                  <a:cubicBezTo>
                    <a:pt x="33860" y="69970"/>
                    <a:pt x="33404" y="69481"/>
                    <a:pt x="18203" y="60250"/>
                  </a:cubicBezTo>
                  <a:cubicBezTo>
                    <a:pt x="17224" y="59630"/>
                    <a:pt x="16148" y="58978"/>
                    <a:pt x="15006" y="58293"/>
                  </a:cubicBezTo>
                  <a:cubicBezTo>
                    <a:pt x="10667" y="55650"/>
                    <a:pt x="9330" y="50007"/>
                    <a:pt x="11940" y="45701"/>
                  </a:cubicBezTo>
                  <a:cubicBezTo>
                    <a:pt x="12723" y="44429"/>
                    <a:pt x="13799" y="43385"/>
                    <a:pt x="15071" y="42602"/>
                  </a:cubicBezTo>
                  <a:cubicBezTo>
                    <a:pt x="15104" y="42602"/>
                    <a:pt x="15104" y="42602"/>
                    <a:pt x="15136" y="42570"/>
                  </a:cubicBezTo>
                  <a:cubicBezTo>
                    <a:pt x="16148" y="41950"/>
                    <a:pt x="17126" y="41363"/>
                    <a:pt x="18040" y="40808"/>
                  </a:cubicBezTo>
                  <a:cubicBezTo>
                    <a:pt x="33436" y="31446"/>
                    <a:pt x="33893" y="30957"/>
                    <a:pt x="43124" y="15789"/>
                  </a:cubicBezTo>
                  <a:cubicBezTo>
                    <a:pt x="43744" y="14778"/>
                    <a:pt x="44396" y="13701"/>
                    <a:pt x="45081" y="12560"/>
                  </a:cubicBezTo>
                  <a:cubicBezTo>
                    <a:pt x="46778" y="9819"/>
                    <a:pt x="49713" y="8156"/>
                    <a:pt x="52910" y="8156"/>
                  </a:cubicBezTo>
                  <a:close/>
                  <a:moveTo>
                    <a:pt x="52910" y="1"/>
                  </a:moveTo>
                  <a:cubicBezTo>
                    <a:pt x="46843" y="1"/>
                    <a:pt x="41298" y="3132"/>
                    <a:pt x="38133" y="8319"/>
                  </a:cubicBezTo>
                  <a:cubicBezTo>
                    <a:pt x="37448" y="9461"/>
                    <a:pt x="36763" y="10537"/>
                    <a:pt x="36176" y="11548"/>
                  </a:cubicBezTo>
                  <a:cubicBezTo>
                    <a:pt x="27793" y="25314"/>
                    <a:pt x="27793" y="25314"/>
                    <a:pt x="13799" y="33828"/>
                  </a:cubicBezTo>
                  <a:cubicBezTo>
                    <a:pt x="12886" y="34382"/>
                    <a:pt x="11940" y="34969"/>
                    <a:pt x="10896" y="35589"/>
                  </a:cubicBezTo>
                  <a:cubicBezTo>
                    <a:pt x="8482" y="37024"/>
                    <a:pt x="6460" y="39047"/>
                    <a:pt x="4992" y="41461"/>
                  </a:cubicBezTo>
                  <a:cubicBezTo>
                    <a:pt x="1" y="49616"/>
                    <a:pt x="2610" y="60282"/>
                    <a:pt x="10733" y="65241"/>
                  </a:cubicBezTo>
                  <a:cubicBezTo>
                    <a:pt x="11907" y="65958"/>
                    <a:pt x="12984" y="66611"/>
                    <a:pt x="13962" y="67230"/>
                  </a:cubicBezTo>
                  <a:cubicBezTo>
                    <a:pt x="27760" y="75614"/>
                    <a:pt x="27760" y="75614"/>
                    <a:pt x="36274" y="89575"/>
                  </a:cubicBezTo>
                  <a:cubicBezTo>
                    <a:pt x="36829" y="90488"/>
                    <a:pt x="37416" y="91467"/>
                    <a:pt x="38036" y="92478"/>
                  </a:cubicBezTo>
                  <a:cubicBezTo>
                    <a:pt x="39471" y="94892"/>
                    <a:pt x="41493" y="96947"/>
                    <a:pt x="43907" y="98415"/>
                  </a:cubicBezTo>
                  <a:cubicBezTo>
                    <a:pt x="46615" y="100046"/>
                    <a:pt x="49713" y="100927"/>
                    <a:pt x="52910" y="100927"/>
                  </a:cubicBezTo>
                  <a:cubicBezTo>
                    <a:pt x="58978" y="100927"/>
                    <a:pt x="64523" y="97828"/>
                    <a:pt x="67687" y="92641"/>
                  </a:cubicBezTo>
                  <a:cubicBezTo>
                    <a:pt x="68372" y="91500"/>
                    <a:pt x="69057" y="90423"/>
                    <a:pt x="69644" y="89412"/>
                  </a:cubicBezTo>
                  <a:cubicBezTo>
                    <a:pt x="78028" y="75646"/>
                    <a:pt x="78028" y="75646"/>
                    <a:pt x="92021" y="67100"/>
                  </a:cubicBezTo>
                  <a:cubicBezTo>
                    <a:pt x="92935" y="66578"/>
                    <a:pt x="93881" y="65991"/>
                    <a:pt x="94925" y="65338"/>
                  </a:cubicBezTo>
                  <a:cubicBezTo>
                    <a:pt x="97338" y="63936"/>
                    <a:pt x="99361" y="61881"/>
                    <a:pt x="100829" y="59500"/>
                  </a:cubicBezTo>
                  <a:cubicBezTo>
                    <a:pt x="105820" y="51345"/>
                    <a:pt x="103210" y="40678"/>
                    <a:pt x="95088" y="35720"/>
                  </a:cubicBezTo>
                  <a:cubicBezTo>
                    <a:pt x="93913" y="35002"/>
                    <a:pt x="92837" y="34350"/>
                    <a:pt x="91826" y="33730"/>
                  </a:cubicBezTo>
                  <a:cubicBezTo>
                    <a:pt x="78060" y="25347"/>
                    <a:pt x="78060" y="25347"/>
                    <a:pt x="69546" y="11353"/>
                  </a:cubicBezTo>
                  <a:cubicBezTo>
                    <a:pt x="68992" y="10472"/>
                    <a:pt x="68405" y="9493"/>
                    <a:pt x="67785" y="8482"/>
                  </a:cubicBezTo>
                  <a:cubicBezTo>
                    <a:pt x="66350" y="6068"/>
                    <a:pt x="64327" y="4013"/>
                    <a:pt x="61913" y="2545"/>
                  </a:cubicBezTo>
                  <a:cubicBezTo>
                    <a:pt x="59206" y="882"/>
                    <a:pt x="56107" y="1"/>
                    <a:pt x="52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30"/>
            <p:cNvSpPr/>
            <p:nvPr/>
          </p:nvSpPr>
          <p:spPr>
            <a:xfrm>
              <a:off x="3711325" y="2644650"/>
              <a:ext cx="1750875" cy="1763925"/>
            </a:xfrm>
            <a:custGeom>
              <a:rect b="b" l="l" r="r" t="t"/>
              <a:pathLst>
                <a:path extrusionOk="0" h="70557" w="70035">
                  <a:moveTo>
                    <a:pt x="57411" y="8155"/>
                  </a:moveTo>
                  <a:cubicBezTo>
                    <a:pt x="58096" y="8155"/>
                    <a:pt x="58748" y="8318"/>
                    <a:pt x="59368" y="8644"/>
                  </a:cubicBezTo>
                  <a:cubicBezTo>
                    <a:pt x="59368" y="8677"/>
                    <a:pt x="59401" y="8677"/>
                    <a:pt x="59401" y="8677"/>
                  </a:cubicBezTo>
                  <a:cubicBezTo>
                    <a:pt x="60347" y="9232"/>
                    <a:pt x="61032" y="10112"/>
                    <a:pt x="61293" y="11156"/>
                  </a:cubicBezTo>
                  <a:cubicBezTo>
                    <a:pt x="61586" y="12233"/>
                    <a:pt x="61456" y="13309"/>
                    <a:pt x="60901" y="14255"/>
                  </a:cubicBezTo>
                  <a:lnTo>
                    <a:pt x="55943" y="22867"/>
                  </a:lnTo>
                  <a:lnTo>
                    <a:pt x="51050" y="15005"/>
                  </a:lnTo>
                  <a:lnTo>
                    <a:pt x="53855" y="10178"/>
                  </a:lnTo>
                  <a:cubicBezTo>
                    <a:pt x="54573" y="8938"/>
                    <a:pt x="55910" y="8155"/>
                    <a:pt x="57411" y="8155"/>
                  </a:cubicBezTo>
                  <a:close/>
                  <a:moveTo>
                    <a:pt x="46418" y="22997"/>
                  </a:moveTo>
                  <a:lnTo>
                    <a:pt x="51311" y="30859"/>
                  </a:lnTo>
                  <a:lnTo>
                    <a:pt x="48408" y="35882"/>
                  </a:lnTo>
                  <a:lnTo>
                    <a:pt x="47690" y="35882"/>
                  </a:lnTo>
                  <a:cubicBezTo>
                    <a:pt x="47560" y="35882"/>
                    <a:pt x="47429" y="35915"/>
                    <a:pt x="47299" y="35915"/>
                  </a:cubicBezTo>
                  <a:cubicBezTo>
                    <a:pt x="47103" y="35915"/>
                    <a:pt x="46940" y="35915"/>
                    <a:pt x="46777" y="35947"/>
                  </a:cubicBezTo>
                  <a:cubicBezTo>
                    <a:pt x="46646" y="35947"/>
                    <a:pt x="46516" y="35980"/>
                    <a:pt x="46385" y="35980"/>
                  </a:cubicBezTo>
                  <a:cubicBezTo>
                    <a:pt x="46190" y="36013"/>
                    <a:pt x="46027" y="36045"/>
                    <a:pt x="45831" y="36078"/>
                  </a:cubicBezTo>
                  <a:cubicBezTo>
                    <a:pt x="45733" y="36078"/>
                    <a:pt x="45603" y="36110"/>
                    <a:pt x="45505" y="36110"/>
                  </a:cubicBezTo>
                  <a:cubicBezTo>
                    <a:pt x="45211" y="36176"/>
                    <a:pt x="44918" y="36241"/>
                    <a:pt x="44624" y="36306"/>
                  </a:cubicBezTo>
                  <a:lnTo>
                    <a:pt x="42863" y="36795"/>
                  </a:lnTo>
                  <a:lnTo>
                    <a:pt x="37676" y="38198"/>
                  </a:lnTo>
                  <a:lnTo>
                    <a:pt x="46418" y="22997"/>
                  </a:lnTo>
                  <a:close/>
                  <a:moveTo>
                    <a:pt x="48212" y="44037"/>
                  </a:moveTo>
                  <a:cubicBezTo>
                    <a:pt x="48277" y="44070"/>
                    <a:pt x="48310" y="44070"/>
                    <a:pt x="48343" y="44070"/>
                  </a:cubicBezTo>
                  <a:cubicBezTo>
                    <a:pt x="48441" y="44070"/>
                    <a:pt x="48506" y="44070"/>
                    <a:pt x="48571" y="44102"/>
                  </a:cubicBezTo>
                  <a:cubicBezTo>
                    <a:pt x="48701" y="44102"/>
                    <a:pt x="48832" y="44135"/>
                    <a:pt x="48962" y="44168"/>
                  </a:cubicBezTo>
                  <a:lnTo>
                    <a:pt x="48995" y="44168"/>
                  </a:lnTo>
                  <a:cubicBezTo>
                    <a:pt x="49126" y="44200"/>
                    <a:pt x="49223" y="44233"/>
                    <a:pt x="49321" y="44265"/>
                  </a:cubicBezTo>
                  <a:cubicBezTo>
                    <a:pt x="50822" y="44722"/>
                    <a:pt x="52029" y="45929"/>
                    <a:pt x="52453" y="47495"/>
                  </a:cubicBezTo>
                  <a:cubicBezTo>
                    <a:pt x="52453" y="47495"/>
                    <a:pt x="52453" y="47527"/>
                    <a:pt x="52453" y="47527"/>
                  </a:cubicBezTo>
                  <a:cubicBezTo>
                    <a:pt x="53105" y="50006"/>
                    <a:pt x="51637" y="52551"/>
                    <a:pt x="49158" y="53203"/>
                  </a:cubicBezTo>
                  <a:lnTo>
                    <a:pt x="42080" y="55095"/>
                  </a:lnTo>
                  <a:lnTo>
                    <a:pt x="31935" y="48180"/>
                  </a:lnTo>
                  <a:lnTo>
                    <a:pt x="46744" y="44200"/>
                  </a:lnTo>
                  <a:cubicBezTo>
                    <a:pt x="46940" y="44135"/>
                    <a:pt x="47103" y="44102"/>
                    <a:pt x="47299" y="44102"/>
                  </a:cubicBezTo>
                  <a:cubicBezTo>
                    <a:pt x="47331" y="44070"/>
                    <a:pt x="47331" y="44070"/>
                    <a:pt x="47364" y="44070"/>
                  </a:cubicBezTo>
                  <a:cubicBezTo>
                    <a:pt x="47527" y="44070"/>
                    <a:pt x="47723" y="44037"/>
                    <a:pt x="47886" y="44037"/>
                  </a:cubicBezTo>
                  <a:close/>
                  <a:moveTo>
                    <a:pt x="21562" y="50952"/>
                  </a:moveTo>
                  <a:lnTo>
                    <a:pt x="31707" y="57868"/>
                  </a:lnTo>
                  <a:lnTo>
                    <a:pt x="15397" y="62272"/>
                  </a:lnTo>
                  <a:cubicBezTo>
                    <a:pt x="15005" y="62369"/>
                    <a:pt x="14581" y="62402"/>
                    <a:pt x="14190" y="62402"/>
                  </a:cubicBezTo>
                  <a:cubicBezTo>
                    <a:pt x="12102" y="62402"/>
                    <a:pt x="10243" y="60999"/>
                    <a:pt x="9688" y="59010"/>
                  </a:cubicBezTo>
                  <a:cubicBezTo>
                    <a:pt x="9688" y="58977"/>
                    <a:pt x="9688" y="58977"/>
                    <a:pt x="9688" y="58944"/>
                  </a:cubicBezTo>
                  <a:cubicBezTo>
                    <a:pt x="9003" y="56465"/>
                    <a:pt x="10504" y="53921"/>
                    <a:pt x="12983" y="53236"/>
                  </a:cubicBezTo>
                  <a:lnTo>
                    <a:pt x="21562" y="50952"/>
                  </a:lnTo>
                  <a:close/>
                  <a:moveTo>
                    <a:pt x="57411" y="0"/>
                  </a:moveTo>
                  <a:cubicBezTo>
                    <a:pt x="53007" y="0"/>
                    <a:pt x="48962" y="2349"/>
                    <a:pt x="46777" y="6100"/>
                  </a:cubicBezTo>
                  <a:lnTo>
                    <a:pt x="42765" y="13048"/>
                  </a:lnTo>
                  <a:cubicBezTo>
                    <a:pt x="42765" y="13048"/>
                    <a:pt x="42765" y="13048"/>
                    <a:pt x="42765" y="13081"/>
                  </a:cubicBezTo>
                  <a:lnTo>
                    <a:pt x="30467" y="34349"/>
                  </a:lnTo>
                  <a:cubicBezTo>
                    <a:pt x="29358" y="36274"/>
                    <a:pt x="28803" y="38394"/>
                    <a:pt x="28836" y="40547"/>
                  </a:cubicBezTo>
                  <a:lnTo>
                    <a:pt x="10862" y="45374"/>
                  </a:lnTo>
                  <a:cubicBezTo>
                    <a:pt x="4045" y="47201"/>
                    <a:pt x="0" y="54182"/>
                    <a:pt x="1794" y="60999"/>
                  </a:cubicBezTo>
                  <a:cubicBezTo>
                    <a:pt x="1794" y="61032"/>
                    <a:pt x="1794" y="61032"/>
                    <a:pt x="1794" y="61065"/>
                  </a:cubicBezTo>
                  <a:cubicBezTo>
                    <a:pt x="3295" y="66675"/>
                    <a:pt x="8383" y="70557"/>
                    <a:pt x="14190" y="70557"/>
                  </a:cubicBezTo>
                  <a:cubicBezTo>
                    <a:pt x="15299" y="70557"/>
                    <a:pt x="16408" y="70427"/>
                    <a:pt x="17484" y="70133"/>
                  </a:cubicBezTo>
                  <a:lnTo>
                    <a:pt x="51278" y="61097"/>
                  </a:lnTo>
                  <a:cubicBezTo>
                    <a:pt x="58096" y="59271"/>
                    <a:pt x="62173" y="52225"/>
                    <a:pt x="60314" y="45374"/>
                  </a:cubicBezTo>
                  <a:cubicBezTo>
                    <a:pt x="60314" y="45374"/>
                    <a:pt x="60314" y="45342"/>
                    <a:pt x="60314" y="45309"/>
                  </a:cubicBezTo>
                  <a:cubicBezTo>
                    <a:pt x="59596" y="42732"/>
                    <a:pt x="58096" y="40481"/>
                    <a:pt x="56106" y="38850"/>
                  </a:cubicBezTo>
                  <a:lnTo>
                    <a:pt x="59596" y="32816"/>
                  </a:lnTo>
                  <a:cubicBezTo>
                    <a:pt x="59596" y="32816"/>
                    <a:pt x="59596" y="32816"/>
                    <a:pt x="59629" y="32783"/>
                  </a:cubicBezTo>
                  <a:lnTo>
                    <a:pt x="67980" y="18333"/>
                  </a:lnTo>
                  <a:cubicBezTo>
                    <a:pt x="69611" y="15527"/>
                    <a:pt x="70035" y="12233"/>
                    <a:pt x="69187" y="9069"/>
                  </a:cubicBezTo>
                  <a:cubicBezTo>
                    <a:pt x="68339" y="5937"/>
                    <a:pt x="66349" y="3327"/>
                    <a:pt x="63576" y="1696"/>
                  </a:cubicBezTo>
                  <a:cubicBezTo>
                    <a:pt x="63543" y="1664"/>
                    <a:pt x="63511" y="1631"/>
                    <a:pt x="63478" y="1631"/>
                  </a:cubicBezTo>
                  <a:cubicBezTo>
                    <a:pt x="61652" y="555"/>
                    <a:pt x="59531" y="0"/>
                    <a:pt x="57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30"/>
            <p:cNvSpPr/>
            <p:nvPr/>
          </p:nvSpPr>
          <p:spPr>
            <a:xfrm>
              <a:off x="4545575" y="1254000"/>
              <a:ext cx="235700" cy="205750"/>
            </a:xfrm>
            <a:custGeom>
              <a:rect b="b" l="l" r="r" t="t"/>
              <a:pathLst>
                <a:path extrusionOk="0" h="8230" w="9428">
                  <a:moveTo>
                    <a:pt x="4643" y="1"/>
                  </a:moveTo>
                  <a:cubicBezTo>
                    <a:pt x="3239" y="1"/>
                    <a:pt x="1880" y="718"/>
                    <a:pt x="1142" y="1999"/>
                  </a:cubicBezTo>
                  <a:cubicBezTo>
                    <a:pt x="0" y="3956"/>
                    <a:pt x="620" y="6435"/>
                    <a:pt x="2577" y="7577"/>
                  </a:cubicBezTo>
                  <a:lnTo>
                    <a:pt x="2675" y="7642"/>
                  </a:lnTo>
                  <a:cubicBezTo>
                    <a:pt x="3327" y="8034"/>
                    <a:pt x="4045" y="8230"/>
                    <a:pt x="4763" y="8230"/>
                  </a:cubicBezTo>
                  <a:cubicBezTo>
                    <a:pt x="6165" y="8230"/>
                    <a:pt x="7503" y="7512"/>
                    <a:pt x="8253" y="6240"/>
                  </a:cubicBezTo>
                  <a:cubicBezTo>
                    <a:pt x="9427" y="4315"/>
                    <a:pt x="8807" y="1803"/>
                    <a:pt x="6883" y="662"/>
                  </a:cubicBezTo>
                  <a:lnTo>
                    <a:pt x="6720" y="564"/>
                  </a:lnTo>
                  <a:cubicBezTo>
                    <a:pt x="6065" y="182"/>
                    <a:pt x="5349" y="1"/>
                    <a:pt x="46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30"/>
            <p:cNvSpPr/>
            <p:nvPr/>
          </p:nvSpPr>
          <p:spPr>
            <a:xfrm>
              <a:off x="4800825" y="1432175"/>
              <a:ext cx="607550" cy="656325"/>
            </a:xfrm>
            <a:custGeom>
              <a:rect b="b" l="l" r="r" t="t"/>
              <a:pathLst>
                <a:path extrusionOk="0" h="26253" w="24302">
                  <a:moveTo>
                    <a:pt x="4557" y="0"/>
                  </a:moveTo>
                  <a:cubicBezTo>
                    <a:pt x="3402" y="0"/>
                    <a:pt x="2249" y="489"/>
                    <a:pt x="1435" y="1429"/>
                  </a:cubicBezTo>
                  <a:cubicBezTo>
                    <a:pt x="0" y="3158"/>
                    <a:pt x="196" y="5735"/>
                    <a:pt x="1925" y="7170"/>
                  </a:cubicBezTo>
                  <a:cubicBezTo>
                    <a:pt x="7601" y="11998"/>
                    <a:pt x="12396" y="17739"/>
                    <a:pt x="16114" y="24197"/>
                  </a:cubicBezTo>
                  <a:cubicBezTo>
                    <a:pt x="16865" y="25502"/>
                    <a:pt x="18235" y="26252"/>
                    <a:pt x="19670" y="26252"/>
                  </a:cubicBezTo>
                  <a:cubicBezTo>
                    <a:pt x="20355" y="26252"/>
                    <a:pt x="21040" y="26057"/>
                    <a:pt x="21692" y="25698"/>
                  </a:cubicBezTo>
                  <a:cubicBezTo>
                    <a:pt x="23650" y="24556"/>
                    <a:pt x="24302" y="22077"/>
                    <a:pt x="23193" y="20120"/>
                  </a:cubicBezTo>
                  <a:cubicBezTo>
                    <a:pt x="18985" y="12846"/>
                    <a:pt x="13603" y="6387"/>
                    <a:pt x="7177" y="972"/>
                  </a:cubicBezTo>
                  <a:cubicBezTo>
                    <a:pt x="6420" y="317"/>
                    <a:pt x="5488" y="0"/>
                    <a:pt x="45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30"/>
            <p:cNvSpPr/>
            <p:nvPr/>
          </p:nvSpPr>
          <p:spPr>
            <a:xfrm>
              <a:off x="3237500" y="4409050"/>
              <a:ext cx="230000" cy="205050"/>
            </a:xfrm>
            <a:custGeom>
              <a:rect b="b" l="l" r="r" t="t"/>
              <a:pathLst>
                <a:path extrusionOk="0" h="8202" w="9200">
                  <a:moveTo>
                    <a:pt x="4532" y="1"/>
                  </a:moveTo>
                  <a:cubicBezTo>
                    <a:pt x="2728" y="1"/>
                    <a:pt x="1078" y="1184"/>
                    <a:pt x="588" y="2982"/>
                  </a:cubicBezTo>
                  <a:cubicBezTo>
                    <a:pt x="1" y="5168"/>
                    <a:pt x="1273" y="7418"/>
                    <a:pt x="3459" y="8005"/>
                  </a:cubicBezTo>
                  <a:lnTo>
                    <a:pt x="3589" y="8038"/>
                  </a:lnTo>
                  <a:cubicBezTo>
                    <a:pt x="3948" y="8136"/>
                    <a:pt x="4307" y="8201"/>
                    <a:pt x="4666" y="8201"/>
                  </a:cubicBezTo>
                  <a:cubicBezTo>
                    <a:pt x="6460" y="8201"/>
                    <a:pt x="8091" y="6994"/>
                    <a:pt x="8613" y="5200"/>
                  </a:cubicBezTo>
                  <a:cubicBezTo>
                    <a:pt x="9200" y="3015"/>
                    <a:pt x="7927" y="764"/>
                    <a:pt x="5775" y="177"/>
                  </a:cubicBezTo>
                  <a:lnTo>
                    <a:pt x="5611" y="144"/>
                  </a:lnTo>
                  <a:cubicBezTo>
                    <a:pt x="5251" y="47"/>
                    <a:pt x="4888" y="1"/>
                    <a:pt x="45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30"/>
            <p:cNvSpPr/>
            <p:nvPr/>
          </p:nvSpPr>
          <p:spPr>
            <a:xfrm>
              <a:off x="2470125" y="3964125"/>
              <a:ext cx="710325" cy="543125"/>
            </a:xfrm>
            <a:custGeom>
              <a:rect b="b" l="l" r="r" t="t"/>
              <a:pathLst>
                <a:path extrusionOk="0" h="21725" w="28413">
                  <a:moveTo>
                    <a:pt x="4486" y="0"/>
                  </a:moveTo>
                  <a:cubicBezTo>
                    <a:pt x="3442" y="0"/>
                    <a:pt x="2398" y="392"/>
                    <a:pt x="1599" y="1174"/>
                  </a:cubicBezTo>
                  <a:cubicBezTo>
                    <a:pt x="1" y="2773"/>
                    <a:pt x="1" y="5350"/>
                    <a:pt x="1599" y="6948"/>
                  </a:cubicBezTo>
                  <a:cubicBezTo>
                    <a:pt x="7536" y="12885"/>
                    <a:pt x="14386" y="17745"/>
                    <a:pt x="22019" y="21334"/>
                  </a:cubicBezTo>
                  <a:cubicBezTo>
                    <a:pt x="22574" y="21595"/>
                    <a:pt x="23161" y="21725"/>
                    <a:pt x="23748" y="21725"/>
                  </a:cubicBezTo>
                  <a:cubicBezTo>
                    <a:pt x="25281" y="21725"/>
                    <a:pt x="26749" y="20844"/>
                    <a:pt x="27434" y="19376"/>
                  </a:cubicBezTo>
                  <a:cubicBezTo>
                    <a:pt x="28412" y="17354"/>
                    <a:pt x="27532" y="14907"/>
                    <a:pt x="25477" y="13961"/>
                  </a:cubicBezTo>
                  <a:cubicBezTo>
                    <a:pt x="18724" y="10765"/>
                    <a:pt x="12624" y="6459"/>
                    <a:pt x="7373" y="1174"/>
                  </a:cubicBezTo>
                  <a:cubicBezTo>
                    <a:pt x="6573" y="392"/>
                    <a:pt x="5530" y="0"/>
                    <a:pt x="4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" name="Google Shape;708;p30"/>
          <p:cNvGrpSpPr/>
          <p:nvPr/>
        </p:nvGrpSpPr>
        <p:grpSpPr>
          <a:xfrm>
            <a:off x="6452479" y="3483051"/>
            <a:ext cx="200168" cy="364416"/>
            <a:chOff x="2375000" y="238125"/>
            <a:chExt cx="2871850" cy="5228350"/>
          </a:xfrm>
        </p:grpSpPr>
        <p:sp>
          <p:nvSpPr>
            <p:cNvPr id="709" name="Google Shape;709;p30"/>
            <p:cNvSpPr/>
            <p:nvPr/>
          </p:nvSpPr>
          <p:spPr>
            <a:xfrm>
              <a:off x="2375000" y="238125"/>
              <a:ext cx="2871850" cy="5228350"/>
            </a:xfrm>
            <a:custGeom>
              <a:rect b="b" l="l" r="r" t="t"/>
              <a:pathLst>
                <a:path extrusionOk="0" h="209134" w="114874">
                  <a:moveTo>
                    <a:pt x="76949" y="73518"/>
                  </a:moveTo>
                  <a:cubicBezTo>
                    <a:pt x="77132" y="73518"/>
                    <a:pt x="77315" y="73521"/>
                    <a:pt x="77497" y="73526"/>
                  </a:cubicBezTo>
                  <a:cubicBezTo>
                    <a:pt x="84678" y="73747"/>
                    <a:pt x="94800" y="77178"/>
                    <a:pt x="106172" y="83281"/>
                  </a:cubicBezTo>
                  <a:cubicBezTo>
                    <a:pt x="105343" y="108814"/>
                    <a:pt x="84228" y="130707"/>
                    <a:pt x="57193" y="130707"/>
                  </a:cubicBezTo>
                  <a:cubicBezTo>
                    <a:pt x="57058" y="130707"/>
                    <a:pt x="56923" y="130706"/>
                    <a:pt x="56787" y="130705"/>
                  </a:cubicBezTo>
                  <a:cubicBezTo>
                    <a:pt x="28921" y="130485"/>
                    <a:pt x="7083" y="106858"/>
                    <a:pt x="8235" y="79654"/>
                  </a:cubicBezTo>
                  <a:lnTo>
                    <a:pt x="8235" y="79654"/>
                  </a:lnTo>
                  <a:cubicBezTo>
                    <a:pt x="15294" y="85413"/>
                    <a:pt x="21887" y="88820"/>
                    <a:pt x="27940" y="89825"/>
                  </a:cubicBezTo>
                  <a:cubicBezTo>
                    <a:pt x="29133" y="90017"/>
                    <a:pt x="30319" y="90106"/>
                    <a:pt x="31498" y="90106"/>
                  </a:cubicBezTo>
                  <a:cubicBezTo>
                    <a:pt x="39796" y="90106"/>
                    <a:pt x="47757" y="85685"/>
                    <a:pt x="55268" y="81565"/>
                  </a:cubicBezTo>
                  <a:cubicBezTo>
                    <a:pt x="62458" y="77600"/>
                    <a:pt x="69904" y="73518"/>
                    <a:pt x="76949" y="73518"/>
                  </a:cubicBezTo>
                  <a:close/>
                  <a:moveTo>
                    <a:pt x="61272" y="138744"/>
                  </a:moveTo>
                  <a:lnTo>
                    <a:pt x="61272" y="188718"/>
                  </a:lnTo>
                  <a:cubicBezTo>
                    <a:pt x="61272" y="190262"/>
                    <a:pt x="62155" y="191683"/>
                    <a:pt x="63527" y="192369"/>
                  </a:cubicBezTo>
                  <a:lnTo>
                    <a:pt x="80732" y="200972"/>
                  </a:lnTo>
                  <a:lnTo>
                    <a:pt x="33651" y="200972"/>
                  </a:lnTo>
                  <a:lnTo>
                    <a:pt x="50856" y="192369"/>
                  </a:lnTo>
                  <a:cubicBezTo>
                    <a:pt x="52229" y="191683"/>
                    <a:pt x="53111" y="190262"/>
                    <a:pt x="53111" y="188718"/>
                  </a:cubicBezTo>
                  <a:lnTo>
                    <a:pt x="53111" y="138744"/>
                  </a:lnTo>
                  <a:cubicBezTo>
                    <a:pt x="54459" y="138818"/>
                    <a:pt x="55831" y="138891"/>
                    <a:pt x="57204" y="138891"/>
                  </a:cubicBezTo>
                  <a:cubicBezTo>
                    <a:pt x="58552" y="138891"/>
                    <a:pt x="59924" y="138818"/>
                    <a:pt x="61272" y="138744"/>
                  </a:cubicBezTo>
                  <a:close/>
                  <a:moveTo>
                    <a:pt x="20441" y="0"/>
                  </a:moveTo>
                  <a:cubicBezTo>
                    <a:pt x="18529" y="0"/>
                    <a:pt x="16862" y="1323"/>
                    <a:pt x="16446" y="3186"/>
                  </a:cubicBezTo>
                  <a:cubicBezTo>
                    <a:pt x="148" y="74629"/>
                    <a:pt x="0" y="72423"/>
                    <a:pt x="0" y="81688"/>
                  </a:cubicBezTo>
                  <a:cubicBezTo>
                    <a:pt x="0" y="108868"/>
                    <a:pt x="19044" y="131906"/>
                    <a:pt x="44950" y="137568"/>
                  </a:cubicBezTo>
                  <a:lnTo>
                    <a:pt x="44950" y="186193"/>
                  </a:lnTo>
                  <a:lnTo>
                    <a:pt x="14510" y="201413"/>
                  </a:lnTo>
                  <a:cubicBezTo>
                    <a:pt x="12819" y="202246"/>
                    <a:pt x="11936" y="204158"/>
                    <a:pt x="12377" y="205996"/>
                  </a:cubicBezTo>
                  <a:cubicBezTo>
                    <a:pt x="12819" y="207834"/>
                    <a:pt x="14461" y="209133"/>
                    <a:pt x="16348" y="209133"/>
                  </a:cubicBezTo>
                  <a:lnTo>
                    <a:pt x="98036" y="209133"/>
                  </a:lnTo>
                  <a:cubicBezTo>
                    <a:pt x="99947" y="209133"/>
                    <a:pt x="101589" y="207834"/>
                    <a:pt x="102030" y="205996"/>
                  </a:cubicBezTo>
                  <a:cubicBezTo>
                    <a:pt x="102447" y="204158"/>
                    <a:pt x="101565" y="202246"/>
                    <a:pt x="99874" y="201413"/>
                  </a:cubicBezTo>
                  <a:lnTo>
                    <a:pt x="69458" y="186193"/>
                  </a:lnTo>
                  <a:lnTo>
                    <a:pt x="69458" y="137568"/>
                  </a:lnTo>
                  <a:cubicBezTo>
                    <a:pt x="96050" y="131735"/>
                    <a:pt x="114873" y="107814"/>
                    <a:pt x="114383" y="80805"/>
                  </a:cubicBezTo>
                  <a:cubicBezTo>
                    <a:pt x="114211" y="70316"/>
                    <a:pt x="112569" y="68968"/>
                    <a:pt x="97938" y="3186"/>
                  </a:cubicBezTo>
                  <a:cubicBezTo>
                    <a:pt x="97521" y="1323"/>
                    <a:pt x="95854" y="0"/>
                    <a:pt x="93967" y="0"/>
                  </a:cubicBezTo>
                  <a:lnTo>
                    <a:pt x="73943" y="0"/>
                  </a:lnTo>
                  <a:cubicBezTo>
                    <a:pt x="71689" y="0"/>
                    <a:pt x="69850" y="1838"/>
                    <a:pt x="69850" y="4093"/>
                  </a:cubicBezTo>
                  <a:cubicBezTo>
                    <a:pt x="69850" y="6348"/>
                    <a:pt x="71689" y="8161"/>
                    <a:pt x="73943" y="8161"/>
                  </a:cubicBezTo>
                  <a:lnTo>
                    <a:pt x="90707" y="8161"/>
                  </a:lnTo>
                  <a:cubicBezTo>
                    <a:pt x="90707" y="8161"/>
                    <a:pt x="105413" y="72767"/>
                    <a:pt x="105584" y="73771"/>
                  </a:cubicBezTo>
                  <a:cubicBezTo>
                    <a:pt x="96982" y="69556"/>
                    <a:pt x="86688" y="65610"/>
                    <a:pt x="77742" y="65365"/>
                  </a:cubicBezTo>
                  <a:cubicBezTo>
                    <a:pt x="77463" y="65356"/>
                    <a:pt x="77185" y="65352"/>
                    <a:pt x="76907" y="65352"/>
                  </a:cubicBezTo>
                  <a:cubicBezTo>
                    <a:pt x="67796" y="65352"/>
                    <a:pt x="59433" y="69961"/>
                    <a:pt x="51346" y="74409"/>
                  </a:cubicBezTo>
                  <a:cubicBezTo>
                    <a:pt x="44318" y="78260"/>
                    <a:pt x="37656" y="81919"/>
                    <a:pt x="31550" y="81919"/>
                  </a:cubicBezTo>
                  <a:cubicBezTo>
                    <a:pt x="30779" y="81919"/>
                    <a:pt x="30017" y="81860"/>
                    <a:pt x="29264" y="81737"/>
                  </a:cubicBezTo>
                  <a:cubicBezTo>
                    <a:pt x="23700" y="80854"/>
                    <a:pt x="16936" y="76786"/>
                    <a:pt x="9583" y="69973"/>
                  </a:cubicBezTo>
                  <a:lnTo>
                    <a:pt x="23700" y="8161"/>
                  </a:lnTo>
                  <a:lnTo>
                    <a:pt x="41273" y="8161"/>
                  </a:lnTo>
                  <a:cubicBezTo>
                    <a:pt x="43528" y="8161"/>
                    <a:pt x="45342" y="6348"/>
                    <a:pt x="45342" y="4093"/>
                  </a:cubicBezTo>
                  <a:cubicBezTo>
                    <a:pt x="45342" y="1838"/>
                    <a:pt x="43528" y="0"/>
                    <a:pt x="412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0"/>
            <p:cNvSpPr/>
            <p:nvPr/>
          </p:nvSpPr>
          <p:spPr>
            <a:xfrm>
              <a:off x="3713175" y="238125"/>
              <a:ext cx="204075" cy="204050"/>
            </a:xfrm>
            <a:custGeom>
              <a:rect b="b" l="l" r="r" t="t"/>
              <a:pathLst>
                <a:path extrusionOk="0" h="8162" w="8163">
                  <a:moveTo>
                    <a:pt x="4069" y="0"/>
                  </a:moveTo>
                  <a:cubicBezTo>
                    <a:pt x="1814" y="0"/>
                    <a:pt x="1" y="1838"/>
                    <a:pt x="1" y="4093"/>
                  </a:cubicBezTo>
                  <a:cubicBezTo>
                    <a:pt x="1" y="6348"/>
                    <a:pt x="1814" y="8161"/>
                    <a:pt x="4069" y="8161"/>
                  </a:cubicBezTo>
                  <a:cubicBezTo>
                    <a:pt x="6324" y="8161"/>
                    <a:pt x="8162" y="6348"/>
                    <a:pt x="8162" y="4093"/>
                  </a:cubicBezTo>
                  <a:cubicBezTo>
                    <a:pt x="8162" y="1838"/>
                    <a:pt x="6324" y="0"/>
                    <a:pt x="40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" name="Google Shape;711;p30"/>
          <p:cNvGrpSpPr/>
          <p:nvPr/>
        </p:nvGrpSpPr>
        <p:grpSpPr>
          <a:xfrm>
            <a:off x="6426563" y="4051924"/>
            <a:ext cx="251993" cy="323068"/>
            <a:chOff x="1764725" y="238125"/>
            <a:chExt cx="4070975" cy="5219200"/>
          </a:xfrm>
        </p:grpSpPr>
        <p:sp>
          <p:nvSpPr>
            <p:cNvPr id="712" name="Google Shape;712;p30"/>
            <p:cNvSpPr/>
            <p:nvPr/>
          </p:nvSpPr>
          <p:spPr>
            <a:xfrm>
              <a:off x="1764725" y="238125"/>
              <a:ext cx="4070975" cy="5219200"/>
            </a:xfrm>
            <a:custGeom>
              <a:rect b="b" l="l" r="r" t="t"/>
              <a:pathLst>
                <a:path extrusionOk="0" h="208768" w="162839">
                  <a:moveTo>
                    <a:pt x="135177" y="54671"/>
                  </a:moveTo>
                  <a:cubicBezTo>
                    <a:pt x="135079" y="55128"/>
                    <a:pt x="135014" y="55552"/>
                    <a:pt x="134981" y="56008"/>
                  </a:cubicBezTo>
                  <a:lnTo>
                    <a:pt x="134557" y="59336"/>
                  </a:lnTo>
                  <a:cubicBezTo>
                    <a:pt x="134296" y="61586"/>
                    <a:pt x="135862" y="63609"/>
                    <a:pt x="138113" y="63902"/>
                  </a:cubicBezTo>
                  <a:cubicBezTo>
                    <a:pt x="138276" y="63902"/>
                    <a:pt x="138439" y="63935"/>
                    <a:pt x="138602" y="63935"/>
                  </a:cubicBezTo>
                  <a:cubicBezTo>
                    <a:pt x="140625" y="63935"/>
                    <a:pt x="142386" y="62402"/>
                    <a:pt x="142647" y="60347"/>
                  </a:cubicBezTo>
                  <a:lnTo>
                    <a:pt x="143071" y="56987"/>
                  </a:lnTo>
                  <a:cubicBezTo>
                    <a:pt x="143136" y="56335"/>
                    <a:pt x="143267" y="55682"/>
                    <a:pt x="143365" y="55030"/>
                  </a:cubicBezTo>
                  <a:cubicBezTo>
                    <a:pt x="149921" y="57052"/>
                    <a:pt x="154684" y="63152"/>
                    <a:pt x="154684" y="70361"/>
                  </a:cubicBezTo>
                  <a:cubicBezTo>
                    <a:pt x="154684" y="79234"/>
                    <a:pt x="147475" y="86443"/>
                    <a:pt x="138602" y="86443"/>
                  </a:cubicBezTo>
                  <a:cubicBezTo>
                    <a:pt x="129762" y="86443"/>
                    <a:pt x="122553" y="79234"/>
                    <a:pt x="122553" y="70361"/>
                  </a:cubicBezTo>
                  <a:cubicBezTo>
                    <a:pt x="122553" y="62695"/>
                    <a:pt x="127968" y="56237"/>
                    <a:pt x="135177" y="54671"/>
                  </a:cubicBezTo>
                  <a:close/>
                  <a:moveTo>
                    <a:pt x="81159" y="8155"/>
                  </a:moveTo>
                  <a:cubicBezTo>
                    <a:pt x="106048" y="8155"/>
                    <a:pt x="128229" y="23291"/>
                    <a:pt x="137363" y="46190"/>
                  </a:cubicBezTo>
                  <a:cubicBezTo>
                    <a:pt x="124576" y="46842"/>
                    <a:pt x="114398" y="57444"/>
                    <a:pt x="114398" y="70361"/>
                  </a:cubicBezTo>
                  <a:cubicBezTo>
                    <a:pt x="114398" y="83703"/>
                    <a:pt x="125261" y="94598"/>
                    <a:pt x="138602" y="94598"/>
                  </a:cubicBezTo>
                  <a:cubicBezTo>
                    <a:pt x="142419" y="94598"/>
                    <a:pt x="146040" y="93684"/>
                    <a:pt x="149269" y="92118"/>
                  </a:cubicBezTo>
                  <a:cubicBezTo>
                    <a:pt x="152237" y="93619"/>
                    <a:pt x="154162" y="96685"/>
                    <a:pt x="154162" y="100045"/>
                  </a:cubicBezTo>
                  <a:cubicBezTo>
                    <a:pt x="154162" y="104481"/>
                    <a:pt x="151422" y="108950"/>
                    <a:pt x="146203" y="108950"/>
                  </a:cubicBezTo>
                  <a:lnTo>
                    <a:pt x="17061" y="108950"/>
                  </a:lnTo>
                  <a:cubicBezTo>
                    <a:pt x="12168" y="108950"/>
                    <a:pt x="8155" y="104971"/>
                    <a:pt x="8155" y="100045"/>
                  </a:cubicBezTo>
                  <a:cubicBezTo>
                    <a:pt x="8155" y="95152"/>
                    <a:pt x="12168" y="91173"/>
                    <a:pt x="17061" y="91173"/>
                  </a:cubicBezTo>
                  <a:lnTo>
                    <a:pt x="99817" y="91173"/>
                  </a:lnTo>
                  <a:cubicBezTo>
                    <a:pt x="102068" y="91173"/>
                    <a:pt x="103895" y="89346"/>
                    <a:pt x="103895" y="87095"/>
                  </a:cubicBezTo>
                  <a:cubicBezTo>
                    <a:pt x="103895" y="84844"/>
                    <a:pt x="102068" y="83018"/>
                    <a:pt x="99817" y="83018"/>
                  </a:cubicBezTo>
                  <a:lnTo>
                    <a:pt x="21464" y="83018"/>
                  </a:lnTo>
                  <a:cubicBezTo>
                    <a:pt x="20942" y="78581"/>
                    <a:pt x="20649" y="72351"/>
                    <a:pt x="20649" y="68665"/>
                  </a:cubicBezTo>
                  <a:cubicBezTo>
                    <a:pt x="20649" y="35295"/>
                    <a:pt x="47788" y="8155"/>
                    <a:pt x="81159" y="8155"/>
                  </a:cubicBezTo>
                  <a:close/>
                  <a:moveTo>
                    <a:pt x="40123" y="117105"/>
                  </a:moveTo>
                  <a:lnTo>
                    <a:pt x="47560" y="200612"/>
                  </a:lnTo>
                  <a:lnTo>
                    <a:pt x="35947" y="200612"/>
                  </a:lnTo>
                  <a:cubicBezTo>
                    <a:pt x="30337" y="200612"/>
                    <a:pt x="25574" y="196600"/>
                    <a:pt x="24596" y="191087"/>
                  </a:cubicBezTo>
                  <a:lnTo>
                    <a:pt x="11417" y="117105"/>
                  </a:lnTo>
                  <a:close/>
                  <a:moveTo>
                    <a:pt x="114007" y="117105"/>
                  </a:moveTo>
                  <a:lnTo>
                    <a:pt x="106569" y="200612"/>
                  </a:lnTo>
                  <a:lnTo>
                    <a:pt x="85236" y="200612"/>
                  </a:lnTo>
                  <a:lnTo>
                    <a:pt x="85236" y="152335"/>
                  </a:lnTo>
                  <a:cubicBezTo>
                    <a:pt x="85236" y="150084"/>
                    <a:pt x="83409" y="148257"/>
                    <a:pt x="81159" y="148257"/>
                  </a:cubicBezTo>
                  <a:cubicBezTo>
                    <a:pt x="78908" y="148257"/>
                    <a:pt x="77081" y="150084"/>
                    <a:pt x="77081" y="152335"/>
                  </a:cubicBezTo>
                  <a:lnTo>
                    <a:pt x="77081" y="200612"/>
                  </a:lnTo>
                  <a:lnTo>
                    <a:pt x="55748" y="200612"/>
                  </a:lnTo>
                  <a:lnTo>
                    <a:pt x="48310" y="117105"/>
                  </a:lnTo>
                  <a:close/>
                  <a:moveTo>
                    <a:pt x="150900" y="117105"/>
                  </a:moveTo>
                  <a:lnTo>
                    <a:pt x="137721" y="191087"/>
                  </a:lnTo>
                  <a:cubicBezTo>
                    <a:pt x="136743" y="196600"/>
                    <a:pt x="131948" y="200612"/>
                    <a:pt x="126337" y="200612"/>
                  </a:cubicBezTo>
                  <a:lnTo>
                    <a:pt x="114757" y="200612"/>
                  </a:lnTo>
                  <a:lnTo>
                    <a:pt x="122194" y="117105"/>
                  </a:lnTo>
                  <a:close/>
                  <a:moveTo>
                    <a:pt x="81159" y="0"/>
                  </a:moveTo>
                  <a:cubicBezTo>
                    <a:pt x="43287" y="0"/>
                    <a:pt x="12494" y="30793"/>
                    <a:pt x="12494" y="68665"/>
                  </a:cubicBezTo>
                  <a:cubicBezTo>
                    <a:pt x="12494" y="71862"/>
                    <a:pt x="12722" y="78288"/>
                    <a:pt x="13309" y="83409"/>
                  </a:cubicBezTo>
                  <a:cubicBezTo>
                    <a:pt x="5709" y="85138"/>
                    <a:pt x="0" y="91955"/>
                    <a:pt x="0" y="100045"/>
                  </a:cubicBezTo>
                  <a:cubicBezTo>
                    <a:pt x="0" y="103927"/>
                    <a:pt x="1305" y="107482"/>
                    <a:pt x="3491" y="110353"/>
                  </a:cubicBezTo>
                  <a:cubicBezTo>
                    <a:pt x="3458" y="110353"/>
                    <a:pt x="3425" y="110386"/>
                    <a:pt x="3425" y="110418"/>
                  </a:cubicBezTo>
                  <a:cubicBezTo>
                    <a:pt x="2643" y="111332"/>
                    <a:pt x="2316" y="112571"/>
                    <a:pt x="2545" y="113745"/>
                  </a:cubicBezTo>
                  <a:lnTo>
                    <a:pt x="16539" y="192522"/>
                  </a:lnTo>
                  <a:cubicBezTo>
                    <a:pt x="18235" y="201917"/>
                    <a:pt x="26390" y="208767"/>
                    <a:pt x="35947" y="208767"/>
                  </a:cubicBezTo>
                  <a:lnTo>
                    <a:pt x="126337" y="208767"/>
                  </a:lnTo>
                  <a:cubicBezTo>
                    <a:pt x="135927" y="208767"/>
                    <a:pt x="144082" y="201917"/>
                    <a:pt x="145779" y="192522"/>
                  </a:cubicBezTo>
                  <a:lnTo>
                    <a:pt x="159772" y="113745"/>
                  </a:lnTo>
                  <a:cubicBezTo>
                    <a:pt x="159968" y="112636"/>
                    <a:pt x="159707" y="111495"/>
                    <a:pt x="159055" y="110581"/>
                  </a:cubicBezTo>
                  <a:cubicBezTo>
                    <a:pt x="161110" y="107743"/>
                    <a:pt x="162284" y="104090"/>
                    <a:pt x="162284" y="100045"/>
                  </a:cubicBezTo>
                  <a:cubicBezTo>
                    <a:pt x="162284" y="94924"/>
                    <a:pt x="160001" y="90161"/>
                    <a:pt x="156217" y="86997"/>
                  </a:cubicBezTo>
                  <a:cubicBezTo>
                    <a:pt x="160294" y="82659"/>
                    <a:pt x="162839" y="76787"/>
                    <a:pt x="162839" y="70361"/>
                  </a:cubicBezTo>
                  <a:cubicBezTo>
                    <a:pt x="162839" y="59760"/>
                    <a:pt x="155956" y="50724"/>
                    <a:pt x="146464" y="47462"/>
                  </a:cubicBezTo>
                  <a:cubicBezTo>
                    <a:pt x="146431" y="47266"/>
                    <a:pt x="146366" y="47103"/>
                    <a:pt x="146300" y="46907"/>
                  </a:cubicBezTo>
                  <a:cubicBezTo>
                    <a:pt x="146300" y="46842"/>
                    <a:pt x="146268" y="46777"/>
                    <a:pt x="146235" y="46712"/>
                  </a:cubicBezTo>
                  <a:cubicBezTo>
                    <a:pt x="148780" y="41819"/>
                    <a:pt x="152629" y="37643"/>
                    <a:pt x="157489" y="34675"/>
                  </a:cubicBezTo>
                  <a:cubicBezTo>
                    <a:pt x="159414" y="33501"/>
                    <a:pt x="160033" y="31021"/>
                    <a:pt x="158859" y="29097"/>
                  </a:cubicBezTo>
                  <a:cubicBezTo>
                    <a:pt x="158088" y="27833"/>
                    <a:pt x="156740" y="27132"/>
                    <a:pt x="155361" y="27132"/>
                  </a:cubicBezTo>
                  <a:cubicBezTo>
                    <a:pt x="154639" y="27132"/>
                    <a:pt x="153909" y="27324"/>
                    <a:pt x="153249" y="27727"/>
                  </a:cubicBezTo>
                  <a:cubicBezTo>
                    <a:pt x="148975" y="30336"/>
                    <a:pt x="145322" y="33664"/>
                    <a:pt x="142386" y="37545"/>
                  </a:cubicBezTo>
                  <a:cubicBezTo>
                    <a:pt x="130839" y="14744"/>
                    <a:pt x="107320" y="0"/>
                    <a:pt x="811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0"/>
            <p:cNvSpPr/>
            <p:nvPr/>
          </p:nvSpPr>
          <p:spPr>
            <a:xfrm>
              <a:off x="3683575" y="3481775"/>
              <a:ext cx="218600" cy="203475"/>
            </a:xfrm>
            <a:custGeom>
              <a:rect b="b" l="l" r="r" t="t"/>
              <a:pathLst>
                <a:path extrusionOk="0" h="8139" w="8744">
                  <a:moveTo>
                    <a:pt x="4401" y="1"/>
                  </a:moveTo>
                  <a:cubicBezTo>
                    <a:pt x="3453" y="1"/>
                    <a:pt x="2511" y="323"/>
                    <a:pt x="1762" y="962"/>
                  </a:cubicBezTo>
                  <a:cubicBezTo>
                    <a:pt x="490" y="2038"/>
                    <a:pt x="1" y="3865"/>
                    <a:pt x="555" y="5431"/>
                  </a:cubicBezTo>
                  <a:cubicBezTo>
                    <a:pt x="1143" y="7062"/>
                    <a:pt x="2708" y="8138"/>
                    <a:pt x="4405" y="8138"/>
                  </a:cubicBezTo>
                  <a:cubicBezTo>
                    <a:pt x="6329" y="8138"/>
                    <a:pt x="8025" y="6768"/>
                    <a:pt x="8417" y="4876"/>
                  </a:cubicBezTo>
                  <a:cubicBezTo>
                    <a:pt x="8743" y="3245"/>
                    <a:pt x="7993" y="1484"/>
                    <a:pt x="6558" y="603"/>
                  </a:cubicBezTo>
                  <a:cubicBezTo>
                    <a:pt x="5896" y="201"/>
                    <a:pt x="5147" y="1"/>
                    <a:pt x="4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0"/>
            <p:cNvSpPr/>
            <p:nvPr/>
          </p:nvSpPr>
          <p:spPr>
            <a:xfrm>
              <a:off x="3268500" y="693975"/>
              <a:ext cx="709500" cy="648350"/>
            </a:xfrm>
            <a:custGeom>
              <a:rect b="b" l="l" r="r" t="t"/>
              <a:pathLst>
                <a:path extrusionOk="0" h="25934" w="28380">
                  <a:moveTo>
                    <a:pt x="19148" y="8155"/>
                  </a:moveTo>
                  <a:lnTo>
                    <a:pt x="14190" y="16767"/>
                  </a:lnTo>
                  <a:lnTo>
                    <a:pt x="9232" y="8155"/>
                  </a:lnTo>
                  <a:close/>
                  <a:moveTo>
                    <a:pt x="7470" y="1"/>
                  </a:moveTo>
                  <a:cubicBezTo>
                    <a:pt x="4893" y="1"/>
                    <a:pt x="2577" y="1338"/>
                    <a:pt x="1273" y="3556"/>
                  </a:cubicBezTo>
                  <a:cubicBezTo>
                    <a:pt x="0" y="5807"/>
                    <a:pt x="0" y="8482"/>
                    <a:pt x="1273" y="10700"/>
                  </a:cubicBezTo>
                  <a:lnTo>
                    <a:pt x="7992" y="22345"/>
                  </a:lnTo>
                  <a:cubicBezTo>
                    <a:pt x="9297" y="24596"/>
                    <a:pt x="11613" y="25933"/>
                    <a:pt x="14190" y="25933"/>
                  </a:cubicBezTo>
                  <a:cubicBezTo>
                    <a:pt x="16767" y="25933"/>
                    <a:pt x="19083" y="24596"/>
                    <a:pt x="20388" y="22345"/>
                  </a:cubicBezTo>
                  <a:lnTo>
                    <a:pt x="27108" y="10700"/>
                  </a:lnTo>
                  <a:cubicBezTo>
                    <a:pt x="28380" y="8482"/>
                    <a:pt x="28380" y="5807"/>
                    <a:pt x="27108" y="3556"/>
                  </a:cubicBezTo>
                  <a:cubicBezTo>
                    <a:pt x="25803" y="1338"/>
                    <a:pt x="23487" y="1"/>
                    <a:pt x="20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0"/>
            <p:cNvSpPr/>
            <p:nvPr/>
          </p:nvSpPr>
          <p:spPr>
            <a:xfrm>
              <a:off x="2584300" y="1146575"/>
              <a:ext cx="702975" cy="681775"/>
            </a:xfrm>
            <a:custGeom>
              <a:rect b="b" l="l" r="r" t="t"/>
              <a:pathLst>
                <a:path extrusionOk="0" h="27271" w="28119">
                  <a:moveTo>
                    <a:pt x="16571" y="9101"/>
                  </a:moveTo>
                  <a:lnTo>
                    <a:pt x="19148" y="18692"/>
                  </a:lnTo>
                  <a:lnTo>
                    <a:pt x="19148" y="18692"/>
                  </a:lnTo>
                  <a:lnTo>
                    <a:pt x="9525" y="16147"/>
                  </a:lnTo>
                  <a:lnTo>
                    <a:pt x="16571" y="9101"/>
                  </a:lnTo>
                  <a:close/>
                  <a:moveTo>
                    <a:pt x="17015" y="1"/>
                  </a:moveTo>
                  <a:cubicBezTo>
                    <a:pt x="15173" y="1"/>
                    <a:pt x="13397" y="728"/>
                    <a:pt x="12037" y="2088"/>
                  </a:cubicBezTo>
                  <a:lnTo>
                    <a:pt x="2545" y="11613"/>
                  </a:lnTo>
                  <a:cubicBezTo>
                    <a:pt x="718" y="13440"/>
                    <a:pt x="0" y="16017"/>
                    <a:pt x="685" y="18496"/>
                  </a:cubicBezTo>
                  <a:cubicBezTo>
                    <a:pt x="1338" y="21008"/>
                    <a:pt x="3230" y="22900"/>
                    <a:pt x="5741" y="23552"/>
                  </a:cubicBezTo>
                  <a:lnTo>
                    <a:pt x="18724" y="27042"/>
                  </a:lnTo>
                  <a:cubicBezTo>
                    <a:pt x="19344" y="27205"/>
                    <a:pt x="19964" y="27271"/>
                    <a:pt x="20583" y="27271"/>
                  </a:cubicBezTo>
                  <a:cubicBezTo>
                    <a:pt x="22475" y="27271"/>
                    <a:pt x="24237" y="26553"/>
                    <a:pt x="25607" y="25183"/>
                  </a:cubicBezTo>
                  <a:cubicBezTo>
                    <a:pt x="27434" y="23356"/>
                    <a:pt x="28119" y="20779"/>
                    <a:pt x="27466" y="18300"/>
                  </a:cubicBezTo>
                  <a:lnTo>
                    <a:pt x="23976" y="5285"/>
                  </a:lnTo>
                  <a:cubicBezTo>
                    <a:pt x="23324" y="2806"/>
                    <a:pt x="21432" y="914"/>
                    <a:pt x="18920" y="261"/>
                  </a:cubicBezTo>
                  <a:cubicBezTo>
                    <a:pt x="18287" y="87"/>
                    <a:pt x="17647" y="1"/>
                    <a:pt x="170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6" name="Google Shape;716;p30"/>
          <p:cNvSpPr txBox="1"/>
          <p:nvPr>
            <p:ph idx="4294967295" type="subTitle"/>
          </p:nvPr>
        </p:nvSpPr>
        <p:spPr>
          <a:xfrm>
            <a:off x="7746850" y="3091925"/>
            <a:ext cx="692700" cy="269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$16</a:t>
            </a:r>
            <a:endParaRPr sz="1400"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717" name="Google Shape;717;p30"/>
          <p:cNvSpPr txBox="1"/>
          <p:nvPr>
            <p:ph idx="4294967295" type="subTitle"/>
          </p:nvPr>
        </p:nvSpPr>
        <p:spPr>
          <a:xfrm>
            <a:off x="7173800" y="3632662"/>
            <a:ext cx="692700" cy="269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$7</a:t>
            </a:r>
            <a:endParaRPr sz="1400"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718" name="Google Shape;718;p30"/>
          <p:cNvSpPr txBox="1"/>
          <p:nvPr>
            <p:ph idx="4294967295" type="subTitle"/>
          </p:nvPr>
        </p:nvSpPr>
        <p:spPr>
          <a:xfrm>
            <a:off x="7462175" y="4187537"/>
            <a:ext cx="692700" cy="269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$12</a:t>
            </a:r>
            <a:endParaRPr sz="1400"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cxnSp>
        <p:nvCxnSpPr>
          <p:cNvPr id="719" name="Google Shape;719;p30"/>
          <p:cNvCxnSpPr/>
          <p:nvPr/>
        </p:nvCxnSpPr>
        <p:spPr>
          <a:xfrm>
            <a:off x="3733952" y="2299725"/>
            <a:ext cx="2054400" cy="0"/>
          </a:xfrm>
          <a:prstGeom prst="straightConnector1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20" name="Google Shape;720;p30"/>
          <p:cNvCxnSpPr/>
          <p:nvPr/>
        </p:nvCxnSpPr>
        <p:spPr>
          <a:xfrm>
            <a:off x="3419950" y="697950"/>
            <a:ext cx="0" cy="3747600"/>
          </a:xfrm>
          <a:prstGeom prst="straightConnector1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721" name="Google Shape;721;p30"/>
          <p:cNvCxnSpPr/>
          <p:nvPr/>
        </p:nvCxnSpPr>
        <p:spPr>
          <a:xfrm>
            <a:off x="6059550" y="697950"/>
            <a:ext cx="0" cy="3747600"/>
          </a:xfrm>
          <a:prstGeom prst="straightConnector1">
            <a:avLst/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725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6" name="Google Shape;726;p31"/>
          <p:cNvGrpSpPr/>
          <p:nvPr/>
        </p:nvGrpSpPr>
        <p:grpSpPr>
          <a:xfrm>
            <a:off x="-4279476" y="1142651"/>
            <a:ext cx="6929230" cy="4264514"/>
            <a:chOff x="232500" y="570675"/>
            <a:chExt cx="7159775" cy="4406400"/>
          </a:xfrm>
        </p:grpSpPr>
        <p:sp>
          <p:nvSpPr>
            <p:cNvPr id="727" name="Google Shape;727;p31"/>
            <p:cNvSpPr/>
            <p:nvPr/>
          </p:nvSpPr>
          <p:spPr>
            <a:xfrm>
              <a:off x="4949400" y="2144550"/>
              <a:ext cx="386500" cy="688950"/>
            </a:xfrm>
            <a:custGeom>
              <a:rect b="b" l="l" r="r" t="t"/>
              <a:pathLst>
                <a:path extrusionOk="0" h="27558" w="15460">
                  <a:moveTo>
                    <a:pt x="11235" y="1"/>
                  </a:moveTo>
                  <a:lnTo>
                    <a:pt x="9474" y="289"/>
                  </a:lnTo>
                  <a:lnTo>
                    <a:pt x="7330" y="289"/>
                  </a:lnTo>
                  <a:cubicBezTo>
                    <a:pt x="6210" y="481"/>
                    <a:pt x="5186" y="577"/>
                    <a:pt x="4513" y="577"/>
                  </a:cubicBezTo>
                  <a:lnTo>
                    <a:pt x="4353" y="577"/>
                  </a:lnTo>
                  <a:cubicBezTo>
                    <a:pt x="3295" y="2000"/>
                    <a:pt x="2441" y="2499"/>
                    <a:pt x="1771" y="2499"/>
                  </a:cubicBezTo>
                  <a:cubicBezTo>
                    <a:pt x="1144" y="2499"/>
                    <a:pt x="677" y="2063"/>
                    <a:pt x="353" y="1537"/>
                  </a:cubicBezTo>
                  <a:lnTo>
                    <a:pt x="193" y="5954"/>
                  </a:lnTo>
                  <a:lnTo>
                    <a:pt x="961" y="9731"/>
                  </a:lnTo>
                  <a:lnTo>
                    <a:pt x="961" y="13891"/>
                  </a:lnTo>
                  <a:lnTo>
                    <a:pt x="1473" y="18020"/>
                  </a:lnTo>
                  <a:lnTo>
                    <a:pt x="1441" y="18116"/>
                  </a:lnTo>
                  <a:cubicBezTo>
                    <a:pt x="1441" y="18116"/>
                    <a:pt x="1057" y="19300"/>
                    <a:pt x="1697" y="19908"/>
                  </a:cubicBezTo>
                  <a:lnTo>
                    <a:pt x="1793" y="19972"/>
                  </a:lnTo>
                  <a:lnTo>
                    <a:pt x="1825" y="20100"/>
                  </a:lnTo>
                  <a:cubicBezTo>
                    <a:pt x="1889" y="20453"/>
                    <a:pt x="2305" y="22373"/>
                    <a:pt x="1473" y="23013"/>
                  </a:cubicBezTo>
                  <a:cubicBezTo>
                    <a:pt x="1185" y="24101"/>
                    <a:pt x="801" y="25381"/>
                    <a:pt x="161" y="25701"/>
                  </a:cubicBezTo>
                  <a:lnTo>
                    <a:pt x="1" y="27142"/>
                  </a:lnTo>
                  <a:lnTo>
                    <a:pt x="2465" y="26662"/>
                  </a:lnTo>
                  <a:lnTo>
                    <a:pt x="3585" y="27334"/>
                  </a:lnTo>
                  <a:lnTo>
                    <a:pt x="4097" y="27558"/>
                  </a:lnTo>
                  <a:cubicBezTo>
                    <a:pt x="4417" y="26950"/>
                    <a:pt x="4962" y="26118"/>
                    <a:pt x="5666" y="26118"/>
                  </a:cubicBezTo>
                  <a:cubicBezTo>
                    <a:pt x="6178" y="26118"/>
                    <a:pt x="6594" y="26502"/>
                    <a:pt x="6914" y="27270"/>
                  </a:cubicBezTo>
                  <a:lnTo>
                    <a:pt x="6946" y="27270"/>
                  </a:lnTo>
                  <a:cubicBezTo>
                    <a:pt x="7042" y="27270"/>
                    <a:pt x="7074" y="27270"/>
                    <a:pt x="7106" y="27238"/>
                  </a:cubicBezTo>
                  <a:cubicBezTo>
                    <a:pt x="7234" y="27142"/>
                    <a:pt x="7298" y="26790"/>
                    <a:pt x="7138" y="26054"/>
                  </a:cubicBezTo>
                  <a:lnTo>
                    <a:pt x="7106" y="25830"/>
                  </a:lnTo>
                  <a:lnTo>
                    <a:pt x="8962" y="24229"/>
                  </a:lnTo>
                  <a:lnTo>
                    <a:pt x="8962" y="25509"/>
                  </a:lnTo>
                  <a:lnTo>
                    <a:pt x="10019" y="25573"/>
                  </a:lnTo>
                  <a:lnTo>
                    <a:pt x="10019" y="24549"/>
                  </a:lnTo>
                  <a:lnTo>
                    <a:pt x="12419" y="22149"/>
                  </a:lnTo>
                  <a:lnTo>
                    <a:pt x="12707" y="20132"/>
                  </a:lnTo>
                  <a:lnTo>
                    <a:pt x="13059" y="20132"/>
                  </a:lnTo>
                  <a:cubicBezTo>
                    <a:pt x="13667" y="20132"/>
                    <a:pt x="15043" y="19940"/>
                    <a:pt x="15364" y="19428"/>
                  </a:cubicBezTo>
                  <a:cubicBezTo>
                    <a:pt x="15396" y="19332"/>
                    <a:pt x="15460" y="19140"/>
                    <a:pt x="15300" y="18820"/>
                  </a:cubicBezTo>
                  <a:lnTo>
                    <a:pt x="15268" y="18692"/>
                  </a:lnTo>
                  <a:lnTo>
                    <a:pt x="14979" y="15844"/>
                  </a:lnTo>
                  <a:lnTo>
                    <a:pt x="14467" y="12099"/>
                  </a:lnTo>
                  <a:lnTo>
                    <a:pt x="14211" y="7970"/>
                  </a:lnTo>
                  <a:lnTo>
                    <a:pt x="13699" y="4578"/>
                  </a:lnTo>
                  <a:lnTo>
                    <a:pt x="13027" y="2049"/>
                  </a:lnTo>
                  <a:lnTo>
                    <a:pt x="13187" y="257"/>
                  </a:lnTo>
                  <a:lnTo>
                    <a:pt x="112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31"/>
            <p:cNvSpPr/>
            <p:nvPr/>
          </p:nvSpPr>
          <p:spPr>
            <a:xfrm>
              <a:off x="5654325" y="2314175"/>
              <a:ext cx="519325" cy="537725"/>
            </a:xfrm>
            <a:custGeom>
              <a:rect b="b" l="l" r="r" t="t"/>
              <a:pathLst>
                <a:path extrusionOk="0" h="21509" w="20773">
                  <a:moveTo>
                    <a:pt x="8162" y="1"/>
                  </a:moveTo>
                  <a:lnTo>
                    <a:pt x="8066" y="289"/>
                  </a:lnTo>
                  <a:lnTo>
                    <a:pt x="8034" y="4162"/>
                  </a:lnTo>
                  <a:lnTo>
                    <a:pt x="8002" y="4226"/>
                  </a:lnTo>
                  <a:cubicBezTo>
                    <a:pt x="6818" y="6146"/>
                    <a:pt x="5858" y="7202"/>
                    <a:pt x="5826" y="7234"/>
                  </a:cubicBezTo>
                  <a:lnTo>
                    <a:pt x="5506" y="7554"/>
                  </a:lnTo>
                  <a:lnTo>
                    <a:pt x="5186" y="7234"/>
                  </a:lnTo>
                  <a:cubicBezTo>
                    <a:pt x="5026" y="7074"/>
                    <a:pt x="4898" y="6946"/>
                    <a:pt x="4834" y="6914"/>
                  </a:cubicBezTo>
                  <a:lnTo>
                    <a:pt x="4834" y="7106"/>
                  </a:lnTo>
                  <a:lnTo>
                    <a:pt x="4674" y="7266"/>
                  </a:lnTo>
                  <a:cubicBezTo>
                    <a:pt x="3650" y="8226"/>
                    <a:pt x="3906" y="8675"/>
                    <a:pt x="3906" y="8675"/>
                  </a:cubicBezTo>
                  <a:lnTo>
                    <a:pt x="4002" y="8803"/>
                  </a:lnTo>
                  <a:lnTo>
                    <a:pt x="4002" y="8835"/>
                  </a:lnTo>
                  <a:cubicBezTo>
                    <a:pt x="4322" y="9763"/>
                    <a:pt x="4322" y="10307"/>
                    <a:pt x="3970" y="10595"/>
                  </a:cubicBezTo>
                  <a:cubicBezTo>
                    <a:pt x="3842" y="10723"/>
                    <a:pt x="3650" y="10787"/>
                    <a:pt x="3426" y="10787"/>
                  </a:cubicBezTo>
                  <a:cubicBezTo>
                    <a:pt x="3234" y="10787"/>
                    <a:pt x="3042" y="10723"/>
                    <a:pt x="2946" y="10691"/>
                  </a:cubicBezTo>
                  <a:lnTo>
                    <a:pt x="2913" y="10691"/>
                  </a:lnTo>
                  <a:lnTo>
                    <a:pt x="2785" y="10595"/>
                  </a:lnTo>
                  <a:cubicBezTo>
                    <a:pt x="2433" y="10147"/>
                    <a:pt x="2273" y="10147"/>
                    <a:pt x="2273" y="10147"/>
                  </a:cubicBezTo>
                  <a:cubicBezTo>
                    <a:pt x="2145" y="10275"/>
                    <a:pt x="1985" y="11395"/>
                    <a:pt x="2145" y="12803"/>
                  </a:cubicBezTo>
                  <a:lnTo>
                    <a:pt x="2209" y="13155"/>
                  </a:lnTo>
                  <a:lnTo>
                    <a:pt x="1441" y="13347"/>
                  </a:lnTo>
                  <a:cubicBezTo>
                    <a:pt x="1345" y="13828"/>
                    <a:pt x="1153" y="14212"/>
                    <a:pt x="801" y="14404"/>
                  </a:cubicBezTo>
                  <a:cubicBezTo>
                    <a:pt x="609" y="14532"/>
                    <a:pt x="321" y="14564"/>
                    <a:pt x="33" y="14564"/>
                  </a:cubicBezTo>
                  <a:lnTo>
                    <a:pt x="1" y="14564"/>
                  </a:lnTo>
                  <a:lnTo>
                    <a:pt x="1" y="15908"/>
                  </a:lnTo>
                  <a:lnTo>
                    <a:pt x="1185" y="16516"/>
                  </a:lnTo>
                  <a:lnTo>
                    <a:pt x="1185" y="17572"/>
                  </a:lnTo>
                  <a:cubicBezTo>
                    <a:pt x="1793" y="18308"/>
                    <a:pt x="2849" y="19493"/>
                    <a:pt x="3394" y="19589"/>
                  </a:cubicBezTo>
                  <a:lnTo>
                    <a:pt x="3586" y="19653"/>
                  </a:lnTo>
                  <a:lnTo>
                    <a:pt x="3682" y="19813"/>
                  </a:lnTo>
                  <a:cubicBezTo>
                    <a:pt x="3682" y="19813"/>
                    <a:pt x="4482" y="21285"/>
                    <a:pt x="5826" y="21509"/>
                  </a:cubicBezTo>
                  <a:cubicBezTo>
                    <a:pt x="6242" y="21157"/>
                    <a:pt x="7042" y="20453"/>
                    <a:pt x="7714" y="20453"/>
                  </a:cubicBezTo>
                  <a:cubicBezTo>
                    <a:pt x="7810" y="20453"/>
                    <a:pt x="7906" y="20453"/>
                    <a:pt x="8002" y="20485"/>
                  </a:cubicBezTo>
                  <a:cubicBezTo>
                    <a:pt x="8162" y="20517"/>
                    <a:pt x="8451" y="20677"/>
                    <a:pt x="8611" y="21125"/>
                  </a:cubicBezTo>
                  <a:cubicBezTo>
                    <a:pt x="8643" y="21125"/>
                    <a:pt x="8707" y="21157"/>
                    <a:pt x="8771" y="21157"/>
                  </a:cubicBezTo>
                  <a:cubicBezTo>
                    <a:pt x="8803" y="21157"/>
                    <a:pt x="8867" y="21157"/>
                    <a:pt x="8931" y="21125"/>
                  </a:cubicBezTo>
                  <a:cubicBezTo>
                    <a:pt x="9123" y="21029"/>
                    <a:pt x="9475" y="20709"/>
                    <a:pt x="9731" y="19525"/>
                  </a:cubicBezTo>
                  <a:lnTo>
                    <a:pt x="9795" y="19173"/>
                  </a:lnTo>
                  <a:lnTo>
                    <a:pt x="10147" y="19205"/>
                  </a:lnTo>
                  <a:lnTo>
                    <a:pt x="10307" y="19205"/>
                  </a:lnTo>
                  <a:cubicBezTo>
                    <a:pt x="10723" y="19205"/>
                    <a:pt x="11747" y="19109"/>
                    <a:pt x="12227" y="18532"/>
                  </a:cubicBezTo>
                  <a:lnTo>
                    <a:pt x="12323" y="18436"/>
                  </a:lnTo>
                  <a:lnTo>
                    <a:pt x="12451" y="18404"/>
                  </a:lnTo>
                  <a:cubicBezTo>
                    <a:pt x="12451" y="18404"/>
                    <a:pt x="12803" y="18244"/>
                    <a:pt x="12483" y="17412"/>
                  </a:cubicBezTo>
                  <a:cubicBezTo>
                    <a:pt x="12323" y="16932"/>
                    <a:pt x="12131" y="16388"/>
                    <a:pt x="12515" y="16164"/>
                  </a:cubicBezTo>
                  <a:cubicBezTo>
                    <a:pt x="12611" y="16132"/>
                    <a:pt x="12643" y="16132"/>
                    <a:pt x="12707" y="16132"/>
                  </a:cubicBezTo>
                  <a:lnTo>
                    <a:pt x="12771" y="16132"/>
                  </a:lnTo>
                  <a:lnTo>
                    <a:pt x="13347" y="13988"/>
                  </a:lnTo>
                  <a:lnTo>
                    <a:pt x="14308" y="12195"/>
                  </a:lnTo>
                  <a:cubicBezTo>
                    <a:pt x="14276" y="10883"/>
                    <a:pt x="14468" y="10147"/>
                    <a:pt x="15012" y="9987"/>
                  </a:cubicBezTo>
                  <a:cubicBezTo>
                    <a:pt x="15044" y="9987"/>
                    <a:pt x="15108" y="9955"/>
                    <a:pt x="15172" y="9955"/>
                  </a:cubicBezTo>
                  <a:cubicBezTo>
                    <a:pt x="15556" y="9955"/>
                    <a:pt x="15908" y="10307"/>
                    <a:pt x="16388" y="11203"/>
                  </a:cubicBezTo>
                  <a:lnTo>
                    <a:pt x="16996" y="11203"/>
                  </a:lnTo>
                  <a:lnTo>
                    <a:pt x="17412" y="8291"/>
                  </a:lnTo>
                  <a:lnTo>
                    <a:pt x="18468" y="8291"/>
                  </a:lnTo>
                  <a:lnTo>
                    <a:pt x="18468" y="7650"/>
                  </a:lnTo>
                  <a:lnTo>
                    <a:pt x="19333" y="7074"/>
                  </a:lnTo>
                  <a:cubicBezTo>
                    <a:pt x="19429" y="6306"/>
                    <a:pt x="19685" y="5442"/>
                    <a:pt x="20165" y="5250"/>
                  </a:cubicBezTo>
                  <a:cubicBezTo>
                    <a:pt x="20197" y="5250"/>
                    <a:pt x="20229" y="5186"/>
                    <a:pt x="20293" y="5186"/>
                  </a:cubicBezTo>
                  <a:lnTo>
                    <a:pt x="20645" y="3522"/>
                  </a:lnTo>
                  <a:lnTo>
                    <a:pt x="20773" y="3426"/>
                  </a:lnTo>
                  <a:lnTo>
                    <a:pt x="18853" y="3202"/>
                  </a:lnTo>
                  <a:lnTo>
                    <a:pt x="18052" y="4514"/>
                  </a:lnTo>
                  <a:lnTo>
                    <a:pt x="16996" y="4514"/>
                  </a:lnTo>
                  <a:lnTo>
                    <a:pt x="15812" y="6242"/>
                  </a:lnTo>
                  <a:lnTo>
                    <a:pt x="14404" y="6370"/>
                  </a:lnTo>
                  <a:lnTo>
                    <a:pt x="14212" y="3170"/>
                  </a:lnTo>
                  <a:lnTo>
                    <a:pt x="9027" y="3842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31"/>
            <p:cNvSpPr/>
            <p:nvPr/>
          </p:nvSpPr>
          <p:spPr>
            <a:xfrm>
              <a:off x="6158425" y="2383750"/>
              <a:ext cx="84050" cy="48075"/>
            </a:xfrm>
            <a:custGeom>
              <a:rect b="b" l="l" r="r" t="t"/>
              <a:pathLst>
                <a:path extrusionOk="0" h="1923" w="3362">
                  <a:moveTo>
                    <a:pt x="890" y="0"/>
                  </a:moveTo>
                  <a:cubicBezTo>
                    <a:pt x="870" y="0"/>
                    <a:pt x="851" y="1"/>
                    <a:pt x="833" y="2"/>
                  </a:cubicBezTo>
                  <a:cubicBezTo>
                    <a:pt x="609" y="99"/>
                    <a:pt x="129" y="323"/>
                    <a:pt x="33" y="579"/>
                  </a:cubicBezTo>
                  <a:cubicBezTo>
                    <a:pt x="1" y="611"/>
                    <a:pt x="1" y="643"/>
                    <a:pt x="33" y="739"/>
                  </a:cubicBezTo>
                  <a:lnTo>
                    <a:pt x="161" y="1027"/>
                  </a:lnTo>
                  <a:lnTo>
                    <a:pt x="353" y="1059"/>
                  </a:lnTo>
                  <a:lnTo>
                    <a:pt x="609" y="1123"/>
                  </a:lnTo>
                  <a:lnTo>
                    <a:pt x="737" y="1187"/>
                  </a:lnTo>
                  <a:lnTo>
                    <a:pt x="3265" y="1923"/>
                  </a:lnTo>
                  <a:lnTo>
                    <a:pt x="3361" y="1379"/>
                  </a:lnTo>
                  <a:lnTo>
                    <a:pt x="3233" y="643"/>
                  </a:lnTo>
                  <a:cubicBezTo>
                    <a:pt x="2345" y="336"/>
                    <a:pt x="1339" y="0"/>
                    <a:pt x="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31"/>
            <p:cNvSpPr/>
            <p:nvPr/>
          </p:nvSpPr>
          <p:spPr>
            <a:xfrm>
              <a:off x="4778975" y="2595050"/>
              <a:ext cx="940200" cy="487300"/>
            </a:xfrm>
            <a:custGeom>
              <a:rect b="b" l="l" r="r" t="t"/>
              <a:pathLst>
                <a:path extrusionOk="0" h="19492" w="37608">
                  <a:moveTo>
                    <a:pt x="23557" y="0"/>
                  </a:moveTo>
                  <a:cubicBezTo>
                    <a:pt x="23237" y="0"/>
                    <a:pt x="22949" y="32"/>
                    <a:pt x="22757" y="96"/>
                  </a:cubicBezTo>
                  <a:lnTo>
                    <a:pt x="22789" y="576"/>
                  </a:lnTo>
                  <a:cubicBezTo>
                    <a:pt x="23013" y="1056"/>
                    <a:pt x="23013" y="1536"/>
                    <a:pt x="22757" y="1888"/>
                  </a:cubicBezTo>
                  <a:cubicBezTo>
                    <a:pt x="22373" y="2689"/>
                    <a:pt x="20964" y="2913"/>
                    <a:pt x="20260" y="2977"/>
                  </a:cubicBezTo>
                  <a:lnTo>
                    <a:pt x="20004" y="4577"/>
                  </a:lnTo>
                  <a:lnTo>
                    <a:pt x="17700" y="6913"/>
                  </a:lnTo>
                  <a:lnTo>
                    <a:pt x="17700" y="8514"/>
                  </a:lnTo>
                  <a:lnTo>
                    <a:pt x="14915" y="8322"/>
                  </a:lnTo>
                  <a:lnTo>
                    <a:pt x="14915" y="8098"/>
                  </a:lnTo>
                  <a:lnTo>
                    <a:pt x="14851" y="8162"/>
                  </a:lnTo>
                  <a:cubicBezTo>
                    <a:pt x="14979" y="8962"/>
                    <a:pt x="14851" y="9570"/>
                    <a:pt x="14499" y="9890"/>
                  </a:cubicBezTo>
                  <a:cubicBezTo>
                    <a:pt x="14275" y="10050"/>
                    <a:pt x="14051" y="10114"/>
                    <a:pt x="13763" y="10114"/>
                  </a:cubicBezTo>
                  <a:cubicBezTo>
                    <a:pt x="13539" y="10114"/>
                    <a:pt x="13315" y="10050"/>
                    <a:pt x="13283" y="10050"/>
                  </a:cubicBezTo>
                  <a:lnTo>
                    <a:pt x="13091" y="9954"/>
                  </a:lnTo>
                  <a:lnTo>
                    <a:pt x="12995" y="9762"/>
                  </a:lnTo>
                  <a:cubicBezTo>
                    <a:pt x="12771" y="9090"/>
                    <a:pt x="12515" y="8930"/>
                    <a:pt x="12451" y="8930"/>
                  </a:cubicBezTo>
                  <a:cubicBezTo>
                    <a:pt x="12195" y="8930"/>
                    <a:pt x="11715" y="9634"/>
                    <a:pt x="11491" y="10242"/>
                  </a:cubicBezTo>
                  <a:lnTo>
                    <a:pt x="11330" y="10658"/>
                  </a:lnTo>
                  <a:lnTo>
                    <a:pt x="9954" y="10114"/>
                  </a:lnTo>
                  <a:lnTo>
                    <a:pt x="9090" y="9570"/>
                  </a:lnTo>
                  <a:lnTo>
                    <a:pt x="6690" y="10018"/>
                  </a:lnTo>
                  <a:lnTo>
                    <a:pt x="6594" y="10722"/>
                  </a:lnTo>
                  <a:lnTo>
                    <a:pt x="6434" y="10850"/>
                  </a:lnTo>
                  <a:cubicBezTo>
                    <a:pt x="6402" y="10882"/>
                    <a:pt x="5729" y="11362"/>
                    <a:pt x="6017" y="11810"/>
                  </a:cubicBezTo>
                  <a:cubicBezTo>
                    <a:pt x="6049" y="11874"/>
                    <a:pt x="6113" y="11970"/>
                    <a:pt x="6210" y="12034"/>
                  </a:cubicBezTo>
                  <a:cubicBezTo>
                    <a:pt x="6370" y="12162"/>
                    <a:pt x="6850" y="12578"/>
                    <a:pt x="6658" y="13058"/>
                  </a:cubicBezTo>
                  <a:cubicBezTo>
                    <a:pt x="6530" y="13379"/>
                    <a:pt x="6113" y="13539"/>
                    <a:pt x="5473" y="13539"/>
                  </a:cubicBezTo>
                  <a:cubicBezTo>
                    <a:pt x="5313" y="13539"/>
                    <a:pt x="5153" y="13539"/>
                    <a:pt x="5089" y="13475"/>
                  </a:cubicBezTo>
                  <a:cubicBezTo>
                    <a:pt x="4801" y="13539"/>
                    <a:pt x="4481" y="13603"/>
                    <a:pt x="4353" y="13795"/>
                  </a:cubicBezTo>
                  <a:cubicBezTo>
                    <a:pt x="4193" y="14051"/>
                    <a:pt x="4353" y="14435"/>
                    <a:pt x="4513" y="14723"/>
                  </a:cubicBezTo>
                  <a:lnTo>
                    <a:pt x="4577" y="14851"/>
                  </a:lnTo>
                  <a:lnTo>
                    <a:pt x="4449" y="16803"/>
                  </a:lnTo>
                  <a:lnTo>
                    <a:pt x="3809" y="16355"/>
                  </a:lnTo>
                  <a:cubicBezTo>
                    <a:pt x="3489" y="16131"/>
                    <a:pt x="2529" y="15555"/>
                    <a:pt x="1761" y="15555"/>
                  </a:cubicBezTo>
                  <a:cubicBezTo>
                    <a:pt x="1601" y="15555"/>
                    <a:pt x="1473" y="15619"/>
                    <a:pt x="1377" y="15619"/>
                  </a:cubicBezTo>
                  <a:cubicBezTo>
                    <a:pt x="1121" y="15683"/>
                    <a:pt x="929" y="15875"/>
                    <a:pt x="800" y="16163"/>
                  </a:cubicBezTo>
                  <a:lnTo>
                    <a:pt x="929" y="16291"/>
                  </a:lnTo>
                  <a:cubicBezTo>
                    <a:pt x="1153" y="16579"/>
                    <a:pt x="1249" y="16995"/>
                    <a:pt x="1153" y="17603"/>
                  </a:cubicBezTo>
                  <a:lnTo>
                    <a:pt x="929" y="19460"/>
                  </a:lnTo>
                  <a:lnTo>
                    <a:pt x="0" y="19460"/>
                  </a:lnTo>
                  <a:lnTo>
                    <a:pt x="0" y="19492"/>
                  </a:lnTo>
                  <a:cubicBezTo>
                    <a:pt x="2689" y="19460"/>
                    <a:pt x="5473" y="19364"/>
                    <a:pt x="6274" y="19204"/>
                  </a:cubicBezTo>
                  <a:lnTo>
                    <a:pt x="6274" y="17731"/>
                  </a:lnTo>
                  <a:lnTo>
                    <a:pt x="6690" y="17731"/>
                  </a:lnTo>
                  <a:cubicBezTo>
                    <a:pt x="6754" y="17731"/>
                    <a:pt x="14275" y="17443"/>
                    <a:pt x="15683" y="17059"/>
                  </a:cubicBezTo>
                  <a:lnTo>
                    <a:pt x="20708" y="17059"/>
                  </a:lnTo>
                  <a:cubicBezTo>
                    <a:pt x="21060" y="16995"/>
                    <a:pt x="24997" y="16323"/>
                    <a:pt x="26853" y="16323"/>
                  </a:cubicBezTo>
                  <a:lnTo>
                    <a:pt x="27269" y="16323"/>
                  </a:lnTo>
                  <a:lnTo>
                    <a:pt x="27494" y="16291"/>
                  </a:lnTo>
                  <a:cubicBezTo>
                    <a:pt x="29318" y="16035"/>
                    <a:pt x="30598" y="15875"/>
                    <a:pt x="31558" y="15779"/>
                  </a:cubicBezTo>
                  <a:lnTo>
                    <a:pt x="34183" y="13859"/>
                  </a:lnTo>
                  <a:lnTo>
                    <a:pt x="34183" y="12258"/>
                  </a:lnTo>
                  <a:lnTo>
                    <a:pt x="37607" y="8834"/>
                  </a:lnTo>
                  <a:cubicBezTo>
                    <a:pt x="36615" y="8258"/>
                    <a:pt x="35559" y="6849"/>
                    <a:pt x="35463" y="6657"/>
                  </a:cubicBezTo>
                  <a:lnTo>
                    <a:pt x="35367" y="6529"/>
                  </a:lnTo>
                  <a:lnTo>
                    <a:pt x="35367" y="5729"/>
                  </a:lnTo>
                  <a:lnTo>
                    <a:pt x="34183" y="5121"/>
                  </a:lnTo>
                  <a:lnTo>
                    <a:pt x="34183" y="3137"/>
                  </a:lnTo>
                  <a:cubicBezTo>
                    <a:pt x="33607" y="2977"/>
                    <a:pt x="33159" y="2721"/>
                    <a:pt x="33095" y="2689"/>
                  </a:cubicBezTo>
                  <a:lnTo>
                    <a:pt x="32839" y="2561"/>
                  </a:lnTo>
                  <a:lnTo>
                    <a:pt x="32871" y="2272"/>
                  </a:lnTo>
                  <a:cubicBezTo>
                    <a:pt x="32999" y="1248"/>
                    <a:pt x="32775" y="1088"/>
                    <a:pt x="32775" y="1088"/>
                  </a:cubicBezTo>
                  <a:cubicBezTo>
                    <a:pt x="32647" y="1088"/>
                    <a:pt x="32486" y="1152"/>
                    <a:pt x="32358" y="1248"/>
                  </a:cubicBezTo>
                  <a:cubicBezTo>
                    <a:pt x="31782" y="2208"/>
                    <a:pt x="31334" y="2593"/>
                    <a:pt x="30918" y="2593"/>
                  </a:cubicBezTo>
                  <a:cubicBezTo>
                    <a:pt x="30854" y="2593"/>
                    <a:pt x="30822" y="2593"/>
                    <a:pt x="30726" y="2561"/>
                  </a:cubicBezTo>
                  <a:cubicBezTo>
                    <a:pt x="30598" y="2529"/>
                    <a:pt x="30374" y="2400"/>
                    <a:pt x="30278" y="2016"/>
                  </a:cubicBezTo>
                  <a:lnTo>
                    <a:pt x="29606" y="2048"/>
                  </a:lnTo>
                  <a:cubicBezTo>
                    <a:pt x="29158" y="2529"/>
                    <a:pt x="28774" y="2753"/>
                    <a:pt x="28390" y="2753"/>
                  </a:cubicBezTo>
                  <a:cubicBezTo>
                    <a:pt x="28326" y="2753"/>
                    <a:pt x="28198" y="2753"/>
                    <a:pt x="28134" y="2721"/>
                  </a:cubicBezTo>
                  <a:cubicBezTo>
                    <a:pt x="27814" y="2593"/>
                    <a:pt x="27590" y="2272"/>
                    <a:pt x="27526" y="1792"/>
                  </a:cubicBezTo>
                  <a:lnTo>
                    <a:pt x="25413" y="1792"/>
                  </a:lnTo>
                  <a:lnTo>
                    <a:pt x="25349" y="1440"/>
                  </a:lnTo>
                  <a:cubicBezTo>
                    <a:pt x="25317" y="928"/>
                    <a:pt x="25125" y="576"/>
                    <a:pt x="24773" y="320"/>
                  </a:cubicBezTo>
                  <a:cubicBezTo>
                    <a:pt x="24485" y="128"/>
                    <a:pt x="24037" y="0"/>
                    <a:pt x="23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1"/>
            <p:cNvSpPr/>
            <p:nvPr/>
          </p:nvSpPr>
          <p:spPr>
            <a:xfrm>
              <a:off x="4243675" y="1331575"/>
              <a:ext cx="725750" cy="718575"/>
            </a:xfrm>
            <a:custGeom>
              <a:rect b="b" l="l" r="r" t="t"/>
              <a:pathLst>
                <a:path extrusionOk="0" h="28743" w="29030">
                  <a:moveTo>
                    <a:pt x="9914" y="0"/>
                  </a:moveTo>
                  <a:cubicBezTo>
                    <a:pt x="9899" y="0"/>
                    <a:pt x="9890" y="2"/>
                    <a:pt x="9890" y="2"/>
                  </a:cubicBezTo>
                  <a:cubicBezTo>
                    <a:pt x="7298" y="1474"/>
                    <a:pt x="5601" y="2018"/>
                    <a:pt x="4545" y="2114"/>
                  </a:cubicBezTo>
                  <a:lnTo>
                    <a:pt x="2721" y="5859"/>
                  </a:lnTo>
                  <a:lnTo>
                    <a:pt x="2465" y="5795"/>
                  </a:lnTo>
                  <a:lnTo>
                    <a:pt x="2401" y="5795"/>
                  </a:lnTo>
                  <a:cubicBezTo>
                    <a:pt x="2209" y="5795"/>
                    <a:pt x="1537" y="5859"/>
                    <a:pt x="960" y="6371"/>
                  </a:cubicBezTo>
                  <a:cubicBezTo>
                    <a:pt x="448" y="6851"/>
                    <a:pt x="96" y="7555"/>
                    <a:pt x="0" y="8579"/>
                  </a:cubicBezTo>
                  <a:cubicBezTo>
                    <a:pt x="384" y="8643"/>
                    <a:pt x="800" y="8899"/>
                    <a:pt x="1088" y="9315"/>
                  </a:cubicBezTo>
                  <a:cubicBezTo>
                    <a:pt x="1377" y="9795"/>
                    <a:pt x="1345" y="10404"/>
                    <a:pt x="960" y="11076"/>
                  </a:cubicBezTo>
                  <a:cubicBezTo>
                    <a:pt x="864" y="11972"/>
                    <a:pt x="608" y="13572"/>
                    <a:pt x="864" y="14372"/>
                  </a:cubicBezTo>
                  <a:cubicBezTo>
                    <a:pt x="1505" y="14628"/>
                    <a:pt x="3105" y="15268"/>
                    <a:pt x="3649" y="16261"/>
                  </a:cubicBezTo>
                  <a:cubicBezTo>
                    <a:pt x="4065" y="16421"/>
                    <a:pt x="5089" y="16901"/>
                    <a:pt x="5377" y="17861"/>
                  </a:cubicBezTo>
                  <a:lnTo>
                    <a:pt x="8418" y="19941"/>
                  </a:lnTo>
                  <a:lnTo>
                    <a:pt x="8802" y="22726"/>
                  </a:lnTo>
                  <a:cubicBezTo>
                    <a:pt x="9570" y="23654"/>
                    <a:pt x="9826" y="24326"/>
                    <a:pt x="9602" y="24870"/>
                  </a:cubicBezTo>
                  <a:cubicBezTo>
                    <a:pt x="9506" y="25126"/>
                    <a:pt x="9282" y="25254"/>
                    <a:pt x="9122" y="25350"/>
                  </a:cubicBezTo>
                  <a:lnTo>
                    <a:pt x="8866" y="26695"/>
                  </a:lnTo>
                  <a:lnTo>
                    <a:pt x="9922" y="27751"/>
                  </a:lnTo>
                  <a:cubicBezTo>
                    <a:pt x="10850" y="27911"/>
                    <a:pt x="11458" y="28231"/>
                    <a:pt x="11747" y="28711"/>
                  </a:cubicBezTo>
                  <a:lnTo>
                    <a:pt x="11747" y="28743"/>
                  </a:lnTo>
                  <a:lnTo>
                    <a:pt x="15459" y="28615"/>
                  </a:lnTo>
                  <a:lnTo>
                    <a:pt x="18788" y="28455"/>
                  </a:lnTo>
                  <a:lnTo>
                    <a:pt x="22309" y="28263"/>
                  </a:lnTo>
                  <a:lnTo>
                    <a:pt x="26533" y="28103"/>
                  </a:lnTo>
                  <a:lnTo>
                    <a:pt x="26533" y="27655"/>
                  </a:lnTo>
                  <a:cubicBezTo>
                    <a:pt x="25125" y="25702"/>
                    <a:pt x="26533" y="21446"/>
                    <a:pt x="26533" y="21446"/>
                  </a:cubicBezTo>
                  <a:cubicBezTo>
                    <a:pt x="25285" y="19493"/>
                    <a:pt x="29029" y="10149"/>
                    <a:pt x="29030" y="10148"/>
                  </a:cubicBezTo>
                  <a:lnTo>
                    <a:pt x="29030" y="10148"/>
                  </a:lnTo>
                  <a:cubicBezTo>
                    <a:pt x="26061" y="15087"/>
                    <a:pt x="24958" y="15474"/>
                    <a:pt x="24686" y="15474"/>
                  </a:cubicBezTo>
                  <a:cubicBezTo>
                    <a:pt x="24635" y="15474"/>
                    <a:pt x="24613" y="15461"/>
                    <a:pt x="24613" y="15461"/>
                  </a:cubicBezTo>
                  <a:cubicBezTo>
                    <a:pt x="24069" y="15140"/>
                    <a:pt x="24773" y="13252"/>
                    <a:pt x="25701" y="11300"/>
                  </a:cubicBezTo>
                  <a:lnTo>
                    <a:pt x="24069" y="9891"/>
                  </a:lnTo>
                  <a:lnTo>
                    <a:pt x="23685" y="6563"/>
                  </a:lnTo>
                  <a:cubicBezTo>
                    <a:pt x="22661" y="6435"/>
                    <a:pt x="22052" y="6179"/>
                    <a:pt x="21828" y="5699"/>
                  </a:cubicBezTo>
                  <a:cubicBezTo>
                    <a:pt x="21732" y="5571"/>
                    <a:pt x="21732" y="5411"/>
                    <a:pt x="21700" y="5283"/>
                  </a:cubicBezTo>
                  <a:lnTo>
                    <a:pt x="18308" y="4803"/>
                  </a:lnTo>
                  <a:lnTo>
                    <a:pt x="17188" y="4194"/>
                  </a:lnTo>
                  <a:lnTo>
                    <a:pt x="16099" y="4002"/>
                  </a:lnTo>
                  <a:lnTo>
                    <a:pt x="13187" y="3330"/>
                  </a:lnTo>
                  <a:cubicBezTo>
                    <a:pt x="12259" y="3298"/>
                    <a:pt x="11682" y="2594"/>
                    <a:pt x="11490" y="2178"/>
                  </a:cubicBezTo>
                  <a:cubicBezTo>
                    <a:pt x="11117" y="2210"/>
                    <a:pt x="10758" y="2221"/>
                    <a:pt x="10445" y="2221"/>
                  </a:cubicBezTo>
                  <a:cubicBezTo>
                    <a:pt x="9819" y="2221"/>
                    <a:pt x="9378" y="2178"/>
                    <a:pt x="9378" y="2178"/>
                  </a:cubicBezTo>
                  <a:cubicBezTo>
                    <a:pt x="10645" y="104"/>
                    <a:pt x="10046" y="0"/>
                    <a:pt x="9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1"/>
            <p:cNvSpPr/>
            <p:nvPr/>
          </p:nvSpPr>
          <p:spPr>
            <a:xfrm>
              <a:off x="2858600" y="1474025"/>
              <a:ext cx="936200" cy="588950"/>
            </a:xfrm>
            <a:custGeom>
              <a:rect b="b" l="l" r="r" t="t"/>
              <a:pathLst>
                <a:path extrusionOk="0" h="23558" w="37448">
                  <a:moveTo>
                    <a:pt x="2017" y="1"/>
                  </a:moveTo>
                  <a:cubicBezTo>
                    <a:pt x="1729" y="2081"/>
                    <a:pt x="1121" y="5506"/>
                    <a:pt x="1089" y="5794"/>
                  </a:cubicBezTo>
                  <a:lnTo>
                    <a:pt x="1025" y="6242"/>
                  </a:lnTo>
                  <a:cubicBezTo>
                    <a:pt x="801" y="9442"/>
                    <a:pt x="385" y="14339"/>
                    <a:pt x="1" y="19108"/>
                  </a:cubicBezTo>
                  <a:lnTo>
                    <a:pt x="23173" y="20485"/>
                  </a:lnTo>
                  <a:lnTo>
                    <a:pt x="27718" y="20485"/>
                  </a:lnTo>
                  <a:lnTo>
                    <a:pt x="29766" y="22277"/>
                  </a:lnTo>
                  <a:lnTo>
                    <a:pt x="29734" y="22469"/>
                  </a:lnTo>
                  <a:lnTo>
                    <a:pt x="29830" y="22469"/>
                  </a:lnTo>
                  <a:cubicBezTo>
                    <a:pt x="30054" y="22469"/>
                    <a:pt x="30471" y="22405"/>
                    <a:pt x="31335" y="21989"/>
                  </a:cubicBezTo>
                  <a:lnTo>
                    <a:pt x="31431" y="21957"/>
                  </a:lnTo>
                  <a:lnTo>
                    <a:pt x="31559" y="21957"/>
                  </a:lnTo>
                  <a:cubicBezTo>
                    <a:pt x="31815" y="21989"/>
                    <a:pt x="32071" y="22053"/>
                    <a:pt x="32327" y="22053"/>
                  </a:cubicBezTo>
                  <a:cubicBezTo>
                    <a:pt x="32807" y="22053"/>
                    <a:pt x="32999" y="21957"/>
                    <a:pt x="33031" y="21925"/>
                  </a:cubicBezTo>
                  <a:lnTo>
                    <a:pt x="33287" y="21445"/>
                  </a:lnTo>
                  <a:lnTo>
                    <a:pt x="33671" y="21797"/>
                  </a:lnTo>
                  <a:cubicBezTo>
                    <a:pt x="33671" y="21797"/>
                    <a:pt x="35047" y="23045"/>
                    <a:pt x="36008" y="23077"/>
                  </a:cubicBezTo>
                  <a:lnTo>
                    <a:pt x="36168" y="23077"/>
                  </a:lnTo>
                  <a:lnTo>
                    <a:pt x="36296" y="23141"/>
                  </a:lnTo>
                  <a:cubicBezTo>
                    <a:pt x="36456" y="23269"/>
                    <a:pt x="36616" y="23429"/>
                    <a:pt x="36712" y="23557"/>
                  </a:cubicBezTo>
                  <a:lnTo>
                    <a:pt x="36776" y="23365"/>
                  </a:lnTo>
                  <a:cubicBezTo>
                    <a:pt x="37064" y="22437"/>
                    <a:pt x="37448" y="20741"/>
                    <a:pt x="37416" y="20132"/>
                  </a:cubicBezTo>
                  <a:cubicBezTo>
                    <a:pt x="37064" y="19876"/>
                    <a:pt x="36296" y="19204"/>
                    <a:pt x="36584" y="17604"/>
                  </a:cubicBezTo>
                  <a:lnTo>
                    <a:pt x="36648" y="17220"/>
                  </a:lnTo>
                  <a:lnTo>
                    <a:pt x="37416" y="17220"/>
                  </a:lnTo>
                  <a:lnTo>
                    <a:pt x="37416" y="5282"/>
                  </a:lnTo>
                  <a:cubicBezTo>
                    <a:pt x="36680" y="4802"/>
                    <a:pt x="35271" y="3745"/>
                    <a:pt x="35464" y="2785"/>
                  </a:cubicBezTo>
                  <a:cubicBezTo>
                    <a:pt x="35528" y="2305"/>
                    <a:pt x="35912" y="1953"/>
                    <a:pt x="36648" y="1761"/>
                  </a:cubicBezTo>
                  <a:lnTo>
                    <a:pt x="36648" y="1473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1"/>
            <p:cNvSpPr/>
            <p:nvPr/>
          </p:nvSpPr>
          <p:spPr>
            <a:xfrm>
              <a:off x="2909825" y="955525"/>
              <a:ext cx="883375" cy="536125"/>
            </a:xfrm>
            <a:custGeom>
              <a:rect b="b" l="l" r="r" t="t"/>
              <a:pathLst>
                <a:path extrusionOk="0" h="21445" w="35335">
                  <a:moveTo>
                    <a:pt x="1601" y="1"/>
                  </a:moveTo>
                  <a:cubicBezTo>
                    <a:pt x="1665" y="1441"/>
                    <a:pt x="1312" y="4866"/>
                    <a:pt x="768" y="9859"/>
                  </a:cubicBezTo>
                  <a:cubicBezTo>
                    <a:pt x="608" y="11363"/>
                    <a:pt x="448" y="12643"/>
                    <a:pt x="448" y="12899"/>
                  </a:cubicBezTo>
                  <a:lnTo>
                    <a:pt x="448" y="13251"/>
                  </a:lnTo>
                  <a:cubicBezTo>
                    <a:pt x="384" y="14500"/>
                    <a:pt x="96" y="18340"/>
                    <a:pt x="0" y="19973"/>
                  </a:cubicBezTo>
                  <a:lnTo>
                    <a:pt x="34727" y="21445"/>
                  </a:lnTo>
                  <a:cubicBezTo>
                    <a:pt x="35335" y="20165"/>
                    <a:pt x="34887" y="19012"/>
                    <a:pt x="34535" y="18468"/>
                  </a:cubicBezTo>
                  <a:cubicBezTo>
                    <a:pt x="34471" y="18372"/>
                    <a:pt x="34407" y="18244"/>
                    <a:pt x="34279" y="18084"/>
                  </a:cubicBezTo>
                  <a:lnTo>
                    <a:pt x="34151" y="17924"/>
                  </a:lnTo>
                  <a:lnTo>
                    <a:pt x="34279" y="17860"/>
                  </a:lnTo>
                  <a:cubicBezTo>
                    <a:pt x="34279" y="17828"/>
                    <a:pt x="34247" y="17764"/>
                    <a:pt x="34247" y="17764"/>
                  </a:cubicBezTo>
                  <a:cubicBezTo>
                    <a:pt x="33479" y="16164"/>
                    <a:pt x="33479" y="12995"/>
                    <a:pt x="33479" y="12899"/>
                  </a:cubicBezTo>
                  <a:cubicBezTo>
                    <a:pt x="33639" y="9859"/>
                    <a:pt x="33126" y="9283"/>
                    <a:pt x="33126" y="9283"/>
                  </a:cubicBezTo>
                  <a:cubicBezTo>
                    <a:pt x="32230" y="8674"/>
                    <a:pt x="32230" y="5314"/>
                    <a:pt x="32262" y="3970"/>
                  </a:cubicBezTo>
                  <a:lnTo>
                    <a:pt x="32262" y="3938"/>
                  </a:lnTo>
                  <a:lnTo>
                    <a:pt x="32326" y="3810"/>
                  </a:lnTo>
                  <a:lnTo>
                    <a:pt x="32326" y="3778"/>
                  </a:lnTo>
                  <a:cubicBezTo>
                    <a:pt x="32550" y="3233"/>
                    <a:pt x="32614" y="2753"/>
                    <a:pt x="32518" y="2337"/>
                  </a:cubicBezTo>
                  <a:cubicBezTo>
                    <a:pt x="24197" y="2017"/>
                    <a:pt x="12355" y="993"/>
                    <a:pt x="1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1"/>
            <p:cNvSpPr/>
            <p:nvPr/>
          </p:nvSpPr>
          <p:spPr>
            <a:xfrm>
              <a:off x="3037850" y="2509425"/>
              <a:ext cx="1001800" cy="524925"/>
            </a:xfrm>
            <a:custGeom>
              <a:rect b="b" l="l" r="r" t="t"/>
              <a:pathLst>
                <a:path extrusionOk="0" h="20997" w="40072">
                  <a:moveTo>
                    <a:pt x="1152" y="0"/>
                  </a:moveTo>
                  <a:cubicBezTo>
                    <a:pt x="928" y="2625"/>
                    <a:pt x="672" y="5185"/>
                    <a:pt x="768" y="6082"/>
                  </a:cubicBezTo>
                  <a:cubicBezTo>
                    <a:pt x="1152" y="8386"/>
                    <a:pt x="224" y="17764"/>
                    <a:pt x="0" y="19940"/>
                  </a:cubicBezTo>
                  <a:lnTo>
                    <a:pt x="40072" y="20996"/>
                  </a:lnTo>
                  <a:lnTo>
                    <a:pt x="39560" y="6338"/>
                  </a:lnTo>
                  <a:cubicBezTo>
                    <a:pt x="38920" y="6178"/>
                    <a:pt x="38407" y="5825"/>
                    <a:pt x="38087" y="5345"/>
                  </a:cubicBezTo>
                  <a:cubicBezTo>
                    <a:pt x="37447" y="4353"/>
                    <a:pt x="37735" y="3137"/>
                    <a:pt x="37735" y="3105"/>
                  </a:cubicBezTo>
                  <a:lnTo>
                    <a:pt x="37767" y="3041"/>
                  </a:lnTo>
                  <a:cubicBezTo>
                    <a:pt x="38247" y="2145"/>
                    <a:pt x="38215" y="1825"/>
                    <a:pt x="38215" y="1761"/>
                  </a:cubicBezTo>
                  <a:lnTo>
                    <a:pt x="38119" y="1761"/>
                  </a:lnTo>
                  <a:cubicBezTo>
                    <a:pt x="38055" y="1761"/>
                    <a:pt x="37927" y="1793"/>
                    <a:pt x="37831" y="1793"/>
                  </a:cubicBezTo>
                  <a:cubicBezTo>
                    <a:pt x="37575" y="1857"/>
                    <a:pt x="37351" y="1857"/>
                    <a:pt x="37127" y="1857"/>
                  </a:cubicBezTo>
                  <a:cubicBezTo>
                    <a:pt x="36039" y="1857"/>
                    <a:pt x="35431" y="1217"/>
                    <a:pt x="35207" y="865"/>
                  </a:cubicBezTo>
                  <a:lnTo>
                    <a:pt x="1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1"/>
            <p:cNvSpPr/>
            <p:nvPr/>
          </p:nvSpPr>
          <p:spPr>
            <a:xfrm>
              <a:off x="2829800" y="1974125"/>
              <a:ext cx="1079425" cy="540125"/>
            </a:xfrm>
            <a:custGeom>
              <a:rect b="b" l="l" r="r" t="t"/>
              <a:pathLst>
                <a:path extrusionOk="0" h="21605" w="43177">
                  <a:moveTo>
                    <a:pt x="1057" y="0"/>
                  </a:moveTo>
                  <a:cubicBezTo>
                    <a:pt x="577" y="5890"/>
                    <a:pt x="161" y="11363"/>
                    <a:pt x="1" y="12963"/>
                  </a:cubicBezTo>
                  <a:lnTo>
                    <a:pt x="9922" y="13795"/>
                  </a:lnTo>
                  <a:lnTo>
                    <a:pt x="9954" y="14115"/>
                  </a:lnTo>
                  <a:cubicBezTo>
                    <a:pt x="10082" y="14883"/>
                    <a:pt x="9826" y="17572"/>
                    <a:pt x="9506" y="20644"/>
                  </a:cubicBezTo>
                  <a:lnTo>
                    <a:pt x="9506" y="20708"/>
                  </a:lnTo>
                  <a:lnTo>
                    <a:pt x="43177" y="21604"/>
                  </a:lnTo>
                  <a:lnTo>
                    <a:pt x="42729" y="20068"/>
                  </a:lnTo>
                  <a:cubicBezTo>
                    <a:pt x="42441" y="19876"/>
                    <a:pt x="42089" y="19396"/>
                    <a:pt x="41672" y="17604"/>
                  </a:cubicBezTo>
                  <a:lnTo>
                    <a:pt x="41064" y="13475"/>
                  </a:lnTo>
                  <a:cubicBezTo>
                    <a:pt x="41064" y="11683"/>
                    <a:pt x="40200" y="10754"/>
                    <a:pt x="40200" y="10754"/>
                  </a:cubicBezTo>
                  <a:lnTo>
                    <a:pt x="40040" y="10562"/>
                  </a:lnTo>
                  <a:lnTo>
                    <a:pt x="40136" y="10306"/>
                  </a:lnTo>
                  <a:cubicBezTo>
                    <a:pt x="40328" y="9666"/>
                    <a:pt x="39752" y="8642"/>
                    <a:pt x="39336" y="8066"/>
                  </a:cubicBezTo>
                  <a:lnTo>
                    <a:pt x="39272" y="8002"/>
                  </a:lnTo>
                  <a:lnTo>
                    <a:pt x="38216" y="4929"/>
                  </a:lnTo>
                  <a:cubicBezTo>
                    <a:pt x="37928" y="4769"/>
                    <a:pt x="37512" y="4449"/>
                    <a:pt x="36968" y="3969"/>
                  </a:cubicBezTo>
                  <a:cubicBezTo>
                    <a:pt x="36039" y="3841"/>
                    <a:pt x="35047" y="3105"/>
                    <a:pt x="34567" y="2721"/>
                  </a:cubicBezTo>
                  <a:cubicBezTo>
                    <a:pt x="34311" y="2849"/>
                    <a:pt x="33959" y="2913"/>
                    <a:pt x="33479" y="2913"/>
                  </a:cubicBezTo>
                  <a:cubicBezTo>
                    <a:pt x="33159" y="2913"/>
                    <a:pt x="32871" y="2881"/>
                    <a:pt x="32679" y="2881"/>
                  </a:cubicBezTo>
                  <a:cubicBezTo>
                    <a:pt x="31943" y="3201"/>
                    <a:pt x="31399" y="3361"/>
                    <a:pt x="30950" y="3361"/>
                  </a:cubicBezTo>
                  <a:cubicBezTo>
                    <a:pt x="30662" y="3361"/>
                    <a:pt x="30438" y="3265"/>
                    <a:pt x="30278" y="3169"/>
                  </a:cubicBezTo>
                  <a:cubicBezTo>
                    <a:pt x="30086" y="3009"/>
                    <a:pt x="29990" y="2785"/>
                    <a:pt x="29990" y="2625"/>
                  </a:cubicBezTo>
                  <a:lnTo>
                    <a:pt x="28550" y="1345"/>
                  </a:lnTo>
                  <a:lnTo>
                    <a:pt x="24261" y="1345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1"/>
            <p:cNvSpPr/>
            <p:nvPr/>
          </p:nvSpPr>
          <p:spPr>
            <a:xfrm>
              <a:off x="1930425" y="1526850"/>
              <a:ext cx="934600" cy="768950"/>
            </a:xfrm>
            <a:custGeom>
              <a:rect b="b" l="l" r="r" t="t"/>
              <a:pathLst>
                <a:path extrusionOk="0" h="30758" w="37384">
                  <a:moveTo>
                    <a:pt x="4450" y="0"/>
                  </a:moveTo>
                  <a:lnTo>
                    <a:pt x="4002" y="3489"/>
                  </a:lnTo>
                  <a:lnTo>
                    <a:pt x="4098" y="3489"/>
                  </a:lnTo>
                  <a:lnTo>
                    <a:pt x="1" y="26565"/>
                  </a:lnTo>
                  <a:cubicBezTo>
                    <a:pt x="15236" y="28581"/>
                    <a:pt x="32615" y="30726"/>
                    <a:pt x="35175" y="30758"/>
                  </a:cubicBezTo>
                  <a:cubicBezTo>
                    <a:pt x="35399" y="27877"/>
                    <a:pt x="37096" y="7169"/>
                    <a:pt x="37384" y="4001"/>
                  </a:cubicBezTo>
                  <a:lnTo>
                    <a:pt x="44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1"/>
            <p:cNvSpPr/>
            <p:nvPr/>
          </p:nvSpPr>
          <p:spPr>
            <a:xfrm>
              <a:off x="3902000" y="2407800"/>
              <a:ext cx="889800" cy="772175"/>
            </a:xfrm>
            <a:custGeom>
              <a:rect b="b" l="l" r="r" t="t"/>
              <a:pathLst>
                <a:path extrusionOk="0" h="30887" w="35592">
                  <a:moveTo>
                    <a:pt x="20389" y="1"/>
                  </a:moveTo>
                  <a:lnTo>
                    <a:pt x="1" y="673"/>
                  </a:lnTo>
                  <a:cubicBezTo>
                    <a:pt x="161" y="1217"/>
                    <a:pt x="321" y="1569"/>
                    <a:pt x="385" y="1729"/>
                  </a:cubicBezTo>
                  <a:lnTo>
                    <a:pt x="673" y="1697"/>
                  </a:lnTo>
                  <a:lnTo>
                    <a:pt x="705" y="2081"/>
                  </a:lnTo>
                  <a:lnTo>
                    <a:pt x="1345" y="4289"/>
                  </a:lnTo>
                  <a:cubicBezTo>
                    <a:pt x="1409" y="4353"/>
                    <a:pt x="1761" y="5026"/>
                    <a:pt x="2625" y="5026"/>
                  </a:cubicBezTo>
                  <a:cubicBezTo>
                    <a:pt x="2785" y="5026"/>
                    <a:pt x="2945" y="5026"/>
                    <a:pt x="3105" y="4962"/>
                  </a:cubicBezTo>
                  <a:cubicBezTo>
                    <a:pt x="3169" y="4962"/>
                    <a:pt x="3393" y="4898"/>
                    <a:pt x="3649" y="4898"/>
                  </a:cubicBezTo>
                  <a:cubicBezTo>
                    <a:pt x="3969" y="4898"/>
                    <a:pt x="4193" y="5026"/>
                    <a:pt x="4354" y="5186"/>
                  </a:cubicBezTo>
                  <a:cubicBezTo>
                    <a:pt x="4706" y="5570"/>
                    <a:pt x="4642" y="6242"/>
                    <a:pt x="4065" y="7298"/>
                  </a:cubicBezTo>
                  <a:cubicBezTo>
                    <a:pt x="4033" y="7490"/>
                    <a:pt x="3905" y="8258"/>
                    <a:pt x="4322" y="8866"/>
                  </a:cubicBezTo>
                  <a:cubicBezTo>
                    <a:pt x="4546" y="9218"/>
                    <a:pt x="4994" y="9442"/>
                    <a:pt x="5570" y="9570"/>
                  </a:cubicBezTo>
                  <a:lnTo>
                    <a:pt x="5890" y="9602"/>
                  </a:lnTo>
                  <a:lnTo>
                    <a:pt x="6402" y="25221"/>
                  </a:lnTo>
                  <a:lnTo>
                    <a:pt x="6434" y="25221"/>
                  </a:lnTo>
                  <a:lnTo>
                    <a:pt x="6402" y="25413"/>
                  </a:lnTo>
                  <a:lnTo>
                    <a:pt x="6402" y="25829"/>
                  </a:lnTo>
                  <a:lnTo>
                    <a:pt x="6370" y="25829"/>
                  </a:lnTo>
                  <a:lnTo>
                    <a:pt x="6082" y="28230"/>
                  </a:lnTo>
                  <a:lnTo>
                    <a:pt x="30438" y="27590"/>
                  </a:lnTo>
                  <a:lnTo>
                    <a:pt x="30534" y="27622"/>
                  </a:lnTo>
                  <a:cubicBezTo>
                    <a:pt x="30566" y="27622"/>
                    <a:pt x="31239" y="27942"/>
                    <a:pt x="31335" y="28614"/>
                  </a:cubicBezTo>
                  <a:cubicBezTo>
                    <a:pt x="31399" y="29094"/>
                    <a:pt x="31175" y="29574"/>
                    <a:pt x="30695" y="30086"/>
                  </a:cubicBezTo>
                  <a:lnTo>
                    <a:pt x="30278" y="30886"/>
                  </a:lnTo>
                  <a:lnTo>
                    <a:pt x="32615" y="30790"/>
                  </a:lnTo>
                  <a:cubicBezTo>
                    <a:pt x="32935" y="30374"/>
                    <a:pt x="33831" y="28966"/>
                    <a:pt x="33607" y="27334"/>
                  </a:cubicBezTo>
                  <a:lnTo>
                    <a:pt x="33511" y="26854"/>
                  </a:lnTo>
                  <a:lnTo>
                    <a:pt x="34375" y="26854"/>
                  </a:lnTo>
                  <a:lnTo>
                    <a:pt x="34311" y="25989"/>
                  </a:lnTo>
                  <a:lnTo>
                    <a:pt x="35399" y="25989"/>
                  </a:lnTo>
                  <a:lnTo>
                    <a:pt x="35527" y="24933"/>
                  </a:lnTo>
                  <a:cubicBezTo>
                    <a:pt x="35591" y="24581"/>
                    <a:pt x="35559" y="24389"/>
                    <a:pt x="35495" y="24293"/>
                  </a:cubicBezTo>
                  <a:cubicBezTo>
                    <a:pt x="35239" y="24389"/>
                    <a:pt x="35047" y="24421"/>
                    <a:pt x="34855" y="24421"/>
                  </a:cubicBezTo>
                  <a:cubicBezTo>
                    <a:pt x="34567" y="24421"/>
                    <a:pt x="34311" y="24325"/>
                    <a:pt x="34087" y="24165"/>
                  </a:cubicBezTo>
                  <a:cubicBezTo>
                    <a:pt x="33191" y="23589"/>
                    <a:pt x="33191" y="22085"/>
                    <a:pt x="33191" y="21925"/>
                  </a:cubicBezTo>
                  <a:lnTo>
                    <a:pt x="33191" y="21733"/>
                  </a:lnTo>
                  <a:lnTo>
                    <a:pt x="33351" y="21605"/>
                  </a:lnTo>
                  <a:cubicBezTo>
                    <a:pt x="33639" y="21381"/>
                    <a:pt x="33287" y="20228"/>
                    <a:pt x="32551" y="19012"/>
                  </a:cubicBezTo>
                  <a:lnTo>
                    <a:pt x="30919" y="18820"/>
                  </a:lnTo>
                  <a:lnTo>
                    <a:pt x="27974" y="15780"/>
                  </a:lnTo>
                  <a:lnTo>
                    <a:pt x="28070" y="15492"/>
                  </a:lnTo>
                  <a:cubicBezTo>
                    <a:pt x="28998" y="13699"/>
                    <a:pt x="28998" y="12163"/>
                    <a:pt x="28934" y="11523"/>
                  </a:cubicBezTo>
                  <a:lnTo>
                    <a:pt x="25990" y="11523"/>
                  </a:lnTo>
                  <a:lnTo>
                    <a:pt x="26118" y="11011"/>
                  </a:lnTo>
                  <a:cubicBezTo>
                    <a:pt x="26406" y="9698"/>
                    <a:pt x="26118" y="9282"/>
                    <a:pt x="26054" y="9186"/>
                  </a:cubicBezTo>
                  <a:cubicBezTo>
                    <a:pt x="25958" y="9090"/>
                    <a:pt x="25894" y="9090"/>
                    <a:pt x="25894" y="9090"/>
                  </a:cubicBezTo>
                  <a:lnTo>
                    <a:pt x="25734" y="9090"/>
                  </a:lnTo>
                  <a:lnTo>
                    <a:pt x="25606" y="8962"/>
                  </a:lnTo>
                  <a:lnTo>
                    <a:pt x="22949" y="6402"/>
                  </a:lnTo>
                  <a:cubicBezTo>
                    <a:pt x="21733" y="5762"/>
                    <a:pt x="21573" y="4065"/>
                    <a:pt x="21573" y="3841"/>
                  </a:cubicBezTo>
                  <a:lnTo>
                    <a:pt x="21573" y="3777"/>
                  </a:lnTo>
                  <a:cubicBezTo>
                    <a:pt x="21637" y="2721"/>
                    <a:pt x="21637" y="1825"/>
                    <a:pt x="21573" y="1217"/>
                  </a:cubicBezTo>
                  <a:cubicBezTo>
                    <a:pt x="21157" y="897"/>
                    <a:pt x="20709" y="449"/>
                    <a:pt x="20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31"/>
            <p:cNvSpPr/>
            <p:nvPr/>
          </p:nvSpPr>
          <p:spPr>
            <a:xfrm>
              <a:off x="4458900" y="2054950"/>
              <a:ext cx="520125" cy="942600"/>
            </a:xfrm>
            <a:custGeom>
              <a:rect b="b" l="l" r="r" t="t"/>
              <a:pathLst>
                <a:path extrusionOk="0" h="37704" w="20805">
                  <a:moveTo>
                    <a:pt x="18020" y="0"/>
                  </a:moveTo>
                  <a:lnTo>
                    <a:pt x="13796" y="160"/>
                  </a:lnTo>
                  <a:lnTo>
                    <a:pt x="10275" y="352"/>
                  </a:lnTo>
                  <a:lnTo>
                    <a:pt x="6978" y="512"/>
                  </a:lnTo>
                  <a:lnTo>
                    <a:pt x="3810" y="640"/>
                  </a:lnTo>
                  <a:cubicBezTo>
                    <a:pt x="4354" y="1088"/>
                    <a:pt x="4642" y="1760"/>
                    <a:pt x="4738" y="2080"/>
                  </a:cubicBezTo>
                  <a:cubicBezTo>
                    <a:pt x="5538" y="2432"/>
                    <a:pt x="6018" y="2881"/>
                    <a:pt x="6210" y="3457"/>
                  </a:cubicBezTo>
                  <a:cubicBezTo>
                    <a:pt x="6370" y="3969"/>
                    <a:pt x="6210" y="4417"/>
                    <a:pt x="6114" y="4577"/>
                  </a:cubicBezTo>
                  <a:cubicBezTo>
                    <a:pt x="5794" y="6081"/>
                    <a:pt x="5218" y="7137"/>
                    <a:pt x="4354" y="7649"/>
                  </a:cubicBezTo>
                  <a:cubicBezTo>
                    <a:pt x="3874" y="7938"/>
                    <a:pt x="3490" y="8002"/>
                    <a:pt x="3170" y="8002"/>
                  </a:cubicBezTo>
                  <a:lnTo>
                    <a:pt x="2881" y="8002"/>
                  </a:lnTo>
                  <a:cubicBezTo>
                    <a:pt x="2113" y="8162"/>
                    <a:pt x="1697" y="8418"/>
                    <a:pt x="1569" y="8738"/>
                  </a:cubicBezTo>
                  <a:cubicBezTo>
                    <a:pt x="1473" y="8962"/>
                    <a:pt x="1633" y="9250"/>
                    <a:pt x="1633" y="9250"/>
                  </a:cubicBezTo>
                  <a:cubicBezTo>
                    <a:pt x="2273" y="9954"/>
                    <a:pt x="2561" y="10690"/>
                    <a:pt x="2497" y="11362"/>
                  </a:cubicBezTo>
                  <a:cubicBezTo>
                    <a:pt x="2401" y="12002"/>
                    <a:pt x="1953" y="12418"/>
                    <a:pt x="1729" y="12610"/>
                  </a:cubicBezTo>
                  <a:lnTo>
                    <a:pt x="1729" y="14339"/>
                  </a:lnTo>
                  <a:lnTo>
                    <a:pt x="673" y="14339"/>
                  </a:lnTo>
                  <a:cubicBezTo>
                    <a:pt x="769" y="14915"/>
                    <a:pt x="769" y="15619"/>
                    <a:pt x="289" y="15811"/>
                  </a:cubicBezTo>
                  <a:cubicBezTo>
                    <a:pt x="193" y="15843"/>
                    <a:pt x="129" y="15843"/>
                    <a:pt x="33" y="15843"/>
                  </a:cubicBezTo>
                  <a:cubicBezTo>
                    <a:pt x="129" y="16803"/>
                    <a:pt x="1" y="17923"/>
                    <a:pt x="1" y="18115"/>
                  </a:cubicBezTo>
                  <a:cubicBezTo>
                    <a:pt x="97" y="18339"/>
                    <a:pt x="289" y="19524"/>
                    <a:pt x="1057" y="19876"/>
                  </a:cubicBezTo>
                  <a:lnTo>
                    <a:pt x="1121" y="19940"/>
                  </a:lnTo>
                  <a:lnTo>
                    <a:pt x="3714" y="22436"/>
                  </a:lnTo>
                  <a:cubicBezTo>
                    <a:pt x="3874" y="22500"/>
                    <a:pt x="4130" y="22564"/>
                    <a:pt x="4354" y="22820"/>
                  </a:cubicBezTo>
                  <a:cubicBezTo>
                    <a:pt x="4738" y="23204"/>
                    <a:pt x="4834" y="23876"/>
                    <a:pt x="4738" y="24837"/>
                  </a:cubicBezTo>
                  <a:lnTo>
                    <a:pt x="7330" y="24837"/>
                  </a:lnTo>
                  <a:lnTo>
                    <a:pt x="7394" y="25157"/>
                  </a:lnTo>
                  <a:cubicBezTo>
                    <a:pt x="7394" y="25253"/>
                    <a:pt x="7874" y="27205"/>
                    <a:pt x="6690" y="29766"/>
                  </a:cubicBezTo>
                  <a:lnTo>
                    <a:pt x="9059" y="32166"/>
                  </a:lnTo>
                  <a:lnTo>
                    <a:pt x="10755" y="32358"/>
                  </a:lnTo>
                  <a:lnTo>
                    <a:pt x="10883" y="32518"/>
                  </a:lnTo>
                  <a:cubicBezTo>
                    <a:pt x="11171" y="32966"/>
                    <a:pt x="12515" y="35207"/>
                    <a:pt x="11779" y="36199"/>
                  </a:cubicBezTo>
                  <a:cubicBezTo>
                    <a:pt x="11811" y="36743"/>
                    <a:pt x="11971" y="37415"/>
                    <a:pt x="12291" y="37607"/>
                  </a:cubicBezTo>
                  <a:cubicBezTo>
                    <a:pt x="12355" y="37639"/>
                    <a:pt x="12451" y="37703"/>
                    <a:pt x="12579" y="37703"/>
                  </a:cubicBezTo>
                  <a:cubicBezTo>
                    <a:pt x="12643" y="37703"/>
                    <a:pt x="12707" y="37703"/>
                    <a:pt x="12835" y="37639"/>
                  </a:cubicBezTo>
                  <a:cubicBezTo>
                    <a:pt x="13091" y="36999"/>
                    <a:pt x="13443" y="36583"/>
                    <a:pt x="13988" y="36423"/>
                  </a:cubicBezTo>
                  <a:cubicBezTo>
                    <a:pt x="14212" y="36327"/>
                    <a:pt x="14436" y="36295"/>
                    <a:pt x="14660" y="36295"/>
                  </a:cubicBezTo>
                  <a:cubicBezTo>
                    <a:pt x="15364" y="36295"/>
                    <a:pt x="16100" y="36615"/>
                    <a:pt x="16580" y="36903"/>
                  </a:cubicBezTo>
                  <a:lnTo>
                    <a:pt x="16580" y="36615"/>
                  </a:lnTo>
                  <a:cubicBezTo>
                    <a:pt x="16292" y="35975"/>
                    <a:pt x="16260" y="35399"/>
                    <a:pt x="16484" y="35015"/>
                  </a:cubicBezTo>
                  <a:cubicBezTo>
                    <a:pt x="16900" y="34342"/>
                    <a:pt x="17892" y="34278"/>
                    <a:pt x="17924" y="34246"/>
                  </a:cubicBezTo>
                  <a:lnTo>
                    <a:pt x="18436" y="34246"/>
                  </a:lnTo>
                  <a:cubicBezTo>
                    <a:pt x="18276" y="34118"/>
                    <a:pt x="18180" y="33958"/>
                    <a:pt x="18084" y="33862"/>
                  </a:cubicBezTo>
                  <a:cubicBezTo>
                    <a:pt x="17636" y="33126"/>
                    <a:pt x="18084" y="32358"/>
                    <a:pt x="18596" y="31878"/>
                  </a:cubicBezTo>
                  <a:lnTo>
                    <a:pt x="18980" y="28485"/>
                  </a:lnTo>
                  <a:lnTo>
                    <a:pt x="19365" y="28581"/>
                  </a:lnTo>
                  <a:cubicBezTo>
                    <a:pt x="19525" y="28389"/>
                    <a:pt x="19973" y="27525"/>
                    <a:pt x="20293" y="26277"/>
                  </a:cubicBezTo>
                  <a:lnTo>
                    <a:pt x="20325" y="26085"/>
                  </a:lnTo>
                  <a:lnTo>
                    <a:pt x="20517" y="26021"/>
                  </a:lnTo>
                  <a:cubicBezTo>
                    <a:pt x="20805" y="25893"/>
                    <a:pt x="20805" y="24901"/>
                    <a:pt x="20645" y="24037"/>
                  </a:cubicBezTo>
                  <a:cubicBezTo>
                    <a:pt x="19877" y="23172"/>
                    <a:pt x="20133" y="21924"/>
                    <a:pt x="20197" y="21572"/>
                  </a:cubicBezTo>
                  <a:lnTo>
                    <a:pt x="19685" y="17571"/>
                  </a:lnTo>
                  <a:lnTo>
                    <a:pt x="19685" y="13443"/>
                  </a:lnTo>
                  <a:lnTo>
                    <a:pt x="18916" y="9634"/>
                  </a:lnTo>
                  <a:lnTo>
                    <a:pt x="19173" y="3521"/>
                  </a:lnTo>
                  <a:lnTo>
                    <a:pt x="19173" y="3521"/>
                  </a:lnTo>
                  <a:cubicBezTo>
                    <a:pt x="19114" y="3541"/>
                    <a:pt x="19059" y="3550"/>
                    <a:pt x="19006" y="3550"/>
                  </a:cubicBezTo>
                  <a:cubicBezTo>
                    <a:pt x="18221" y="3550"/>
                    <a:pt x="18050" y="1410"/>
                    <a:pt x="18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31"/>
            <p:cNvSpPr/>
            <p:nvPr/>
          </p:nvSpPr>
          <p:spPr>
            <a:xfrm>
              <a:off x="5843975" y="1901300"/>
              <a:ext cx="767375" cy="484125"/>
            </a:xfrm>
            <a:custGeom>
              <a:rect b="b" l="l" r="r" t="t"/>
              <a:pathLst>
                <a:path extrusionOk="0" h="19365" w="30695">
                  <a:moveTo>
                    <a:pt x="24709" y="1"/>
                  </a:moveTo>
                  <a:cubicBezTo>
                    <a:pt x="24069" y="1"/>
                    <a:pt x="23173" y="257"/>
                    <a:pt x="22821" y="385"/>
                  </a:cubicBezTo>
                  <a:lnTo>
                    <a:pt x="19684" y="1025"/>
                  </a:lnTo>
                  <a:lnTo>
                    <a:pt x="15683" y="1697"/>
                  </a:lnTo>
                  <a:lnTo>
                    <a:pt x="6850" y="3426"/>
                  </a:lnTo>
                  <a:lnTo>
                    <a:pt x="2401" y="4642"/>
                  </a:lnTo>
                  <a:lnTo>
                    <a:pt x="2401" y="4066"/>
                  </a:lnTo>
                  <a:cubicBezTo>
                    <a:pt x="1665" y="4706"/>
                    <a:pt x="576" y="5474"/>
                    <a:pt x="0" y="5858"/>
                  </a:cubicBezTo>
                  <a:lnTo>
                    <a:pt x="512" y="9027"/>
                  </a:lnTo>
                  <a:lnTo>
                    <a:pt x="1249" y="14564"/>
                  </a:lnTo>
                  <a:lnTo>
                    <a:pt x="1153" y="14884"/>
                  </a:lnTo>
                  <a:lnTo>
                    <a:pt x="2209" y="19364"/>
                  </a:lnTo>
                  <a:lnTo>
                    <a:pt x="9218" y="18436"/>
                  </a:lnTo>
                  <a:lnTo>
                    <a:pt x="14211" y="17156"/>
                  </a:lnTo>
                  <a:lnTo>
                    <a:pt x="19012" y="16356"/>
                  </a:lnTo>
                  <a:lnTo>
                    <a:pt x="23621" y="15300"/>
                  </a:lnTo>
                  <a:lnTo>
                    <a:pt x="26437" y="14820"/>
                  </a:lnTo>
                  <a:lnTo>
                    <a:pt x="26565" y="15204"/>
                  </a:lnTo>
                  <a:cubicBezTo>
                    <a:pt x="26597" y="15300"/>
                    <a:pt x="26693" y="15556"/>
                    <a:pt x="26757" y="15908"/>
                  </a:cubicBezTo>
                  <a:cubicBezTo>
                    <a:pt x="27398" y="14980"/>
                    <a:pt x="28454" y="13763"/>
                    <a:pt x="28838" y="13603"/>
                  </a:cubicBezTo>
                  <a:cubicBezTo>
                    <a:pt x="28966" y="13507"/>
                    <a:pt x="29542" y="12835"/>
                    <a:pt x="30054" y="12067"/>
                  </a:cubicBezTo>
                  <a:lnTo>
                    <a:pt x="30086" y="12035"/>
                  </a:lnTo>
                  <a:cubicBezTo>
                    <a:pt x="30534" y="11619"/>
                    <a:pt x="30662" y="11427"/>
                    <a:pt x="30694" y="11363"/>
                  </a:cubicBezTo>
                  <a:cubicBezTo>
                    <a:pt x="30598" y="11299"/>
                    <a:pt x="30502" y="11299"/>
                    <a:pt x="30374" y="11299"/>
                  </a:cubicBezTo>
                  <a:lnTo>
                    <a:pt x="30246" y="11299"/>
                  </a:lnTo>
                  <a:cubicBezTo>
                    <a:pt x="29286" y="10947"/>
                    <a:pt x="28742" y="10467"/>
                    <a:pt x="28486" y="9923"/>
                  </a:cubicBezTo>
                  <a:cubicBezTo>
                    <a:pt x="28422" y="9699"/>
                    <a:pt x="28390" y="9507"/>
                    <a:pt x="28422" y="9315"/>
                  </a:cubicBezTo>
                  <a:lnTo>
                    <a:pt x="27686" y="9315"/>
                  </a:lnTo>
                  <a:lnTo>
                    <a:pt x="27590" y="9059"/>
                  </a:lnTo>
                  <a:cubicBezTo>
                    <a:pt x="26981" y="7746"/>
                    <a:pt x="27654" y="7266"/>
                    <a:pt x="27750" y="7202"/>
                  </a:cubicBezTo>
                  <a:cubicBezTo>
                    <a:pt x="27846" y="7106"/>
                    <a:pt x="27910" y="7074"/>
                    <a:pt x="27942" y="7042"/>
                  </a:cubicBezTo>
                  <a:cubicBezTo>
                    <a:pt x="27942" y="6914"/>
                    <a:pt x="27814" y="6658"/>
                    <a:pt x="27686" y="6594"/>
                  </a:cubicBezTo>
                  <a:lnTo>
                    <a:pt x="27462" y="6338"/>
                  </a:lnTo>
                  <a:lnTo>
                    <a:pt x="28166" y="5218"/>
                  </a:lnTo>
                  <a:lnTo>
                    <a:pt x="28646" y="3137"/>
                  </a:lnTo>
                  <a:cubicBezTo>
                    <a:pt x="26949" y="2977"/>
                    <a:pt x="26341" y="1473"/>
                    <a:pt x="26181" y="737"/>
                  </a:cubicBezTo>
                  <a:lnTo>
                    <a:pt x="25445" y="801"/>
                  </a:lnTo>
                  <a:lnTo>
                    <a:pt x="25413" y="385"/>
                  </a:lnTo>
                  <a:cubicBezTo>
                    <a:pt x="25413" y="257"/>
                    <a:pt x="25317" y="193"/>
                    <a:pt x="25253" y="97"/>
                  </a:cubicBezTo>
                  <a:cubicBezTo>
                    <a:pt x="25125" y="33"/>
                    <a:pt x="24933" y="1"/>
                    <a:pt x="24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31"/>
            <p:cNvSpPr/>
            <p:nvPr/>
          </p:nvSpPr>
          <p:spPr>
            <a:xfrm>
              <a:off x="6030400" y="2375000"/>
              <a:ext cx="83250" cy="75225"/>
            </a:xfrm>
            <a:custGeom>
              <a:rect b="b" l="l" r="r" t="t"/>
              <a:pathLst>
                <a:path extrusionOk="0" h="3009" w="3330">
                  <a:moveTo>
                    <a:pt x="3329" y="0"/>
                  </a:moveTo>
                  <a:lnTo>
                    <a:pt x="1793" y="352"/>
                  </a:lnTo>
                  <a:lnTo>
                    <a:pt x="1" y="609"/>
                  </a:lnTo>
                  <a:lnTo>
                    <a:pt x="161" y="3009"/>
                  </a:lnTo>
                  <a:lnTo>
                    <a:pt x="321" y="3009"/>
                  </a:lnTo>
                  <a:lnTo>
                    <a:pt x="1505" y="1249"/>
                  </a:lnTo>
                  <a:lnTo>
                    <a:pt x="2529" y="1249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31"/>
            <p:cNvSpPr/>
            <p:nvPr/>
          </p:nvSpPr>
          <p:spPr>
            <a:xfrm>
              <a:off x="6030400" y="2351000"/>
              <a:ext cx="236075" cy="59225"/>
            </a:xfrm>
            <a:custGeom>
              <a:rect b="b" l="l" r="r" t="t"/>
              <a:pathLst>
                <a:path extrusionOk="0" h="2369" w="9443">
                  <a:moveTo>
                    <a:pt x="7042" y="0"/>
                  </a:moveTo>
                  <a:lnTo>
                    <a:pt x="1" y="1569"/>
                  </a:lnTo>
                  <a:lnTo>
                    <a:pt x="449" y="2369"/>
                  </a:lnTo>
                  <a:cubicBezTo>
                    <a:pt x="1313" y="1376"/>
                    <a:pt x="9443" y="736"/>
                    <a:pt x="9443" y="736"/>
                  </a:cubicBezTo>
                  <a:lnTo>
                    <a:pt x="70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31"/>
            <p:cNvSpPr/>
            <p:nvPr/>
          </p:nvSpPr>
          <p:spPr>
            <a:xfrm>
              <a:off x="6121625" y="2362200"/>
              <a:ext cx="40025" cy="13625"/>
            </a:xfrm>
            <a:custGeom>
              <a:rect b="b" l="l" r="r" t="t"/>
              <a:pathLst>
                <a:path extrusionOk="0" h="545" w="1601">
                  <a:moveTo>
                    <a:pt x="1601" y="0"/>
                  </a:moveTo>
                  <a:lnTo>
                    <a:pt x="0" y="384"/>
                  </a:lnTo>
                  <a:lnTo>
                    <a:pt x="1153" y="544"/>
                  </a:lnTo>
                  <a:cubicBezTo>
                    <a:pt x="1185" y="480"/>
                    <a:pt x="1217" y="352"/>
                    <a:pt x="1313" y="288"/>
                  </a:cubicBezTo>
                  <a:cubicBezTo>
                    <a:pt x="1377" y="160"/>
                    <a:pt x="1473" y="64"/>
                    <a:pt x="1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31"/>
            <p:cNvSpPr/>
            <p:nvPr/>
          </p:nvSpPr>
          <p:spPr>
            <a:xfrm>
              <a:off x="6203250" y="2298175"/>
              <a:ext cx="458500" cy="452900"/>
            </a:xfrm>
            <a:custGeom>
              <a:rect b="b" l="l" r="r" t="t"/>
              <a:pathLst>
                <a:path extrusionOk="0" h="18116" w="18340">
                  <a:moveTo>
                    <a:pt x="11330" y="1"/>
                  </a:moveTo>
                  <a:lnTo>
                    <a:pt x="9250" y="353"/>
                  </a:lnTo>
                  <a:lnTo>
                    <a:pt x="4641" y="1409"/>
                  </a:lnTo>
                  <a:lnTo>
                    <a:pt x="0" y="2209"/>
                  </a:lnTo>
                  <a:cubicBezTo>
                    <a:pt x="992" y="2433"/>
                    <a:pt x="2433" y="3361"/>
                    <a:pt x="2657" y="3457"/>
                  </a:cubicBezTo>
                  <a:lnTo>
                    <a:pt x="2849" y="3586"/>
                  </a:lnTo>
                  <a:lnTo>
                    <a:pt x="2849" y="3682"/>
                  </a:lnTo>
                  <a:cubicBezTo>
                    <a:pt x="3041" y="3714"/>
                    <a:pt x="3233" y="3746"/>
                    <a:pt x="3489" y="3906"/>
                  </a:cubicBezTo>
                  <a:cubicBezTo>
                    <a:pt x="3937" y="4194"/>
                    <a:pt x="4257" y="4706"/>
                    <a:pt x="4417" y="5442"/>
                  </a:cubicBezTo>
                  <a:cubicBezTo>
                    <a:pt x="4961" y="5442"/>
                    <a:pt x="5921" y="5570"/>
                    <a:pt x="6529" y="6242"/>
                  </a:cubicBezTo>
                  <a:cubicBezTo>
                    <a:pt x="7009" y="6754"/>
                    <a:pt x="7169" y="7458"/>
                    <a:pt x="6945" y="8354"/>
                  </a:cubicBezTo>
                  <a:lnTo>
                    <a:pt x="6913" y="8514"/>
                  </a:lnTo>
                  <a:lnTo>
                    <a:pt x="6817" y="8610"/>
                  </a:lnTo>
                  <a:cubicBezTo>
                    <a:pt x="6593" y="8770"/>
                    <a:pt x="6113" y="9187"/>
                    <a:pt x="6145" y="9603"/>
                  </a:cubicBezTo>
                  <a:cubicBezTo>
                    <a:pt x="6209" y="9859"/>
                    <a:pt x="6561" y="10211"/>
                    <a:pt x="7169" y="10435"/>
                  </a:cubicBezTo>
                  <a:lnTo>
                    <a:pt x="11106" y="10915"/>
                  </a:lnTo>
                  <a:cubicBezTo>
                    <a:pt x="11106" y="10403"/>
                    <a:pt x="11170" y="10051"/>
                    <a:pt x="11170" y="10051"/>
                  </a:cubicBezTo>
                  <a:cubicBezTo>
                    <a:pt x="10082" y="9827"/>
                    <a:pt x="10050" y="7747"/>
                    <a:pt x="10050" y="7746"/>
                  </a:cubicBezTo>
                  <a:lnTo>
                    <a:pt x="10050" y="7746"/>
                  </a:lnTo>
                  <a:cubicBezTo>
                    <a:pt x="10089" y="7775"/>
                    <a:pt x="10124" y="7789"/>
                    <a:pt x="10154" y="7789"/>
                  </a:cubicBezTo>
                  <a:cubicBezTo>
                    <a:pt x="10590" y="7789"/>
                    <a:pt x="10114" y="4962"/>
                    <a:pt x="10114" y="4962"/>
                  </a:cubicBezTo>
                  <a:cubicBezTo>
                    <a:pt x="9698" y="3393"/>
                    <a:pt x="11010" y="3041"/>
                    <a:pt x="11010" y="3041"/>
                  </a:cubicBezTo>
                  <a:cubicBezTo>
                    <a:pt x="11407" y="2644"/>
                    <a:pt x="11647" y="2487"/>
                    <a:pt x="11778" y="2487"/>
                  </a:cubicBezTo>
                  <a:cubicBezTo>
                    <a:pt x="12277" y="2487"/>
                    <a:pt x="11170" y="4802"/>
                    <a:pt x="11170" y="4802"/>
                  </a:cubicBezTo>
                  <a:cubicBezTo>
                    <a:pt x="11970" y="4962"/>
                    <a:pt x="11970" y="6882"/>
                    <a:pt x="11970" y="6882"/>
                  </a:cubicBezTo>
                  <a:lnTo>
                    <a:pt x="11298" y="6946"/>
                  </a:lnTo>
                  <a:lnTo>
                    <a:pt x="11554" y="7458"/>
                  </a:lnTo>
                  <a:cubicBezTo>
                    <a:pt x="13315" y="8162"/>
                    <a:pt x="11554" y="8674"/>
                    <a:pt x="11554" y="8674"/>
                  </a:cubicBezTo>
                  <a:cubicBezTo>
                    <a:pt x="11920" y="10293"/>
                    <a:pt x="12690" y="10442"/>
                    <a:pt x="12961" y="10442"/>
                  </a:cubicBezTo>
                  <a:cubicBezTo>
                    <a:pt x="13023" y="10442"/>
                    <a:pt x="13059" y="10435"/>
                    <a:pt x="13059" y="10435"/>
                  </a:cubicBezTo>
                  <a:cubicBezTo>
                    <a:pt x="13255" y="10413"/>
                    <a:pt x="13433" y="10403"/>
                    <a:pt x="13596" y="10403"/>
                  </a:cubicBezTo>
                  <a:cubicBezTo>
                    <a:pt x="15586" y="10403"/>
                    <a:pt x="15203" y="11907"/>
                    <a:pt x="15203" y="11907"/>
                  </a:cubicBezTo>
                  <a:cubicBezTo>
                    <a:pt x="16675" y="12195"/>
                    <a:pt x="15715" y="13539"/>
                    <a:pt x="15715" y="13539"/>
                  </a:cubicBezTo>
                  <a:cubicBezTo>
                    <a:pt x="14851" y="13539"/>
                    <a:pt x="15299" y="17924"/>
                    <a:pt x="15299" y="17924"/>
                  </a:cubicBezTo>
                  <a:cubicBezTo>
                    <a:pt x="15474" y="18057"/>
                    <a:pt x="15624" y="18116"/>
                    <a:pt x="15752" y="18116"/>
                  </a:cubicBezTo>
                  <a:cubicBezTo>
                    <a:pt x="16707" y="18116"/>
                    <a:pt x="16483" y="14884"/>
                    <a:pt x="16483" y="14884"/>
                  </a:cubicBezTo>
                  <a:cubicBezTo>
                    <a:pt x="16323" y="12355"/>
                    <a:pt x="18244" y="11299"/>
                    <a:pt x="18244" y="11299"/>
                  </a:cubicBezTo>
                  <a:lnTo>
                    <a:pt x="18340" y="8098"/>
                  </a:lnTo>
                  <a:lnTo>
                    <a:pt x="13443" y="8226"/>
                  </a:lnTo>
                  <a:lnTo>
                    <a:pt x="13443" y="7810"/>
                  </a:lnTo>
                  <a:cubicBezTo>
                    <a:pt x="13443" y="7266"/>
                    <a:pt x="12514" y="4034"/>
                    <a:pt x="11714" y="1281"/>
                  </a:cubicBezTo>
                  <a:lnTo>
                    <a:pt x="11682" y="1281"/>
                  </a:lnTo>
                  <a:lnTo>
                    <a:pt x="11682" y="1153"/>
                  </a:lnTo>
                  <a:cubicBezTo>
                    <a:pt x="11554" y="769"/>
                    <a:pt x="11458" y="353"/>
                    <a:pt x="11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31"/>
            <p:cNvSpPr/>
            <p:nvPr/>
          </p:nvSpPr>
          <p:spPr>
            <a:xfrm>
              <a:off x="1218300" y="725100"/>
              <a:ext cx="792975" cy="1286650"/>
            </a:xfrm>
            <a:custGeom>
              <a:rect b="b" l="l" r="r" t="t"/>
              <a:pathLst>
                <a:path extrusionOk="0" h="51466" w="31719">
                  <a:moveTo>
                    <a:pt x="10210" y="0"/>
                  </a:moveTo>
                  <a:cubicBezTo>
                    <a:pt x="8002" y="8354"/>
                    <a:pt x="5922" y="17379"/>
                    <a:pt x="6210" y="18244"/>
                  </a:cubicBezTo>
                  <a:lnTo>
                    <a:pt x="6242" y="18308"/>
                  </a:lnTo>
                  <a:cubicBezTo>
                    <a:pt x="6242" y="18340"/>
                    <a:pt x="6242" y="18628"/>
                    <a:pt x="6338" y="19044"/>
                  </a:cubicBezTo>
                  <a:lnTo>
                    <a:pt x="6338" y="19076"/>
                  </a:lnTo>
                  <a:cubicBezTo>
                    <a:pt x="6434" y="19748"/>
                    <a:pt x="6722" y="20708"/>
                    <a:pt x="7330" y="20996"/>
                  </a:cubicBezTo>
                  <a:lnTo>
                    <a:pt x="7458" y="21028"/>
                  </a:lnTo>
                  <a:lnTo>
                    <a:pt x="7522" y="21156"/>
                  </a:lnTo>
                  <a:cubicBezTo>
                    <a:pt x="7874" y="21668"/>
                    <a:pt x="8258" y="22916"/>
                    <a:pt x="7202" y="23685"/>
                  </a:cubicBezTo>
                  <a:cubicBezTo>
                    <a:pt x="6978" y="23941"/>
                    <a:pt x="5729" y="25637"/>
                    <a:pt x="5249" y="26245"/>
                  </a:cubicBezTo>
                  <a:cubicBezTo>
                    <a:pt x="5281" y="26565"/>
                    <a:pt x="5249" y="27109"/>
                    <a:pt x="4961" y="27525"/>
                  </a:cubicBezTo>
                  <a:cubicBezTo>
                    <a:pt x="4769" y="27749"/>
                    <a:pt x="4513" y="27909"/>
                    <a:pt x="4161" y="27941"/>
                  </a:cubicBezTo>
                  <a:cubicBezTo>
                    <a:pt x="3873" y="28165"/>
                    <a:pt x="2177" y="29350"/>
                    <a:pt x="2689" y="30246"/>
                  </a:cubicBezTo>
                  <a:lnTo>
                    <a:pt x="2913" y="30662"/>
                  </a:lnTo>
                  <a:lnTo>
                    <a:pt x="2433" y="30822"/>
                  </a:lnTo>
                  <a:cubicBezTo>
                    <a:pt x="2593" y="30918"/>
                    <a:pt x="2913" y="31078"/>
                    <a:pt x="3489" y="31238"/>
                  </a:cubicBezTo>
                  <a:lnTo>
                    <a:pt x="3873" y="31366"/>
                  </a:lnTo>
                  <a:lnTo>
                    <a:pt x="0" y="45769"/>
                  </a:lnTo>
                  <a:cubicBezTo>
                    <a:pt x="3233" y="46505"/>
                    <a:pt x="24453" y="51370"/>
                    <a:pt x="28902" y="51466"/>
                  </a:cubicBezTo>
                  <a:lnTo>
                    <a:pt x="31718" y="35431"/>
                  </a:lnTo>
                  <a:lnTo>
                    <a:pt x="31686" y="35303"/>
                  </a:lnTo>
                  <a:cubicBezTo>
                    <a:pt x="31302" y="33702"/>
                    <a:pt x="30854" y="33510"/>
                    <a:pt x="30694" y="33478"/>
                  </a:cubicBezTo>
                  <a:lnTo>
                    <a:pt x="30662" y="33478"/>
                  </a:lnTo>
                  <a:cubicBezTo>
                    <a:pt x="30246" y="33478"/>
                    <a:pt x="29638" y="34150"/>
                    <a:pt x="29382" y="34631"/>
                  </a:cubicBezTo>
                  <a:lnTo>
                    <a:pt x="29094" y="35079"/>
                  </a:lnTo>
                  <a:lnTo>
                    <a:pt x="28678" y="34727"/>
                  </a:lnTo>
                  <a:cubicBezTo>
                    <a:pt x="28038" y="34118"/>
                    <a:pt x="27046" y="34118"/>
                    <a:pt x="26853" y="34118"/>
                  </a:cubicBezTo>
                  <a:lnTo>
                    <a:pt x="26821" y="34118"/>
                  </a:lnTo>
                  <a:cubicBezTo>
                    <a:pt x="26501" y="34183"/>
                    <a:pt x="26117" y="34183"/>
                    <a:pt x="25765" y="34183"/>
                  </a:cubicBezTo>
                  <a:cubicBezTo>
                    <a:pt x="25061" y="34183"/>
                    <a:pt x="24453" y="34086"/>
                    <a:pt x="24133" y="34022"/>
                  </a:cubicBezTo>
                  <a:cubicBezTo>
                    <a:pt x="23653" y="34599"/>
                    <a:pt x="23301" y="34823"/>
                    <a:pt x="22981" y="34823"/>
                  </a:cubicBezTo>
                  <a:cubicBezTo>
                    <a:pt x="22885" y="34823"/>
                    <a:pt x="22821" y="34823"/>
                    <a:pt x="22725" y="34791"/>
                  </a:cubicBezTo>
                  <a:cubicBezTo>
                    <a:pt x="22405" y="34663"/>
                    <a:pt x="22277" y="34311"/>
                    <a:pt x="22373" y="33830"/>
                  </a:cubicBezTo>
                  <a:cubicBezTo>
                    <a:pt x="22437" y="31878"/>
                    <a:pt x="22053" y="31558"/>
                    <a:pt x="22021" y="31526"/>
                  </a:cubicBezTo>
                  <a:lnTo>
                    <a:pt x="21925" y="31558"/>
                  </a:lnTo>
                  <a:lnTo>
                    <a:pt x="21861" y="31590"/>
                  </a:lnTo>
                  <a:lnTo>
                    <a:pt x="21701" y="31494"/>
                  </a:lnTo>
                  <a:cubicBezTo>
                    <a:pt x="20292" y="30886"/>
                    <a:pt x="19620" y="27461"/>
                    <a:pt x="19460" y="26789"/>
                  </a:cubicBezTo>
                  <a:lnTo>
                    <a:pt x="19460" y="26693"/>
                  </a:lnTo>
                  <a:lnTo>
                    <a:pt x="19460" y="26629"/>
                  </a:lnTo>
                  <a:cubicBezTo>
                    <a:pt x="19812" y="25061"/>
                    <a:pt x="19556" y="24837"/>
                    <a:pt x="19556" y="24837"/>
                  </a:cubicBezTo>
                  <a:cubicBezTo>
                    <a:pt x="19300" y="24837"/>
                    <a:pt x="18564" y="25381"/>
                    <a:pt x="17956" y="26021"/>
                  </a:cubicBezTo>
                  <a:lnTo>
                    <a:pt x="17764" y="26245"/>
                  </a:lnTo>
                  <a:lnTo>
                    <a:pt x="17476" y="26117"/>
                  </a:lnTo>
                  <a:cubicBezTo>
                    <a:pt x="17092" y="25957"/>
                    <a:pt x="16772" y="25637"/>
                    <a:pt x="16612" y="25189"/>
                  </a:cubicBezTo>
                  <a:cubicBezTo>
                    <a:pt x="15939" y="23364"/>
                    <a:pt x="17636" y="19684"/>
                    <a:pt x="17860" y="19268"/>
                  </a:cubicBezTo>
                  <a:lnTo>
                    <a:pt x="17892" y="19204"/>
                  </a:lnTo>
                  <a:lnTo>
                    <a:pt x="17956" y="19108"/>
                  </a:lnTo>
                  <a:cubicBezTo>
                    <a:pt x="18372" y="18820"/>
                    <a:pt x="18564" y="18564"/>
                    <a:pt x="18564" y="18340"/>
                  </a:cubicBezTo>
                  <a:cubicBezTo>
                    <a:pt x="18532" y="17987"/>
                    <a:pt x="17764" y="17539"/>
                    <a:pt x="17284" y="17379"/>
                  </a:cubicBezTo>
                  <a:lnTo>
                    <a:pt x="17220" y="17347"/>
                  </a:lnTo>
                  <a:cubicBezTo>
                    <a:pt x="16035" y="16643"/>
                    <a:pt x="15075" y="13955"/>
                    <a:pt x="14755" y="12995"/>
                  </a:cubicBezTo>
                  <a:cubicBezTo>
                    <a:pt x="13731" y="12546"/>
                    <a:pt x="13251" y="11074"/>
                    <a:pt x="13251" y="10978"/>
                  </a:cubicBezTo>
                  <a:lnTo>
                    <a:pt x="13219" y="10882"/>
                  </a:lnTo>
                  <a:lnTo>
                    <a:pt x="13251" y="10754"/>
                  </a:lnTo>
                  <a:cubicBezTo>
                    <a:pt x="14051" y="8066"/>
                    <a:pt x="12835" y="7426"/>
                    <a:pt x="12803" y="7426"/>
                  </a:cubicBezTo>
                  <a:lnTo>
                    <a:pt x="12451" y="7266"/>
                  </a:lnTo>
                  <a:lnTo>
                    <a:pt x="12611" y="6913"/>
                  </a:lnTo>
                  <a:cubicBezTo>
                    <a:pt x="12771" y="6561"/>
                    <a:pt x="13379" y="3297"/>
                    <a:pt x="13795" y="832"/>
                  </a:cubicBezTo>
                  <a:cubicBezTo>
                    <a:pt x="12579" y="544"/>
                    <a:pt x="11363" y="256"/>
                    <a:pt x="10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31"/>
            <p:cNvSpPr/>
            <p:nvPr/>
          </p:nvSpPr>
          <p:spPr>
            <a:xfrm>
              <a:off x="4693350" y="2965500"/>
              <a:ext cx="1113850" cy="373700"/>
            </a:xfrm>
            <a:custGeom>
              <a:rect b="b" l="l" r="r" t="t"/>
              <a:pathLst>
                <a:path extrusionOk="0" h="14948" w="44554">
                  <a:moveTo>
                    <a:pt x="44361" y="1"/>
                  </a:moveTo>
                  <a:cubicBezTo>
                    <a:pt x="44297" y="1"/>
                    <a:pt x="44009" y="225"/>
                    <a:pt x="43753" y="513"/>
                  </a:cubicBezTo>
                  <a:lnTo>
                    <a:pt x="43625" y="641"/>
                  </a:lnTo>
                  <a:lnTo>
                    <a:pt x="37480" y="1345"/>
                  </a:lnTo>
                  <a:cubicBezTo>
                    <a:pt x="37352" y="1345"/>
                    <a:pt x="36680" y="1473"/>
                    <a:pt x="35431" y="1601"/>
                  </a:cubicBezTo>
                  <a:lnTo>
                    <a:pt x="35335" y="1665"/>
                  </a:lnTo>
                  <a:lnTo>
                    <a:pt x="35303" y="1633"/>
                  </a:lnTo>
                  <a:cubicBezTo>
                    <a:pt x="34279" y="1761"/>
                    <a:pt x="32871" y="1953"/>
                    <a:pt x="31111" y="2145"/>
                  </a:cubicBezTo>
                  <a:lnTo>
                    <a:pt x="30855" y="2177"/>
                  </a:lnTo>
                  <a:lnTo>
                    <a:pt x="30823" y="2177"/>
                  </a:lnTo>
                  <a:cubicBezTo>
                    <a:pt x="30694" y="2177"/>
                    <a:pt x="30534" y="2145"/>
                    <a:pt x="30374" y="2145"/>
                  </a:cubicBezTo>
                  <a:cubicBezTo>
                    <a:pt x="28614" y="2145"/>
                    <a:pt x="24421" y="2881"/>
                    <a:pt x="24389" y="2881"/>
                  </a:cubicBezTo>
                  <a:lnTo>
                    <a:pt x="19428" y="2881"/>
                  </a:lnTo>
                  <a:cubicBezTo>
                    <a:pt x="17988" y="3265"/>
                    <a:pt x="12323" y="3521"/>
                    <a:pt x="10723" y="3553"/>
                  </a:cubicBezTo>
                  <a:lnTo>
                    <a:pt x="10723" y="4674"/>
                  </a:lnTo>
                  <a:lnTo>
                    <a:pt x="10595" y="4802"/>
                  </a:lnTo>
                  <a:cubicBezTo>
                    <a:pt x="10467" y="4898"/>
                    <a:pt x="10083" y="5314"/>
                    <a:pt x="2881" y="5346"/>
                  </a:cubicBezTo>
                  <a:cubicBezTo>
                    <a:pt x="2945" y="7234"/>
                    <a:pt x="1857" y="8674"/>
                    <a:pt x="1601" y="9026"/>
                  </a:cubicBezTo>
                  <a:lnTo>
                    <a:pt x="1217" y="10307"/>
                  </a:lnTo>
                  <a:lnTo>
                    <a:pt x="1153" y="12323"/>
                  </a:lnTo>
                  <a:lnTo>
                    <a:pt x="1" y="12803"/>
                  </a:lnTo>
                  <a:cubicBezTo>
                    <a:pt x="193" y="13315"/>
                    <a:pt x="417" y="14179"/>
                    <a:pt x="353" y="14948"/>
                  </a:cubicBezTo>
                  <a:lnTo>
                    <a:pt x="10147" y="14948"/>
                  </a:lnTo>
                  <a:lnTo>
                    <a:pt x="11939" y="14435"/>
                  </a:lnTo>
                  <a:lnTo>
                    <a:pt x="19300" y="13827"/>
                  </a:lnTo>
                  <a:lnTo>
                    <a:pt x="25061" y="13187"/>
                  </a:lnTo>
                  <a:lnTo>
                    <a:pt x="31719" y="12451"/>
                  </a:lnTo>
                  <a:lnTo>
                    <a:pt x="31815" y="10979"/>
                  </a:lnTo>
                  <a:lnTo>
                    <a:pt x="32039" y="10851"/>
                  </a:lnTo>
                  <a:cubicBezTo>
                    <a:pt x="33095" y="10339"/>
                    <a:pt x="33319" y="9955"/>
                    <a:pt x="33319" y="9859"/>
                  </a:cubicBezTo>
                  <a:lnTo>
                    <a:pt x="33319" y="9795"/>
                  </a:lnTo>
                  <a:lnTo>
                    <a:pt x="33255" y="9731"/>
                  </a:lnTo>
                  <a:cubicBezTo>
                    <a:pt x="32999" y="9507"/>
                    <a:pt x="33063" y="9379"/>
                    <a:pt x="34983" y="8098"/>
                  </a:cubicBezTo>
                  <a:lnTo>
                    <a:pt x="35143" y="8034"/>
                  </a:lnTo>
                  <a:lnTo>
                    <a:pt x="35207" y="8034"/>
                  </a:lnTo>
                  <a:cubicBezTo>
                    <a:pt x="36520" y="7778"/>
                    <a:pt x="36872" y="6946"/>
                    <a:pt x="36872" y="6914"/>
                  </a:cubicBezTo>
                  <a:lnTo>
                    <a:pt x="36968" y="6722"/>
                  </a:lnTo>
                  <a:lnTo>
                    <a:pt x="38600" y="6178"/>
                  </a:lnTo>
                  <a:lnTo>
                    <a:pt x="38600" y="4994"/>
                  </a:lnTo>
                  <a:lnTo>
                    <a:pt x="40712" y="3265"/>
                  </a:lnTo>
                  <a:lnTo>
                    <a:pt x="40808" y="4034"/>
                  </a:lnTo>
                  <a:cubicBezTo>
                    <a:pt x="40840" y="4290"/>
                    <a:pt x="40872" y="4418"/>
                    <a:pt x="40904" y="4450"/>
                  </a:cubicBezTo>
                  <a:cubicBezTo>
                    <a:pt x="41160" y="3649"/>
                    <a:pt x="41545" y="3169"/>
                    <a:pt x="42089" y="3009"/>
                  </a:cubicBezTo>
                  <a:cubicBezTo>
                    <a:pt x="42185" y="2977"/>
                    <a:pt x="42313" y="2977"/>
                    <a:pt x="42441" y="2977"/>
                  </a:cubicBezTo>
                  <a:cubicBezTo>
                    <a:pt x="42633" y="2977"/>
                    <a:pt x="42825" y="3009"/>
                    <a:pt x="43049" y="3105"/>
                  </a:cubicBezTo>
                  <a:cubicBezTo>
                    <a:pt x="43433" y="1985"/>
                    <a:pt x="43881" y="1345"/>
                    <a:pt x="44425" y="1121"/>
                  </a:cubicBezTo>
                  <a:cubicBezTo>
                    <a:pt x="44489" y="1121"/>
                    <a:pt x="44521" y="1057"/>
                    <a:pt x="44553" y="1057"/>
                  </a:cubicBezTo>
                  <a:cubicBezTo>
                    <a:pt x="44553" y="97"/>
                    <a:pt x="44361" y="1"/>
                    <a:pt x="44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31"/>
            <p:cNvSpPr/>
            <p:nvPr/>
          </p:nvSpPr>
          <p:spPr>
            <a:xfrm>
              <a:off x="6607325" y="1311600"/>
              <a:ext cx="210450" cy="376100"/>
            </a:xfrm>
            <a:custGeom>
              <a:rect b="b" l="l" r="r" t="t"/>
              <a:pathLst>
                <a:path extrusionOk="0" h="15044" w="8418">
                  <a:moveTo>
                    <a:pt x="7874" y="1"/>
                  </a:moveTo>
                  <a:lnTo>
                    <a:pt x="128" y="1569"/>
                  </a:lnTo>
                  <a:lnTo>
                    <a:pt x="0" y="1569"/>
                  </a:lnTo>
                  <a:cubicBezTo>
                    <a:pt x="160" y="2977"/>
                    <a:pt x="384" y="3905"/>
                    <a:pt x="512" y="4097"/>
                  </a:cubicBezTo>
                  <a:lnTo>
                    <a:pt x="800" y="4097"/>
                  </a:lnTo>
                  <a:lnTo>
                    <a:pt x="832" y="4449"/>
                  </a:lnTo>
                  <a:cubicBezTo>
                    <a:pt x="896" y="4609"/>
                    <a:pt x="1088" y="6018"/>
                    <a:pt x="832" y="6882"/>
                  </a:cubicBezTo>
                  <a:cubicBezTo>
                    <a:pt x="1088" y="7842"/>
                    <a:pt x="1440" y="8546"/>
                    <a:pt x="1600" y="8610"/>
                  </a:cubicBezTo>
                  <a:lnTo>
                    <a:pt x="2081" y="8770"/>
                  </a:lnTo>
                  <a:lnTo>
                    <a:pt x="1889" y="9218"/>
                  </a:lnTo>
                  <a:cubicBezTo>
                    <a:pt x="1792" y="9378"/>
                    <a:pt x="1696" y="9762"/>
                    <a:pt x="1792" y="10050"/>
                  </a:cubicBezTo>
                  <a:cubicBezTo>
                    <a:pt x="1921" y="10242"/>
                    <a:pt x="2145" y="10370"/>
                    <a:pt x="2529" y="10434"/>
                  </a:cubicBezTo>
                  <a:lnTo>
                    <a:pt x="2785" y="10498"/>
                  </a:lnTo>
                  <a:lnTo>
                    <a:pt x="4033" y="15043"/>
                  </a:lnTo>
                  <a:lnTo>
                    <a:pt x="6273" y="14563"/>
                  </a:lnTo>
                  <a:lnTo>
                    <a:pt x="6273" y="13347"/>
                  </a:lnTo>
                  <a:lnTo>
                    <a:pt x="6689" y="12003"/>
                  </a:lnTo>
                  <a:lnTo>
                    <a:pt x="6241" y="11331"/>
                  </a:lnTo>
                  <a:lnTo>
                    <a:pt x="6721" y="7138"/>
                  </a:lnTo>
                  <a:lnTo>
                    <a:pt x="6721" y="3489"/>
                  </a:lnTo>
                  <a:lnTo>
                    <a:pt x="6881" y="3361"/>
                  </a:lnTo>
                  <a:cubicBezTo>
                    <a:pt x="7394" y="2945"/>
                    <a:pt x="8418" y="1857"/>
                    <a:pt x="8354" y="1089"/>
                  </a:cubicBezTo>
                  <a:cubicBezTo>
                    <a:pt x="8354" y="865"/>
                    <a:pt x="8290" y="705"/>
                    <a:pt x="8098" y="513"/>
                  </a:cubicBezTo>
                  <a:lnTo>
                    <a:pt x="7970" y="449"/>
                  </a:lnTo>
                  <a:lnTo>
                    <a:pt x="78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31"/>
            <p:cNvSpPr/>
            <p:nvPr/>
          </p:nvSpPr>
          <p:spPr>
            <a:xfrm>
              <a:off x="725400" y="1806100"/>
              <a:ext cx="840200" cy="1295450"/>
            </a:xfrm>
            <a:custGeom>
              <a:rect b="b" l="l" r="r" t="t"/>
              <a:pathLst>
                <a:path extrusionOk="0" h="51818" w="33608">
                  <a:moveTo>
                    <a:pt x="4994" y="0"/>
                  </a:moveTo>
                  <a:lnTo>
                    <a:pt x="1" y="19908"/>
                  </a:lnTo>
                  <a:lnTo>
                    <a:pt x="21349" y="51818"/>
                  </a:lnTo>
                  <a:cubicBezTo>
                    <a:pt x="21605" y="50954"/>
                    <a:pt x="21989" y="49193"/>
                    <a:pt x="22789" y="45449"/>
                  </a:cubicBezTo>
                  <a:lnTo>
                    <a:pt x="22949" y="44712"/>
                  </a:lnTo>
                  <a:lnTo>
                    <a:pt x="23525" y="45193"/>
                  </a:lnTo>
                  <a:cubicBezTo>
                    <a:pt x="24549" y="46153"/>
                    <a:pt x="25574" y="46761"/>
                    <a:pt x="25894" y="46761"/>
                  </a:cubicBezTo>
                  <a:cubicBezTo>
                    <a:pt x="25894" y="46761"/>
                    <a:pt x="26054" y="46441"/>
                    <a:pt x="25445" y="44937"/>
                  </a:cubicBezTo>
                  <a:lnTo>
                    <a:pt x="25413" y="44809"/>
                  </a:lnTo>
                  <a:lnTo>
                    <a:pt x="33607" y="6433"/>
                  </a:lnTo>
                  <a:cubicBezTo>
                    <a:pt x="26534" y="4961"/>
                    <a:pt x="19652" y="3393"/>
                    <a:pt x="19108" y="3233"/>
                  </a:cubicBezTo>
                  <a:cubicBezTo>
                    <a:pt x="17636" y="2913"/>
                    <a:pt x="11683" y="1600"/>
                    <a:pt x="4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1"/>
            <p:cNvSpPr/>
            <p:nvPr/>
          </p:nvSpPr>
          <p:spPr>
            <a:xfrm>
              <a:off x="2906625" y="3029525"/>
              <a:ext cx="1158625" cy="592125"/>
            </a:xfrm>
            <a:custGeom>
              <a:rect b="b" l="l" r="r" t="t"/>
              <a:pathLst>
                <a:path extrusionOk="0" h="23685" w="46345">
                  <a:moveTo>
                    <a:pt x="160" y="0"/>
                  </a:moveTo>
                  <a:lnTo>
                    <a:pt x="0" y="2305"/>
                  </a:lnTo>
                  <a:lnTo>
                    <a:pt x="16515" y="2817"/>
                  </a:lnTo>
                  <a:lnTo>
                    <a:pt x="16515" y="3233"/>
                  </a:lnTo>
                  <a:cubicBezTo>
                    <a:pt x="16419" y="8546"/>
                    <a:pt x="16195" y="15107"/>
                    <a:pt x="15939" y="16579"/>
                  </a:cubicBezTo>
                  <a:cubicBezTo>
                    <a:pt x="16579" y="17444"/>
                    <a:pt x="17315" y="18116"/>
                    <a:pt x="17636" y="18116"/>
                  </a:cubicBezTo>
                  <a:cubicBezTo>
                    <a:pt x="17732" y="18116"/>
                    <a:pt x="17764" y="17988"/>
                    <a:pt x="17796" y="17924"/>
                  </a:cubicBezTo>
                  <a:lnTo>
                    <a:pt x="17860" y="17828"/>
                  </a:lnTo>
                  <a:cubicBezTo>
                    <a:pt x="17924" y="17700"/>
                    <a:pt x="18116" y="17476"/>
                    <a:pt x="18404" y="17476"/>
                  </a:cubicBezTo>
                  <a:cubicBezTo>
                    <a:pt x="18436" y="17476"/>
                    <a:pt x="18532" y="17476"/>
                    <a:pt x="18564" y="17508"/>
                  </a:cubicBezTo>
                  <a:cubicBezTo>
                    <a:pt x="18724" y="17540"/>
                    <a:pt x="18820" y="17668"/>
                    <a:pt x="18884" y="17796"/>
                  </a:cubicBezTo>
                  <a:lnTo>
                    <a:pt x="18884" y="17540"/>
                  </a:lnTo>
                  <a:lnTo>
                    <a:pt x="19044" y="17444"/>
                  </a:lnTo>
                  <a:cubicBezTo>
                    <a:pt x="19076" y="17380"/>
                    <a:pt x="19300" y="17219"/>
                    <a:pt x="19556" y="17219"/>
                  </a:cubicBezTo>
                  <a:cubicBezTo>
                    <a:pt x="19684" y="17219"/>
                    <a:pt x="19780" y="17283"/>
                    <a:pt x="19844" y="17316"/>
                  </a:cubicBezTo>
                  <a:cubicBezTo>
                    <a:pt x="20292" y="17508"/>
                    <a:pt x="20516" y="18116"/>
                    <a:pt x="20580" y="19236"/>
                  </a:cubicBezTo>
                  <a:cubicBezTo>
                    <a:pt x="22500" y="19364"/>
                    <a:pt x="23685" y="19620"/>
                    <a:pt x="24261" y="20068"/>
                  </a:cubicBezTo>
                  <a:lnTo>
                    <a:pt x="24261" y="20036"/>
                  </a:lnTo>
                  <a:lnTo>
                    <a:pt x="24325" y="19908"/>
                  </a:lnTo>
                  <a:cubicBezTo>
                    <a:pt x="24421" y="19780"/>
                    <a:pt x="24613" y="19524"/>
                    <a:pt x="24933" y="19524"/>
                  </a:cubicBezTo>
                  <a:lnTo>
                    <a:pt x="25061" y="19524"/>
                  </a:lnTo>
                  <a:cubicBezTo>
                    <a:pt x="25317" y="19588"/>
                    <a:pt x="25445" y="19876"/>
                    <a:pt x="25477" y="20100"/>
                  </a:cubicBezTo>
                  <a:lnTo>
                    <a:pt x="26533" y="20036"/>
                  </a:lnTo>
                  <a:lnTo>
                    <a:pt x="26373" y="20644"/>
                  </a:lnTo>
                  <a:cubicBezTo>
                    <a:pt x="26373" y="20644"/>
                    <a:pt x="26341" y="20804"/>
                    <a:pt x="26405" y="20868"/>
                  </a:cubicBezTo>
                  <a:cubicBezTo>
                    <a:pt x="26501" y="20964"/>
                    <a:pt x="26661" y="21028"/>
                    <a:pt x="26917" y="21028"/>
                  </a:cubicBezTo>
                  <a:lnTo>
                    <a:pt x="27333" y="21028"/>
                  </a:lnTo>
                  <a:lnTo>
                    <a:pt x="27333" y="21668"/>
                  </a:lnTo>
                  <a:lnTo>
                    <a:pt x="27237" y="21796"/>
                  </a:lnTo>
                  <a:cubicBezTo>
                    <a:pt x="27205" y="21828"/>
                    <a:pt x="27205" y="21924"/>
                    <a:pt x="27205" y="21956"/>
                  </a:cubicBezTo>
                  <a:cubicBezTo>
                    <a:pt x="27237" y="21988"/>
                    <a:pt x="27397" y="22084"/>
                    <a:pt x="27813" y="22084"/>
                  </a:cubicBezTo>
                  <a:cubicBezTo>
                    <a:pt x="27973" y="22084"/>
                    <a:pt x="28198" y="21988"/>
                    <a:pt x="28198" y="21668"/>
                  </a:cubicBezTo>
                  <a:lnTo>
                    <a:pt x="28198" y="21124"/>
                  </a:lnTo>
                  <a:lnTo>
                    <a:pt x="29862" y="21604"/>
                  </a:lnTo>
                  <a:lnTo>
                    <a:pt x="29926" y="21668"/>
                  </a:lnTo>
                  <a:cubicBezTo>
                    <a:pt x="30566" y="22340"/>
                    <a:pt x="31526" y="23077"/>
                    <a:pt x="31974" y="23077"/>
                  </a:cubicBezTo>
                  <a:lnTo>
                    <a:pt x="32102" y="23077"/>
                  </a:lnTo>
                  <a:cubicBezTo>
                    <a:pt x="32198" y="23045"/>
                    <a:pt x="32358" y="22725"/>
                    <a:pt x="32358" y="22084"/>
                  </a:cubicBezTo>
                  <a:lnTo>
                    <a:pt x="32358" y="21956"/>
                  </a:lnTo>
                  <a:lnTo>
                    <a:pt x="32454" y="21828"/>
                  </a:lnTo>
                  <a:cubicBezTo>
                    <a:pt x="32518" y="21668"/>
                    <a:pt x="32806" y="21348"/>
                    <a:pt x="33158" y="21348"/>
                  </a:cubicBezTo>
                  <a:cubicBezTo>
                    <a:pt x="33222" y="21348"/>
                    <a:pt x="33286" y="21348"/>
                    <a:pt x="33318" y="21380"/>
                  </a:cubicBezTo>
                  <a:cubicBezTo>
                    <a:pt x="33703" y="21508"/>
                    <a:pt x="33799" y="21924"/>
                    <a:pt x="33863" y="22276"/>
                  </a:cubicBezTo>
                  <a:lnTo>
                    <a:pt x="35015" y="22276"/>
                  </a:lnTo>
                  <a:lnTo>
                    <a:pt x="35143" y="22340"/>
                  </a:lnTo>
                  <a:cubicBezTo>
                    <a:pt x="35175" y="22340"/>
                    <a:pt x="35783" y="22789"/>
                    <a:pt x="36455" y="22789"/>
                  </a:cubicBezTo>
                  <a:cubicBezTo>
                    <a:pt x="36807" y="22789"/>
                    <a:pt x="37159" y="22628"/>
                    <a:pt x="37447" y="22404"/>
                  </a:cubicBezTo>
                  <a:lnTo>
                    <a:pt x="37543" y="22308"/>
                  </a:lnTo>
                  <a:lnTo>
                    <a:pt x="39528" y="21988"/>
                  </a:lnTo>
                  <a:cubicBezTo>
                    <a:pt x="39656" y="21828"/>
                    <a:pt x="39848" y="21604"/>
                    <a:pt x="40200" y="21508"/>
                  </a:cubicBezTo>
                  <a:cubicBezTo>
                    <a:pt x="40296" y="21508"/>
                    <a:pt x="40328" y="21476"/>
                    <a:pt x="40424" y="21476"/>
                  </a:cubicBezTo>
                  <a:cubicBezTo>
                    <a:pt x="40744" y="21476"/>
                    <a:pt x="41096" y="21636"/>
                    <a:pt x="41416" y="21956"/>
                  </a:cubicBezTo>
                  <a:lnTo>
                    <a:pt x="41960" y="21956"/>
                  </a:lnTo>
                  <a:cubicBezTo>
                    <a:pt x="41960" y="21540"/>
                    <a:pt x="42120" y="21220"/>
                    <a:pt x="42408" y="21124"/>
                  </a:cubicBezTo>
                  <a:cubicBezTo>
                    <a:pt x="42536" y="21060"/>
                    <a:pt x="42600" y="21028"/>
                    <a:pt x="42760" y="21028"/>
                  </a:cubicBezTo>
                  <a:cubicBezTo>
                    <a:pt x="43208" y="21028"/>
                    <a:pt x="43720" y="21348"/>
                    <a:pt x="44457" y="22084"/>
                  </a:cubicBezTo>
                  <a:cubicBezTo>
                    <a:pt x="45097" y="22949"/>
                    <a:pt x="45865" y="23685"/>
                    <a:pt x="46185" y="23685"/>
                  </a:cubicBezTo>
                  <a:cubicBezTo>
                    <a:pt x="46217" y="23685"/>
                    <a:pt x="46249" y="23621"/>
                    <a:pt x="46249" y="23589"/>
                  </a:cubicBezTo>
                  <a:lnTo>
                    <a:pt x="46249" y="23557"/>
                  </a:lnTo>
                  <a:lnTo>
                    <a:pt x="46281" y="23557"/>
                  </a:lnTo>
                  <a:cubicBezTo>
                    <a:pt x="46249" y="23237"/>
                    <a:pt x="46345" y="22917"/>
                    <a:pt x="46345" y="22276"/>
                  </a:cubicBezTo>
                  <a:lnTo>
                    <a:pt x="46345" y="10178"/>
                  </a:lnTo>
                  <a:lnTo>
                    <a:pt x="45001" y="3553"/>
                  </a:lnTo>
                  <a:lnTo>
                    <a:pt x="45289" y="992"/>
                  </a:lnTo>
                  <a:lnTo>
                    <a:pt x="4801" y="64"/>
                  </a:lnTo>
                  <a:cubicBezTo>
                    <a:pt x="4449" y="96"/>
                    <a:pt x="4001" y="96"/>
                    <a:pt x="3521" y="96"/>
                  </a:cubicBezTo>
                  <a:cubicBezTo>
                    <a:pt x="2561" y="96"/>
                    <a:pt x="1408" y="64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1"/>
            <p:cNvSpPr/>
            <p:nvPr/>
          </p:nvSpPr>
          <p:spPr>
            <a:xfrm>
              <a:off x="4055625" y="3120725"/>
              <a:ext cx="651350" cy="597750"/>
            </a:xfrm>
            <a:custGeom>
              <a:rect b="b" l="l" r="r" t="t"/>
              <a:pathLst>
                <a:path extrusionOk="0" h="23910" w="26054">
                  <a:moveTo>
                    <a:pt x="24069" y="1"/>
                  </a:moveTo>
                  <a:lnTo>
                    <a:pt x="1" y="641"/>
                  </a:lnTo>
                  <a:lnTo>
                    <a:pt x="1185" y="6498"/>
                  </a:lnTo>
                  <a:lnTo>
                    <a:pt x="1185" y="18660"/>
                  </a:lnTo>
                  <a:cubicBezTo>
                    <a:pt x="1185" y="19012"/>
                    <a:pt x="1121" y="19333"/>
                    <a:pt x="1089" y="19621"/>
                  </a:cubicBezTo>
                  <a:cubicBezTo>
                    <a:pt x="1377" y="19589"/>
                    <a:pt x="1729" y="19525"/>
                    <a:pt x="2049" y="19525"/>
                  </a:cubicBezTo>
                  <a:cubicBezTo>
                    <a:pt x="2657" y="19525"/>
                    <a:pt x="3137" y="19653"/>
                    <a:pt x="3458" y="19909"/>
                  </a:cubicBezTo>
                  <a:cubicBezTo>
                    <a:pt x="3746" y="20101"/>
                    <a:pt x="3906" y="20421"/>
                    <a:pt x="3906" y="20805"/>
                  </a:cubicBezTo>
                  <a:cubicBezTo>
                    <a:pt x="3842" y="21861"/>
                    <a:pt x="3810" y="22885"/>
                    <a:pt x="3810" y="23909"/>
                  </a:cubicBezTo>
                  <a:cubicBezTo>
                    <a:pt x="4802" y="23845"/>
                    <a:pt x="8290" y="23685"/>
                    <a:pt x="11811" y="23621"/>
                  </a:cubicBezTo>
                  <a:cubicBezTo>
                    <a:pt x="13379" y="23589"/>
                    <a:pt x="14692" y="23589"/>
                    <a:pt x="15812" y="23589"/>
                  </a:cubicBezTo>
                  <a:cubicBezTo>
                    <a:pt x="17764" y="23589"/>
                    <a:pt x="19012" y="23621"/>
                    <a:pt x="19685" y="23749"/>
                  </a:cubicBezTo>
                  <a:lnTo>
                    <a:pt x="19685" y="22309"/>
                  </a:lnTo>
                  <a:cubicBezTo>
                    <a:pt x="19589" y="21893"/>
                    <a:pt x="18948" y="19365"/>
                    <a:pt x="19269" y="17508"/>
                  </a:cubicBezTo>
                  <a:lnTo>
                    <a:pt x="19301" y="17220"/>
                  </a:lnTo>
                  <a:lnTo>
                    <a:pt x="19525" y="17124"/>
                  </a:lnTo>
                  <a:cubicBezTo>
                    <a:pt x="20165" y="16964"/>
                    <a:pt x="20709" y="16708"/>
                    <a:pt x="20869" y="16580"/>
                  </a:cubicBezTo>
                  <a:cubicBezTo>
                    <a:pt x="20805" y="16580"/>
                    <a:pt x="20805" y="16548"/>
                    <a:pt x="20741" y="16484"/>
                  </a:cubicBezTo>
                  <a:lnTo>
                    <a:pt x="20485" y="16388"/>
                  </a:lnTo>
                  <a:lnTo>
                    <a:pt x="20485" y="16100"/>
                  </a:lnTo>
                  <a:cubicBezTo>
                    <a:pt x="20485" y="15940"/>
                    <a:pt x="20613" y="14404"/>
                    <a:pt x="21509" y="13924"/>
                  </a:cubicBezTo>
                  <a:cubicBezTo>
                    <a:pt x="21669" y="13860"/>
                    <a:pt x="21861" y="13764"/>
                    <a:pt x="22053" y="13764"/>
                  </a:cubicBezTo>
                  <a:cubicBezTo>
                    <a:pt x="22181" y="13764"/>
                    <a:pt x="22309" y="13764"/>
                    <a:pt x="22405" y="13828"/>
                  </a:cubicBezTo>
                  <a:cubicBezTo>
                    <a:pt x="22533" y="13539"/>
                    <a:pt x="22629" y="13091"/>
                    <a:pt x="22309" y="12771"/>
                  </a:cubicBezTo>
                  <a:lnTo>
                    <a:pt x="22181" y="12643"/>
                  </a:lnTo>
                  <a:lnTo>
                    <a:pt x="22181" y="12515"/>
                  </a:lnTo>
                  <a:cubicBezTo>
                    <a:pt x="22181" y="12099"/>
                    <a:pt x="22213" y="10851"/>
                    <a:pt x="22885" y="10563"/>
                  </a:cubicBezTo>
                  <a:cubicBezTo>
                    <a:pt x="22981" y="10531"/>
                    <a:pt x="23109" y="10531"/>
                    <a:pt x="23173" y="10531"/>
                  </a:cubicBezTo>
                  <a:cubicBezTo>
                    <a:pt x="23365" y="10531"/>
                    <a:pt x="23525" y="10627"/>
                    <a:pt x="23717" y="10723"/>
                  </a:cubicBezTo>
                  <a:lnTo>
                    <a:pt x="23493" y="8931"/>
                  </a:lnTo>
                  <a:lnTo>
                    <a:pt x="24678" y="8931"/>
                  </a:lnTo>
                  <a:cubicBezTo>
                    <a:pt x="24838" y="8258"/>
                    <a:pt x="24453" y="7138"/>
                    <a:pt x="24261" y="6690"/>
                  </a:cubicBezTo>
                  <a:lnTo>
                    <a:pt x="24037" y="6306"/>
                  </a:lnTo>
                  <a:lnTo>
                    <a:pt x="25542" y="5698"/>
                  </a:lnTo>
                  <a:lnTo>
                    <a:pt x="25830" y="4098"/>
                  </a:lnTo>
                  <a:lnTo>
                    <a:pt x="26054" y="3234"/>
                  </a:lnTo>
                  <a:lnTo>
                    <a:pt x="26054" y="3234"/>
                  </a:lnTo>
                  <a:lnTo>
                    <a:pt x="22661" y="3426"/>
                  </a:lnTo>
                  <a:lnTo>
                    <a:pt x="23845" y="1185"/>
                  </a:lnTo>
                  <a:lnTo>
                    <a:pt x="23909" y="1121"/>
                  </a:lnTo>
                  <a:cubicBezTo>
                    <a:pt x="24229" y="865"/>
                    <a:pt x="24389" y="577"/>
                    <a:pt x="24325" y="385"/>
                  </a:cubicBezTo>
                  <a:cubicBezTo>
                    <a:pt x="24293" y="225"/>
                    <a:pt x="24165" y="97"/>
                    <a:pt x="240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1"/>
            <p:cNvSpPr/>
            <p:nvPr/>
          </p:nvSpPr>
          <p:spPr>
            <a:xfrm>
              <a:off x="5640725" y="3218350"/>
              <a:ext cx="698575" cy="503325"/>
            </a:xfrm>
            <a:custGeom>
              <a:rect b="b" l="l" r="r" t="t"/>
              <a:pathLst>
                <a:path extrusionOk="0" h="20133" w="27943">
                  <a:moveTo>
                    <a:pt x="11459" y="1"/>
                  </a:moveTo>
                  <a:cubicBezTo>
                    <a:pt x="10819" y="1"/>
                    <a:pt x="10307" y="97"/>
                    <a:pt x="10275" y="161"/>
                  </a:cubicBezTo>
                  <a:lnTo>
                    <a:pt x="10179" y="161"/>
                  </a:lnTo>
                  <a:lnTo>
                    <a:pt x="5314" y="193"/>
                  </a:lnTo>
                  <a:lnTo>
                    <a:pt x="5218" y="161"/>
                  </a:lnTo>
                  <a:cubicBezTo>
                    <a:pt x="4706" y="161"/>
                    <a:pt x="2817" y="1121"/>
                    <a:pt x="961" y="2273"/>
                  </a:cubicBezTo>
                  <a:cubicBezTo>
                    <a:pt x="865" y="2401"/>
                    <a:pt x="1" y="3137"/>
                    <a:pt x="161" y="3777"/>
                  </a:cubicBezTo>
                  <a:cubicBezTo>
                    <a:pt x="321" y="4321"/>
                    <a:pt x="1217" y="4738"/>
                    <a:pt x="2721" y="4994"/>
                  </a:cubicBezTo>
                  <a:lnTo>
                    <a:pt x="2945" y="5026"/>
                  </a:lnTo>
                  <a:lnTo>
                    <a:pt x="4130" y="7202"/>
                  </a:lnTo>
                  <a:cubicBezTo>
                    <a:pt x="4162" y="7234"/>
                    <a:pt x="5378" y="8994"/>
                    <a:pt x="6530" y="9026"/>
                  </a:cubicBezTo>
                  <a:lnTo>
                    <a:pt x="6818" y="9026"/>
                  </a:lnTo>
                  <a:lnTo>
                    <a:pt x="6946" y="9282"/>
                  </a:lnTo>
                  <a:cubicBezTo>
                    <a:pt x="6946" y="9282"/>
                    <a:pt x="7586" y="10723"/>
                    <a:pt x="9027" y="11139"/>
                  </a:cubicBezTo>
                  <a:lnTo>
                    <a:pt x="9251" y="11235"/>
                  </a:lnTo>
                  <a:lnTo>
                    <a:pt x="9347" y="11459"/>
                  </a:lnTo>
                  <a:cubicBezTo>
                    <a:pt x="9347" y="11555"/>
                    <a:pt x="9827" y="13123"/>
                    <a:pt x="11715" y="13731"/>
                  </a:cubicBezTo>
                  <a:lnTo>
                    <a:pt x="11811" y="13763"/>
                  </a:lnTo>
                  <a:lnTo>
                    <a:pt x="11907" y="13827"/>
                  </a:lnTo>
                  <a:cubicBezTo>
                    <a:pt x="11939" y="13891"/>
                    <a:pt x="13091" y="15236"/>
                    <a:pt x="13347" y="16676"/>
                  </a:cubicBezTo>
                  <a:lnTo>
                    <a:pt x="13347" y="16804"/>
                  </a:lnTo>
                  <a:lnTo>
                    <a:pt x="14308" y="17124"/>
                  </a:lnTo>
                  <a:lnTo>
                    <a:pt x="14340" y="17124"/>
                  </a:lnTo>
                  <a:cubicBezTo>
                    <a:pt x="14436" y="17156"/>
                    <a:pt x="15780" y="18084"/>
                    <a:pt x="15588" y="20132"/>
                  </a:cubicBezTo>
                  <a:lnTo>
                    <a:pt x="18532" y="20132"/>
                  </a:lnTo>
                  <a:cubicBezTo>
                    <a:pt x="20069" y="18532"/>
                    <a:pt x="19236" y="17668"/>
                    <a:pt x="19236" y="17668"/>
                  </a:cubicBezTo>
                  <a:lnTo>
                    <a:pt x="20197" y="17668"/>
                  </a:lnTo>
                  <a:cubicBezTo>
                    <a:pt x="20037" y="16996"/>
                    <a:pt x="21733" y="16292"/>
                    <a:pt x="21733" y="16292"/>
                  </a:cubicBezTo>
                  <a:cubicBezTo>
                    <a:pt x="21733" y="15492"/>
                    <a:pt x="23237" y="14787"/>
                    <a:pt x="23237" y="14787"/>
                  </a:cubicBezTo>
                  <a:cubicBezTo>
                    <a:pt x="23352" y="13416"/>
                    <a:pt x="24201" y="13220"/>
                    <a:pt x="24677" y="13220"/>
                  </a:cubicBezTo>
                  <a:cubicBezTo>
                    <a:pt x="24867" y="13220"/>
                    <a:pt x="24998" y="13251"/>
                    <a:pt x="24998" y="13251"/>
                  </a:cubicBezTo>
                  <a:cubicBezTo>
                    <a:pt x="24838" y="11395"/>
                    <a:pt x="25414" y="11395"/>
                    <a:pt x="25414" y="11395"/>
                  </a:cubicBezTo>
                  <a:cubicBezTo>
                    <a:pt x="24870" y="9282"/>
                    <a:pt x="27910" y="6594"/>
                    <a:pt x="27910" y="6594"/>
                  </a:cubicBezTo>
                  <a:cubicBezTo>
                    <a:pt x="27910" y="6562"/>
                    <a:pt x="27942" y="6562"/>
                    <a:pt x="27942" y="6530"/>
                  </a:cubicBezTo>
                  <a:cubicBezTo>
                    <a:pt x="26630" y="5282"/>
                    <a:pt x="22469" y="2529"/>
                    <a:pt x="19813" y="865"/>
                  </a:cubicBezTo>
                  <a:cubicBezTo>
                    <a:pt x="19781" y="865"/>
                    <a:pt x="19621" y="833"/>
                    <a:pt x="19397" y="833"/>
                  </a:cubicBezTo>
                  <a:cubicBezTo>
                    <a:pt x="18052" y="833"/>
                    <a:pt x="15140" y="1345"/>
                    <a:pt x="14148" y="1601"/>
                  </a:cubicBezTo>
                  <a:lnTo>
                    <a:pt x="13795" y="1665"/>
                  </a:lnTo>
                  <a:lnTo>
                    <a:pt x="13667" y="1313"/>
                  </a:lnTo>
                  <a:cubicBezTo>
                    <a:pt x="13379" y="417"/>
                    <a:pt x="12611" y="1"/>
                    <a:pt x="11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1"/>
            <p:cNvSpPr/>
            <p:nvPr/>
          </p:nvSpPr>
          <p:spPr>
            <a:xfrm>
              <a:off x="5323875" y="3279175"/>
              <a:ext cx="751375" cy="748150"/>
            </a:xfrm>
            <a:custGeom>
              <a:rect b="b" l="l" r="r" t="t"/>
              <a:pathLst>
                <a:path extrusionOk="0" h="29926" w="30055">
                  <a:moveTo>
                    <a:pt x="12259" y="0"/>
                  </a:moveTo>
                  <a:lnTo>
                    <a:pt x="7138" y="352"/>
                  </a:lnTo>
                  <a:lnTo>
                    <a:pt x="7074" y="768"/>
                  </a:lnTo>
                  <a:lnTo>
                    <a:pt x="0" y="1568"/>
                  </a:lnTo>
                  <a:lnTo>
                    <a:pt x="3937" y="15427"/>
                  </a:lnTo>
                  <a:lnTo>
                    <a:pt x="5217" y="17923"/>
                  </a:lnTo>
                  <a:lnTo>
                    <a:pt x="5217" y="18724"/>
                  </a:lnTo>
                  <a:lnTo>
                    <a:pt x="5313" y="18724"/>
                  </a:lnTo>
                  <a:cubicBezTo>
                    <a:pt x="5537" y="18724"/>
                    <a:pt x="5698" y="18788"/>
                    <a:pt x="5826" y="18916"/>
                  </a:cubicBezTo>
                  <a:cubicBezTo>
                    <a:pt x="6242" y="19364"/>
                    <a:pt x="5858" y="20196"/>
                    <a:pt x="5377" y="20996"/>
                  </a:cubicBezTo>
                  <a:cubicBezTo>
                    <a:pt x="5249" y="22084"/>
                    <a:pt x="5185" y="23749"/>
                    <a:pt x="5537" y="24165"/>
                  </a:cubicBezTo>
                  <a:lnTo>
                    <a:pt x="5602" y="24293"/>
                  </a:lnTo>
                  <a:lnTo>
                    <a:pt x="5666" y="26149"/>
                  </a:lnTo>
                  <a:cubicBezTo>
                    <a:pt x="5858" y="27013"/>
                    <a:pt x="6146" y="27749"/>
                    <a:pt x="6402" y="28197"/>
                  </a:cubicBezTo>
                  <a:lnTo>
                    <a:pt x="7522" y="29446"/>
                  </a:lnTo>
                  <a:lnTo>
                    <a:pt x="23301" y="28645"/>
                  </a:lnTo>
                  <a:lnTo>
                    <a:pt x="23301" y="29926"/>
                  </a:lnTo>
                  <a:lnTo>
                    <a:pt x="23621" y="29926"/>
                  </a:lnTo>
                  <a:lnTo>
                    <a:pt x="23717" y="28805"/>
                  </a:lnTo>
                  <a:cubicBezTo>
                    <a:pt x="23365" y="28389"/>
                    <a:pt x="22853" y="27717"/>
                    <a:pt x="23141" y="27173"/>
                  </a:cubicBezTo>
                  <a:cubicBezTo>
                    <a:pt x="23301" y="26853"/>
                    <a:pt x="23653" y="26693"/>
                    <a:pt x="24197" y="26693"/>
                  </a:cubicBezTo>
                  <a:cubicBezTo>
                    <a:pt x="24357" y="26693"/>
                    <a:pt x="24517" y="26693"/>
                    <a:pt x="24677" y="26725"/>
                  </a:cubicBezTo>
                  <a:lnTo>
                    <a:pt x="27782" y="26693"/>
                  </a:lnTo>
                  <a:cubicBezTo>
                    <a:pt x="27718" y="25125"/>
                    <a:pt x="28102" y="24357"/>
                    <a:pt x="28102" y="24357"/>
                  </a:cubicBezTo>
                  <a:cubicBezTo>
                    <a:pt x="28678" y="20708"/>
                    <a:pt x="30022" y="18532"/>
                    <a:pt x="30022" y="18532"/>
                  </a:cubicBezTo>
                  <a:lnTo>
                    <a:pt x="30054" y="18468"/>
                  </a:lnTo>
                  <a:lnTo>
                    <a:pt x="26982" y="18468"/>
                  </a:lnTo>
                  <a:lnTo>
                    <a:pt x="27078" y="17955"/>
                  </a:lnTo>
                  <a:cubicBezTo>
                    <a:pt x="27462" y="16323"/>
                    <a:pt x="26533" y="15523"/>
                    <a:pt x="26341" y="15363"/>
                  </a:cubicBezTo>
                  <a:lnTo>
                    <a:pt x="24965" y="14915"/>
                  </a:lnTo>
                  <a:lnTo>
                    <a:pt x="24965" y="14627"/>
                  </a:lnTo>
                  <a:cubicBezTo>
                    <a:pt x="24965" y="14531"/>
                    <a:pt x="24965" y="14435"/>
                    <a:pt x="24933" y="14307"/>
                  </a:cubicBezTo>
                  <a:cubicBezTo>
                    <a:pt x="24773" y="13315"/>
                    <a:pt x="23973" y="12290"/>
                    <a:pt x="23781" y="11970"/>
                  </a:cubicBezTo>
                  <a:cubicBezTo>
                    <a:pt x="21925" y="11362"/>
                    <a:pt x="21252" y="9954"/>
                    <a:pt x="21060" y="9410"/>
                  </a:cubicBezTo>
                  <a:cubicBezTo>
                    <a:pt x="19684" y="8930"/>
                    <a:pt x="19012" y="7810"/>
                    <a:pt x="18756" y="7362"/>
                  </a:cubicBezTo>
                  <a:cubicBezTo>
                    <a:pt x="17252" y="7105"/>
                    <a:pt x="15971" y="5249"/>
                    <a:pt x="15939" y="5153"/>
                  </a:cubicBezTo>
                  <a:lnTo>
                    <a:pt x="14915" y="3329"/>
                  </a:lnTo>
                  <a:cubicBezTo>
                    <a:pt x="13155" y="3009"/>
                    <a:pt x="12131" y="2433"/>
                    <a:pt x="11875" y="1568"/>
                  </a:cubicBezTo>
                  <a:cubicBezTo>
                    <a:pt x="11715" y="992"/>
                    <a:pt x="11971" y="448"/>
                    <a:pt x="12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31"/>
            <p:cNvSpPr/>
            <p:nvPr/>
          </p:nvSpPr>
          <p:spPr>
            <a:xfrm>
              <a:off x="6787350" y="1237175"/>
              <a:ext cx="238475" cy="434525"/>
            </a:xfrm>
            <a:custGeom>
              <a:rect b="b" l="l" r="r" t="t"/>
              <a:pathLst>
                <a:path extrusionOk="0" h="17381" w="9539">
                  <a:moveTo>
                    <a:pt x="2529" y="1"/>
                  </a:moveTo>
                  <a:cubicBezTo>
                    <a:pt x="1441" y="225"/>
                    <a:pt x="1793" y="2753"/>
                    <a:pt x="1793" y="2753"/>
                  </a:cubicBezTo>
                  <a:lnTo>
                    <a:pt x="1569" y="2817"/>
                  </a:lnTo>
                  <a:lnTo>
                    <a:pt x="1601" y="2978"/>
                  </a:lnTo>
                  <a:cubicBezTo>
                    <a:pt x="1921" y="3266"/>
                    <a:pt x="2081" y="3682"/>
                    <a:pt x="2081" y="4066"/>
                  </a:cubicBezTo>
                  <a:cubicBezTo>
                    <a:pt x="2081" y="5218"/>
                    <a:pt x="929" y="6434"/>
                    <a:pt x="449" y="6882"/>
                  </a:cubicBezTo>
                  <a:lnTo>
                    <a:pt x="449" y="10179"/>
                  </a:lnTo>
                  <a:lnTo>
                    <a:pt x="1" y="14116"/>
                  </a:lnTo>
                  <a:lnTo>
                    <a:pt x="481" y="14884"/>
                  </a:lnTo>
                  <a:lnTo>
                    <a:pt x="1" y="16484"/>
                  </a:lnTo>
                  <a:lnTo>
                    <a:pt x="1" y="17380"/>
                  </a:lnTo>
                  <a:lnTo>
                    <a:pt x="5762" y="16580"/>
                  </a:lnTo>
                  <a:lnTo>
                    <a:pt x="5762" y="16100"/>
                  </a:lnTo>
                  <a:lnTo>
                    <a:pt x="5762" y="16068"/>
                  </a:lnTo>
                  <a:cubicBezTo>
                    <a:pt x="6370" y="14596"/>
                    <a:pt x="8162" y="14340"/>
                    <a:pt x="9282" y="14340"/>
                  </a:cubicBezTo>
                  <a:cubicBezTo>
                    <a:pt x="9378" y="14180"/>
                    <a:pt x="9442" y="13956"/>
                    <a:pt x="9538" y="13700"/>
                  </a:cubicBezTo>
                  <a:lnTo>
                    <a:pt x="7074" y="13700"/>
                  </a:lnTo>
                  <a:lnTo>
                    <a:pt x="7074" y="12803"/>
                  </a:lnTo>
                  <a:cubicBezTo>
                    <a:pt x="6914" y="12803"/>
                    <a:pt x="6722" y="12739"/>
                    <a:pt x="6562" y="12643"/>
                  </a:cubicBezTo>
                  <a:cubicBezTo>
                    <a:pt x="5634" y="12099"/>
                    <a:pt x="5442" y="10243"/>
                    <a:pt x="5410" y="9635"/>
                  </a:cubicBezTo>
                  <a:lnTo>
                    <a:pt x="3969" y="467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31"/>
            <p:cNvSpPr/>
            <p:nvPr/>
          </p:nvSpPr>
          <p:spPr>
            <a:xfrm>
              <a:off x="5107025" y="3968100"/>
              <a:ext cx="1253075" cy="953025"/>
            </a:xfrm>
            <a:custGeom>
              <a:rect b="b" l="l" r="r" t="t"/>
              <a:pathLst>
                <a:path extrusionOk="0" h="38121" w="50123">
                  <a:moveTo>
                    <a:pt x="32999" y="0"/>
                  </a:moveTo>
                  <a:cubicBezTo>
                    <a:pt x="32807" y="0"/>
                    <a:pt x="32743" y="64"/>
                    <a:pt x="32679" y="64"/>
                  </a:cubicBezTo>
                  <a:cubicBezTo>
                    <a:pt x="32743" y="224"/>
                    <a:pt x="32935" y="576"/>
                    <a:pt x="33255" y="896"/>
                  </a:cubicBezTo>
                  <a:lnTo>
                    <a:pt x="33415" y="1056"/>
                  </a:lnTo>
                  <a:lnTo>
                    <a:pt x="33159" y="3329"/>
                  </a:lnTo>
                  <a:lnTo>
                    <a:pt x="31239" y="3329"/>
                  </a:lnTo>
                  <a:lnTo>
                    <a:pt x="31239" y="2081"/>
                  </a:lnTo>
                  <a:lnTo>
                    <a:pt x="15972" y="2849"/>
                  </a:lnTo>
                  <a:lnTo>
                    <a:pt x="14692" y="1441"/>
                  </a:lnTo>
                  <a:lnTo>
                    <a:pt x="1" y="2785"/>
                  </a:lnTo>
                  <a:lnTo>
                    <a:pt x="1" y="3297"/>
                  </a:lnTo>
                  <a:lnTo>
                    <a:pt x="1249" y="4161"/>
                  </a:lnTo>
                  <a:lnTo>
                    <a:pt x="1377" y="7970"/>
                  </a:lnTo>
                  <a:cubicBezTo>
                    <a:pt x="1793" y="7906"/>
                    <a:pt x="2113" y="7810"/>
                    <a:pt x="2113" y="7810"/>
                  </a:cubicBezTo>
                  <a:cubicBezTo>
                    <a:pt x="4045" y="7041"/>
                    <a:pt x="6301" y="6906"/>
                    <a:pt x="7646" y="6906"/>
                  </a:cubicBezTo>
                  <a:cubicBezTo>
                    <a:pt x="8373" y="6906"/>
                    <a:pt x="8834" y="6946"/>
                    <a:pt x="8834" y="6946"/>
                  </a:cubicBezTo>
                  <a:cubicBezTo>
                    <a:pt x="9955" y="6946"/>
                    <a:pt x="12483" y="8258"/>
                    <a:pt x="12483" y="8258"/>
                  </a:cubicBezTo>
                  <a:cubicBezTo>
                    <a:pt x="16132" y="9666"/>
                    <a:pt x="15012" y="11042"/>
                    <a:pt x="15012" y="11042"/>
                  </a:cubicBezTo>
                  <a:cubicBezTo>
                    <a:pt x="18404" y="10882"/>
                    <a:pt x="19621" y="8706"/>
                    <a:pt x="19621" y="8706"/>
                  </a:cubicBezTo>
                  <a:cubicBezTo>
                    <a:pt x="20098" y="7168"/>
                    <a:pt x="21564" y="7036"/>
                    <a:pt x="22053" y="7036"/>
                  </a:cubicBezTo>
                  <a:cubicBezTo>
                    <a:pt x="22154" y="7036"/>
                    <a:pt x="22213" y="7042"/>
                    <a:pt x="22213" y="7042"/>
                  </a:cubicBezTo>
                  <a:cubicBezTo>
                    <a:pt x="22213" y="7490"/>
                    <a:pt x="24037" y="7746"/>
                    <a:pt x="24037" y="7746"/>
                  </a:cubicBezTo>
                  <a:cubicBezTo>
                    <a:pt x="25094" y="9122"/>
                    <a:pt x="26118" y="9282"/>
                    <a:pt x="26118" y="9282"/>
                  </a:cubicBezTo>
                  <a:cubicBezTo>
                    <a:pt x="26502" y="10498"/>
                    <a:pt x="27334" y="10786"/>
                    <a:pt x="27334" y="10786"/>
                  </a:cubicBezTo>
                  <a:cubicBezTo>
                    <a:pt x="27942" y="10850"/>
                    <a:pt x="27942" y="12259"/>
                    <a:pt x="27942" y="12259"/>
                  </a:cubicBezTo>
                  <a:cubicBezTo>
                    <a:pt x="28042" y="12086"/>
                    <a:pt x="28258" y="12024"/>
                    <a:pt x="28515" y="12024"/>
                  </a:cubicBezTo>
                  <a:cubicBezTo>
                    <a:pt x="29167" y="12024"/>
                    <a:pt x="30086" y="12419"/>
                    <a:pt x="30086" y="12419"/>
                  </a:cubicBezTo>
                  <a:cubicBezTo>
                    <a:pt x="30461" y="13517"/>
                    <a:pt x="30881" y="13606"/>
                    <a:pt x="31008" y="13606"/>
                  </a:cubicBezTo>
                  <a:cubicBezTo>
                    <a:pt x="31033" y="13606"/>
                    <a:pt x="31047" y="13603"/>
                    <a:pt x="31047" y="13603"/>
                  </a:cubicBezTo>
                  <a:cubicBezTo>
                    <a:pt x="32263" y="14659"/>
                    <a:pt x="31143" y="18212"/>
                    <a:pt x="31143" y="18212"/>
                  </a:cubicBezTo>
                  <a:cubicBezTo>
                    <a:pt x="30695" y="20740"/>
                    <a:pt x="32455" y="22276"/>
                    <a:pt x="32455" y="22276"/>
                  </a:cubicBezTo>
                  <a:cubicBezTo>
                    <a:pt x="33063" y="21412"/>
                    <a:pt x="32103" y="20740"/>
                    <a:pt x="32103" y="20292"/>
                  </a:cubicBezTo>
                  <a:cubicBezTo>
                    <a:pt x="32103" y="20214"/>
                    <a:pt x="32172" y="20181"/>
                    <a:pt x="32287" y="20181"/>
                  </a:cubicBezTo>
                  <a:cubicBezTo>
                    <a:pt x="32829" y="20181"/>
                    <a:pt x="34375" y="20900"/>
                    <a:pt x="34375" y="20900"/>
                  </a:cubicBezTo>
                  <a:cubicBezTo>
                    <a:pt x="34887" y="21316"/>
                    <a:pt x="32455" y="23493"/>
                    <a:pt x="32455" y="23493"/>
                  </a:cubicBezTo>
                  <a:lnTo>
                    <a:pt x="32455" y="23845"/>
                  </a:lnTo>
                  <a:cubicBezTo>
                    <a:pt x="32455" y="24197"/>
                    <a:pt x="35848" y="27845"/>
                    <a:pt x="35848" y="27845"/>
                  </a:cubicBezTo>
                  <a:cubicBezTo>
                    <a:pt x="36378" y="26939"/>
                    <a:pt x="36724" y="26601"/>
                    <a:pt x="36944" y="26601"/>
                  </a:cubicBezTo>
                  <a:cubicBezTo>
                    <a:pt x="37586" y="26601"/>
                    <a:pt x="37160" y="29478"/>
                    <a:pt x="37160" y="29478"/>
                  </a:cubicBezTo>
                  <a:cubicBezTo>
                    <a:pt x="39016" y="30182"/>
                    <a:pt x="38824" y="31782"/>
                    <a:pt x="38824" y="31782"/>
                  </a:cubicBezTo>
                  <a:cubicBezTo>
                    <a:pt x="39666" y="33120"/>
                    <a:pt x="40168" y="33443"/>
                    <a:pt x="40456" y="33443"/>
                  </a:cubicBezTo>
                  <a:cubicBezTo>
                    <a:pt x="40726" y="33443"/>
                    <a:pt x="40809" y="33158"/>
                    <a:pt x="40809" y="33158"/>
                  </a:cubicBezTo>
                  <a:cubicBezTo>
                    <a:pt x="40909" y="33122"/>
                    <a:pt x="41011" y="33105"/>
                    <a:pt x="41113" y="33105"/>
                  </a:cubicBezTo>
                  <a:cubicBezTo>
                    <a:pt x="42442" y="33105"/>
                    <a:pt x="43849" y="35975"/>
                    <a:pt x="43849" y="35975"/>
                  </a:cubicBezTo>
                  <a:cubicBezTo>
                    <a:pt x="43705" y="38017"/>
                    <a:pt x="44673" y="38121"/>
                    <a:pt x="44871" y="38121"/>
                  </a:cubicBezTo>
                  <a:cubicBezTo>
                    <a:pt x="44893" y="38121"/>
                    <a:pt x="44905" y="38119"/>
                    <a:pt x="44905" y="38119"/>
                  </a:cubicBezTo>
                  <a:cubicBezTo>
                    <a:pt x="44985" y="37607"/>
                    <a:pt x="45353" y="37479"/>
                    <a:pt x="45701" y="37479"/>
                  </a:cubicBezTo>
                  <a:cubicBezTo>
                    <a:pt x="46050" y="37479"/>
                    <a:pt x="46378" y="37607"/>
                    <a:pt x="46378" y="37607"/>
                  </a:cubicBezTo>
                  <a:cubicBezTo>
                    <a:pt x="48010" y="37255"/>
                    <a:pt x="49098" y="35687"/>
                    <a:pt x="49098" y="35687"/>
                  </a:cubicBezTo>
                  <a:cubicBezTo>
                    <a:pt x="48586" y="33607"/>
                    <a:pt x="49962" y="32742"/>
                    <a:pt x="49962" y="32742"/>
                  </a:cubicBezTo>
                  <a:cubicBezTo>
                    <a:pt x="49418" y="32006"/>
                    <a:pt x="49770" y="27813"/>
                    <a:pt x="49770" y="27813"/>
                  </a:cubicBezTo>
                  <a:cubicBezTo>
                    <a:pt x="50122" y="25669"/>
                    <a:pt x="45065" y="18500"/>
                    <a:pt x="45065" y="18500"/>
                  </a:cubicBezTo>
                  <a:cubicBezTo>
                    <a:pt x="43497" y="15523"/>
                    <a:pt x="44521" y="15011"/>
                    <a:pt x="44521" y="15011"/>
                  </a:cubicBezTo>
                  <a:cubicBezTo>
                    <a:pt x="43945" y="14147"/>
                    <a:pt x="42537" y="12867"/>
                    <a:pt x="42537" y="12867"/>
                  </a:cubicBezTo>
                  <a:cubicBezTo>
                    <a:pt x="40616" y="11810"/>
                    <a:pt x="37736" y="4321"/>
                    <a:pt x="37736" y="4321"/>
                  </a:cubicBezTo>
                  <a:cubicBezTo>
                    <a:pt x="37064" y="2561"/>
                    <a:pt x="36744" y="1120"/>
                    <a:pt x="36616" y="0"/>
                  </a:cubicBezTo>
                  <a:lnTo>
                    <a:pt x="33447" y="64"/>
                  </a:lnTo>
                  <a:cubicBezTo>
                    <a:pt x="33255" y="0"/>
                    <a:pt x="33127" y="0"/>
                    <a:pt x="32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1"/>
            <p:cNvSpPr/>
            <p:nvPr/>
          </p:nvSpPr>
          <p:spPr>
            <a:xfrm>
              <a:off x="1956825" y="2929500"/>
              <a:ext cx="932225" cy="1002600"/>
            </a:xfrm>
            <a:custGeom>
              <a:rect b="b" l="l" r="r" t="t"/>
              <a:pathLst>
                <a:path extrusionOk="0" h="40104" w="37289">
                  <a:moveTo>
                    <a:pt x="5218" y="1"/>
                  </a:moveTo>
                  <a:lnTo>
                    <a:pt x="1" y="39304"/>
                  </a:lnTo>
                  <a:lnTo>
                    <a:pt x="5154" y="40104"/>
                  </a:lnTo>
                  <a:lnTo>
                    <a:pt x="5826" y="36711"/>
                  </a:lnTo>
                  <a:lnTo>
                    <a:pt x="13956" y="37672"/>
                  </a:lnTo>
                  <a:cubicBezTo>
                    <a:pt x="13540" y="36679"/>
                    <a:pt x="13508" y="36039"/>
                    <a:pt x="13924" y="35591"/>
                  </a:cubicBezTo>
                  <a:cubicBezTo>
                    <a:pt x="14116" y="35367"/>
                    <a:pt x="14436" y="35239"/>
                    <a:pt x="14884" y="35239"/>
                  </a:cubicBezTo>
                  <a:cubicBezTo>
                    <a:pt x="15460" y="35239"/>
                    <a:pt x="16164" y="35527"/>
                    <a:pt x="16260" y="35559"/>
                  </a:cubicBezTo>
                  <a:lnTo>
                    <a:pt x="16356" y="35623"/>
                  </a:lnTo>
                  <a:cubicBezTo>
                    <a:pt x="16964" y="36167"/>
                    <a:pt x="26406" y="36679"/>
                    <a:pt x="34888" y="36903"/>
                  </a:cubicBezTo>
                  <a:lnTo>
                    <a:pt x="37288" y="3905"/>
                  </a:lnTo>
                  <a:cubicBezTo>
                    <a:pt x="26662" y="3201"/>
                    <a:pt x="8355" y="481"/>
                    <a:pt x="5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1"/>
            <p:cNvSpPr/>
            <p:nvPr/>
          </p:nvSpPr>
          <p:spPr>
            <a:xfrm>
              <a:off x="4518125" y="3362375"/>
              <a:ext cx="460100" cy="848200"/>
            </a:xfrm>
            <a:custGeom>
              <a:rect b="b" l="l" r="r" t="t"/>
              <a:pathLst>
                <a:path extrusionOk="0" h="33928" w="18404">
                  <a:moveTo>
                    <a:pt x="6114" y="1"/>
                  </a:moveTo>
                  <a:lnTo>
                    <a:pt x="6242" y="897"/>
                  </a:lnTo>
                  <a:cubicBezTo>
                    <a:pt x="6754" y="1953"/>
                    <a:pt x="6690" y="2273"/>
                    <a:pt x="6402" y="2465"/>
                  </a:cubicBezTo>
                  <a:cubicBezTo>
                    <a:pt x="6306" y="2497"/>
                    <a:pt x="6242" y="2561"/>
                    <a:pt x="6114" y="2561"/>
                  </a:cubicBezTo>
                  <a:cubicBezTo>
                    <a:pt x="5825" y="2561"/>
                    <a:pt x="5601" y="2305"/>
                    <a:pt x="5185" y="1921"/>
                  </a:cubicBezTo>
                  <a:cubicBezTo>
                    <a:pt x="4993" y="1665"/>
                    <a:pt x="4833" y="1633"/>
                    <a:pt x="4833" y="1633"/>
                  </a:cubicBezTo>
                  <a:cubicBezTo>
                    <a:pt x="4801" y="1665"/>
                    <a:pt x="4673" y="2081"/>
                    <a:pt x="4673" y="2593"/>
                  </a:cubicBezTo>
                  <a:cubicBezTo>
                    <a:pt x="5345" y="3393"/>
                    <a:pt x="4929" y="4418"/>
                    <a:pt x="4609" y="4866"/>
                  </a:cubicBezTo>
                  <a:lnTo>
                    <a:pt x="4385" y="5154"/>
                  </a:lnTo>
                  <a:lnTo>
                    <a:pt x="4065" y="4994"/>
                  </a:lnTo>
                  <a:cubicBezTo>
                    <a:pt x="3969" y="4898"/>
                    <a:pt x="3841" y="4866"/>
                    <a:pt x="3745" y="4866"/>
                  </a:cubicBezTo>
                  <a:cubicBezTo>
                    <a:pt x="3713" y="4866"/>
                    <a:pt x="3649" y="4866"/>
                    <a:pt x="3585" y="4898"/>
                  </a:cubicBezTo>
                  <a:cubicBezTo>
                    <a:pt x="3329" y="5058"/>
                    <a:pt x="3105" y="5634"/>
                    <a:pt x="3041" y="6146"/>
                  </a:cubicBezTo>
                  <a:cubicBezTo>
                    <a:pt x="3361" y="6402"/>
                    <a:pt x="3393" y="6658"/>
                    <a:pt x="3361" y="6882"/>
                  </a:cubicBezTo>
                  <a:cubicBezTo>
                    <a:pt x="3265" y="7458"/>
                    <a:pt x="2401" y="7874"/>
                    <a:pt x="1633" y="8098"/>
                  </a:cubicBezTo>
                  <a:cubicBezTo>
                    <a:pt x="1409" y="9923"/>
                    <a:pt x="2113" y="12323"/>
                    <a:pt x="2113" y="12355"/>
                  </a:cubicBezTo>
                  <a:lnTo>
                    <a:pt x="2113" y="12451"/>
                  </a:lnTo>
                  <a:lnTo>
                    <a:pt x="2113" y="14788"/>
                  </a:lnTo>
                  <a:lnTo>
                    <a:pt x="1665" y="14852"/>
                  </a:lnTo>
                  <a:cubicBezTo>
                    <a:pt x="1889" y="16388"/>
                    <a:pt x="2241" y="17572"/>
                    <a:pt x="2433" y="17636"/>
                  </a:cubicBezTo>
                  <a:lnTo>
                    <a:pt x="2625" y="17700"/>
                  </a:lnTo>
                  <a:lnTo>
                    <a:pt x="3361" y="19876"/>
                  </a:lnTo>
                  <a:lnTo>
                    <a:pt x="2593" y="19876"/>
                  </a:lnTo>
                  <a:lnTo>
                    <a:pt x="2753" y="20645"/>
                  </a:lnTo>
                  <a:lnTo>
                    <a:pt x="2593" y="20805"/>
                  </a:lnTo>
                  <a:cubicBezTo>
                    <a:pt x="2561" y="20837"/>
                    <a:pt x="0" y="23717"/>
                    <a:pt x="64" y="27846"/>
                  </a:cubicBezTo>
                  <a:lnTo>
                    <a:pt x="10690" y="27302"/>
                  </a:lnTo>
                  <a:lnTo>
                    <a:pt x="10690" y="27302"/>
                  </a:lnTo>
                  <a:lnTo>
                    <a:pt x="10594" y="27846"/>
                  </a:lnTo>
                  <a:cubicBezTo>
                    <a:pt x="10434" y="28806"/>
                    <a:pt x="10306" y="30790"/>
                    <a:pt x="11202" y="31079"/>
                  </a:cubicBezTo>
                  <a:lnTo>
                    <a:pt x="11363" y="31111"/>
                  </a:lnTo>
                  <a:lnTo>
                    <a:pt x="12675" y="33927"/>
                  </a:lnTo>
                  <a:cubicBezTo>
                    <a:pt x="12771" y="33863"/>
                    <a:pt x="12803" y="33831"/>
                    <a:pt x="12803" y="33831"/>
                  </a:cubicBezTo>
                  <a:cubicBezTo>
                    <a:pt x="13592" y="32463"/>
                    <a:pt x="14291" y="32123"/>
                    <a:pt x="14792" y="32123"/>
                  </a:cubicBezTo>
                  <a:cubicBezTo>
                    <a:pt x="15287" y="32123"/>
                    <a:pt x="15587" y="32455"/>
                    <a:pt x="15587" y="32455"/>
                  </a:cubicBezTo>
                  <a:cubicBezTo>
                    <a:pt x="16152" y="32114"/>
                    <a:pt x="16566" y="31995"/>
                    <a:pt x="16868" y="31995"/>
                  </a:cubicBezTo>
                  <a:cubicBezTo>
                    <a:pt x="17559" y="31995"/>
                    <a:pt x="17668" y="32615"/>
                    <a:pt x="17668" y="32615"/>
                  </a:cubicBezTo>
                  <a:lnTo>
                    <a:pt x="18308" y="32519"/>
                  </a:lnTo>
                  <a:cubicBezTo>
                    <a:pt x="18404" y="30598"/>
                    <a:pt x="17668" y="24773"/>
                    <a:pt x="17124" y="21125"/>
                  </a:cubicBezTo>
                  <a:lnTo>
                    <a:pt x="17188" y="13699"/>
                  </a:lnTo>
                  <a:lnTo>
                    <a:pt x="17636" y="5826"/>
                  </a:lnTo>
                  <a:lnTo>
                    <a:pt x="17636" y="449"/>
                  </a:lnTo>
                  <a:lnTo>
                    <a:pt x="17028" y="33"/>
                  </a:lnTo>
                  <a:lnTo>
                    <a:pt x="16996" y="33"/>
                  </a:lnTo>
                  <a:lnTo>
                    <a:pt x="16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1"/>
            <p:cNvSpPr/>
            <p:nvPr/>
          </p:nvSpPr>
          <p:spPr>
            <a:xfrm>
              <a:off x="2316100" y="3107125"/>
              <a:ext cx="1906000" cy="1869950"/>
            </a:xfrm>
            <a:custGeom>
              <a:rect b="b" l="l" r="r" t="t"/>
              <a:pathLst>
                <a:path extrusionOk="0" h="74798" w="76240">
                  <a:moveTo>
                    <a:pt x="23621" y="1"/>
                  </a:moveTo>
                  <a:lnTo>
                    <a:pt x="21413" y="30663"/>
                  </a:lnTo>
                  <a:lnTo>
                    <a:pt x="21029" y="30663"/>
                  </a:lnTo>
                  <a:cubicBezTo>
                    <a:pt x="18020" y="30567"/>
                    <a:pt x="3137" y="30182"/>
                    <a:pt x="1601" y="29222"/>
                  </a:cubicBezTo>
                  <a:cubicBezTo>
                    <a:pt x="1409" y="29126"/>
                    <a:pt x="929" y="28966"/>
                    <a:pt x="577" y="28966"/>
                  </a:cubicBezTo>
                  <a:cubicBezTo>
                    <a:pt x="417" y="28966"/>
                    <a:pt x="289" y="28998"/>
                    <a:pt x="257" y="29062"/>
                  </a:cubicBezTo>
                  <a:cubicBezTo>
                    <a:pt x="257" y="29062"/>
                    <a:pt x="1" y="29318"/>
                    <a:pt x="705" y="30663"/>
                  </a:cubicBezTo>
                  <a:lnTo>
                    <a:pt x="1121" y="30695"/>
                  </a:lnTo>
                  <a:cubicBezTo>
                    <a:pt x="3041" y="31303"/>
                    <a:pt x="3137" y="33287"/>
                    <a:pt x="3137" y="33287"/>
                  </a:cubicBezTo>
                  <a:cubicBezTo>
                    <a:pt x="5506" y="34183"/>
                    <a:pt x="7042" y="37288"/>
                    <a:pt x="7042" y="37288"/>
                  </a:cubicBezTo>
                  <a:cubicBezTo>
                    <a:pt x="10467" y="39560"/>
                    <a:pt x="11043" y="42249"/>
                    <a:pt x="11043" y="42249"/>
                  </a:cubicBezTo>
                  <a:cubicBezTo>
                    <a:pt x="10243" y="47658"/>
                    <a:pt x="13411" y="48266"/>
                    <a:pt x="13411" y="48266"/>
                  </a:cubicBezTo>
                  <a:cubicBezTo>
                    <a:pt x="16132" y="49290"/>
                    <a:pt x="17508" y="51210"/>
                    <a:pt x="17508" y="51210"/>
                  </a:cubicBezTo>
                  <a:cubicBezTo>
                    <a:pt x="18054" y="51834"/>
                    <a:pt x="18538" y="52052"/>
                    <a:pt x="18947" y="52052"/>
                  </a:cubicBezTo>
                  <a:cubicBezTo>
                    <a:pt x="19903" y="52052"/>
                    <a:pt x="20453" y="50858"/>
                    <a:pt x="20453" y="50858"/>
                  </a:cubicBezTo>
                  <a:cubicBezTo>
                    <a:pt x="22213" y="47722"/>
                    <a:pt x="22725" y="47306"/>
                    <a:pt x="22725" y="47306"/>
                  </a:cubicBezTo>
                  <a:cubicBezTo>
                    <a:pt x="23429" y="47306"/>
                    <a:pt x="24741" y="45961"/>
                    <a:pt x="24741" y="45961"/>
                  </a:cubicBezTo>
                  <a:cubicBezTo>
                    <a:pt x="25889" y="46690"/>
                    <a:pt x="27277" y="46878"/>
                    <a:pt x="28403" y="46878"/>
                  </a:cubicBezTo>
                  <a:cubicBezTo>
                    <a:pt x="29601" y="46878"/>
                    <a:pt x="30502" y="46666"/>
                    <a:pt x="30502" y="46666"/>
                  </a:cubicBezTo>
                  <a:lnTo>
                    <a:pt x="30502" y="46666"/>
                  </a:lnTo>
                  <a:lnTo>
                    <a:pt x="30342" y="47018"/>
                  </a:lnTo>
                  <a:cubicBezTo>
                    <a:pt x="30182" y="47370"/>
                    <a:pt x="34791" y="51818"/>
                    <a:pt x="34791" y="51818"/>
                  </a:cubicBezTo>
                  <a:cubicBezTo>
                    <a:pt x="34247" y="52843"/>
                    <a:pt x="35911" y="55563"/>
                    <a:pt x="35911" y="55563"/>
                  </a:cubicBezTo>
                  <a:cubicBezTo>
                    <a:pt x="36255" y="57669"/>
                    <a:pt x="36758" y="58015"/>
                    <a:pt x="37051" y="58015"/>
                  </a:cubicBezTo>
                  <a:cubicBezTo>
                    <a:pt x="37194" y="58015"/>
                    <a:pt x="37288" y="57932"/>
                    <a:pt x="37288" y="57932"/>
                  </a:cubicBezTo>
                  <a:lnTo>
                    <a:pt x="37288" y="57932"/>
                  </a:lnTo>
                  <a:cubicBezTo>
                    <a:pt x="37128" y="58732"/>
                    <a:pt x="40008" y="62124"/>
                    <a:pt x="40008" y="62124"/>
                  </a:cubicBezTo>
                  <a:cubicBezTo>
                    <a:pt x="42089" y="62572"/>
                    <a:pt x="41225" y="64557"/>
                    <a:pt x="41225" y="64557"/>
                  </a:cubicBezTo>
                  <a:cubicBezTo>
                    <a:pt x="42089" y="65101"/>
                    <a:pt x="41385" y="66861"/>
                    <a:pt x="41385" y="66861"/>
                  </a:cubicBezTo>
                  <a:cubicBezTo>
                    <a:pt x="43209" y="67117"/>
                    <a:pt x="42953" y="68846"/>
                    <a:pt x="42953" y="68846"/>
                  </a:cubicBezTo>
                  <a:cubicBezTo>
                    <a:pt x="43017" y="71662"/>
                    <a:pt x="47210" y="71982"/>
                    <a:pt x="47210" y="71982"/>
                  </a:cubicBezTo>
                  <a:cubicBezTo>
                    <a:pt x="48175" y="73036"/>
                    <a:pt x="49006" y="73201"/>
                    <a:pt x="49432" y="73201"/>
                  </a:cubicBezTo>
                  <a:cubicBezTo>
                    <a:pt x="49627" y="73201"/>
                    <a:pt x="49738" y="73166"/>
                    <a:pt x="49738" y="73166"/>
                  </a:cubicBezTo>
                  <a:cubicBezTo>
                    <a:pt x="49902" y="73158"/>
                    <a:pt x="50056" y="73154"/>
                    <a:pt x="50201" y="73154"/>
                  </a:cubicBezTo>
                  <a:cubicBezTo>
                    <a:pt x="52704" y="73154"/>
                    <a:pt x="52619" y="74383"/>
                    <a:pt x="52619" y="74383"/>
                  </a:cubicBezTo>
                  <a:cubicBezTo>
                    <a:pt x="52994" y="74685"/>
                    <a:pt x="53326" y="74797"/>
                    <a:pt x="53612" y="74797"/>
                  </a:cubicBezTo>
                  <a:cubicBezTo>
                    <a:pt x="54447" y="74797"/>
                    <a:pt x="54891" y="73839"/>
                    <a:pt x="54891" y="73839"/>
                  </a:cubicBezTo>
                  <a:cubicBezTo>
                    <a:pt x="50986" y="65037"/>
                    <a:pt x="57356" y="59820"/>
                    <a:pt x="57356" y="59820"/>
                  </a:cubicBezTo>
                  <a:cubicBezTo>
                    <a:pt x="57362" y="59821"/>
                    <a:pt x="57368" y="59821"/>
                    <a:pt x="57375" y="59821"/>
                  </a:cubicBezTo>
                  <a:cubicBezTo>
                    <a:pt x="57943" y="59821"/>
                    <a:pt x="60972" y="57292"/>
                    <a:pt x="60972" y="57292"/>
                  </a:cubicBezTo>
                  <a:cubicBezTo>
                    <a:pt x="61580" y="56491"/>
                    <a:pt x="66733" y="54475"/>
                    <a:pt x="66733" y="54475"/>
                  </a:cubicBezTo>
                  <a:cubicBezTo>
                    <a:pt x="67950" y="52651"/>
                    <a:pt x="70382" y="51370"/>
                    <a:pt x="70382" y="51370"/>
                  </a:cubicBezTo>
                  <a:lnTo>
                    <a:pt x="70094" y="50570"/>
                  </a:lnTo>
                  <a:cubicBezTo>
                    <a:pt x="71726" y="49706"/>
                    <a:pt x="73199" y="49098"/>
                    <a:pt x="74479" y="48650"/>
                  </a:cubicBezTo>
                  <a:lnTo>
                    <a:pt x="74607" y="45929"/>
                  </a:lnTo>
                  <a:lnTo>
                    <a:pt x="74639" y="45865"/>
                  </a:lnTo>
                  <a:cubicBezTo>
                    <a:pt x="75503" y="44425"/>
                    <a:pt x="74799" y="43529"/>
                    <a:pt x="74543" y="43305"/>
                  </a:cubicBezTo>
                  <a:cubicBezTo>
                    <a:pt x="74287" y="43209"/>
                    <a:pt x="74127" y="43049"/>
                    <a:pt x="74063" y="42825"/>
                  </a:cubicBezTo>
                  <a:cubicBezTo>
                    <a:pt x="73999" y="42377"/>
                    <a:pt x="74447" y="42057"/>
                    <a:pt x="74927" y="41801"/>
                  </a:cubicBezTo>
                  <a:cubicBezTo>
                    <a:pt x="75599" y="41449"/>
                    <a:pt x="75823" y="39560"/>
                    <a:pt x="75823" y="38728"/>
                  </a:cubicBezTo>
                  <a:lnTo>
                    <a:pt x="75823" y="38664"/>
                  </a:lnTo>
                  <a:cubicBezTo>
                    <a:pt x="76239" y="36968"/>
                    <a:pt x="74479" y="35335"/>
                    <a:pt x="74479" y="35335"/>
                  </a:cubicBezTo>
                  <a:lnTo>
                    <a:pt x="74127" y="34983"/>
                  </a:lnTo>
                  <a:lnTo>
                    <a:pt x="74447" y="34727"/>
                  </a:lnTo>
                  <a:cubicBezTo>
                    <a:pt x="74447" y="34567"/>
                    <a:pt x="74287" y="34087"/>
                    <a:pt x="74031" y="33543"/>
                  </a:cubicBezTo>
                  <a:cubicBezTo>
                    <a:pt x="72462" y="32967"/>
                    <a:pt x="72590" y="30599"/>
                    <a:pt x="72686" y="30054"/>
                  </a:cubicBezTo>
                  <a:cubicBezTo>
                    <a:pt x="72430" y="28934"/>
                    <a:pt x="72622" y="22565"/>
                    <a:pt x="72686" y="21285"/>
                  </a:cubicBezTo>
                  <a:cubicBezTo>
                    <a:pt x="72686" y="21157"/>
                    <a:pt x="72622" y="21125"/>
                    <a:pt x="72558" y="21061"/>
                  </a:cubicBezTo>
                  <a:cubicBezTo>
                    <a:pt x="72430" y="20965"/>
                    <a:pt x="72206" y="20901"/>
                    <a:pt x="71726" y="20901"/>
                  </a:cubicBezTo>
                  <a:cubicBezTo>
                    <a:pt x="71182" y="20901"/>
                    <a:pt x="70638" y="20997"/>
                    <a:pt x="70318" y="21061"/>
                  </a:cubicBezTo>
                  <a:cubicBezTo>
                    <a:pt x="70222" y="21125"/>
                    <a:pt x="70126" y="21189"/>
                    <a:pt x="69966" y="21253"/>
                  </a:cubicBezTo>
                  <a:cubicBezTo>
                    <a:pt x="69870" y="21285"/>
                    <a:pt x="69742" y="21285"/>
                    <a:pt x="69678" y="21285"/>
                  </a:cubicBezTo>
                  <a:cubicBezTo>
                    <a:pt x="68718" y="21285"/>
                    <a:pt x="67629" y="19845"/>
                    <a:pt x="67309" y="19396"/>
                  </a:cubicBezTo>
                  <a:cubicBezTo>
                    <a:pt x="66765" y="18852"/>
                    <a:pt x="66477" y="18692"/>
                    <a:pt x="66349" y="18660"/>
                  </a:cubicBezTo>
                  <a:cubicBezTo>
                    <a:pt x="66349" y="18724"/>
                    <a:pt x="66317" y="18884"/>
                    <a:pt x="66349" y="19076"/>
                  </a:cubicBezTo>
                  <a:lnTo>
                    <a:pt x="66445" y="19556"/>
                  </a:lnTo>
                  <a:lnTo>
                    <a:pt x="64557" y="19556"/>
                  </a:lnTo>
                  <a:lnTo>
                    <a:pt x="64429" y="19460"/>
                  </a:lnTo>
                  <a:cubicBezTo>
                    <a:pt x="64109" y="19140"/>
                    <a:pt x="63949" y="19076"/>
                    <a:pt x="63885" y="19076"/>
                  </a:cubicBezTo>
                  <a:cubicBezTo>
                    <a:pt x="63757" y="19140"/>
                    <a:pt x="63661" y="19236"/>
                    <a:pt x="63629" y="19300"/>
                  </a:cubicBezTo>
                  <a:lnTo>
                    <a:pt x="63565" y="19524"/>
                  </a:lnTo>
                  <a:lnTo>
                    <a:pt x="61356" y="19845"/>
                  </a:lnTo>
                  <a:cubicBezTo>
                    <a:pt x="60940" y="20197"/>
                    <a:pt x="60428" y="20421"/>
                    <a:pt x="59916" y="20421"/>
                  </a:cubicBezTo>
                  <a:cubicBezTo>
                    <a:pt x="59148" y="20421"/>
                    <a:pt x="58476" y="20037"/>
                    <a:pt x="58188" y="19877"/>
                  </a:cubicBezTo>
                  <a:lnTo>
                    <a:pt x="56555" y="19845"/>
                  </a:lnTo>
                  <a:cubicBezTo>
                    <a:pt x="56427" y="20197"/>
                    <a:pt x="56203" y="20485"/>
                    <a:pt x="55915" y="20613"/>
                  </a:cubicBezTo>
                  <a:cubicBezTo>
                    <a:pt x="55787" y="20645"/>
                    <a:pt x="55659" y="20677"/>
                    <a:pt x="55499" y="20677"/>
                  </a:cubicBezTo>
                  <a:cubicBezTo>
                    <a:pt x="54539" y="20677"/>
                    <a:pt x="53323" y="19524"/>
                    <a:pt x="52907" y="19140"/>
                  </a:cubicBezTo>
                  <a:lnTo>
                    <a:pt x="52459" y="19012"/>
                  </a:lnTo>
                  <a:cubicBezTo>
                    <a:pt x="52267" y="19492"/>
                    <a:pt x="51787" y="19685"/>
                    <a:pt x="51338" y="19685"/>
                  </a:cubicBezTo>
                  <a:cubicBezTo>
                    <a:pt x="50666" y="19685"/>
                    <a:pt x="50186" y="19492"/>
                    <a:pt x="49994" y="19140"/>
                  </a:cubicBezTo>
                  <a:cubicBezTo>
                    <a:pt x="49898" y="18980"/>
                    <a:pt x="49866" y="18756"/>
                    <a:pt x="49898" y="18596"/>
                  </a:cubicBezTo>
                  <a:cubicBezTo>
                    <a:pt x="49642" y="18532"/>
                    <a:pt x="49418" y="18372"/>
                    <a:pt x="49258" y="18180"/>
                  </a:cubicBezTo>
                  <a:cubicBezTo>
                    <a:pt x="49194" y="18052"/>
                    <a:pt x="49098" y="17924"/>
                    <a:pt x="49098" y="17764"/>
                  </a:cubicBezTo>
                  <a:lnTo>
                    <a:pt x="48554" y="17796"/>
                  </a:lnTo>
                  <a:cubicBezTo>
                    <a:pt x="48458" y="18052"/>
                    <a:pt x="48362" y="18244"/>
                    <a:pt x="48106" y="18276"/>
                  </a:cubicBezTo>
                  <a:lnTo>
                    <a:pt x="48042" y="18276"/>
                  </a:lnTo>
                  <a:cubicBezTo>
                    <a:pt x="47754" y="18276"/>
                    <a:pt x="47498" y="18052"/>
                    <a:pt x="47306" y="17604"/>
                  </a:cubicBezTo>
                  <a:lnTo>
                    <a:pt x="47306" y="17572"/>
                  </a:lnTo>
                  <a:lnTo>
                    <a:pt x="47306" y="17476"/>
                  </a:lnTo>
                  <a:cubicBezTo>
                    <a:pt x="47114" y="17316"/>
                    <a:pt x="45737" y="16932"/>
                    <a:pt x="43721" y="16836"/>
                  </a:cubicBezTo>
                  <a:lnTo>
                    <a:pt x="43305" y="16836"/>
                  </a:lnTo>
                  <a:lnTo>
                    <a:pt x="43305" y="16452"/>
                  </a:lnTo>
                  <a:cubicBezTo>
                    <a:pt x="43305" y="15876"/>
                    <a:pt x="43273" y="15524"/>
                    <a:pt x="43241" y="15300"/>
                  </a:cubicBezTo>
                  <a:cubicBezTo>
                    <a:pt x="43145" y="15524"/>
                    <a:pt x="43017" y="15684"/>
                    <a:pt x="42825" y="15780"/>
                  </a:cubicBezTo>
                  <a:cubicBezTo>
                    <a:pt x="42697" y="15812"/>
                    <a:pt x="42633" y="15844"/>
                    <a:pt x="42505" y="15844"/>
                  </a:cubicBezTo>
                  <a:cubicBezTo>
                    <a:pt x="42217" y="15844"/>
                    <a:pt x="41993" y="15684"/>
                    <a:pt x="41961" y="15652"/>
                  </a:cubicBezTo>
                  <a:lnTo>
                    <a:pt x="41865" y="15556"/>
                  </a:lnTo>
                  <a:cubicBezTo>
                    <a:pt x="41705" y="15716"/>
                    <a:pt x="41545" y="15780"/>
                    <a:pt x="41417" y="15780"/>
                  </a:cubicBezTo>
                  <a:lnTo>
                    <a:pt x="41321" y="15780"/>
                  </a:lnTo>
                  <a:cubicBezTo>
                    <a:pt x="40360" y="15780"/>
                    <a:pt x="39144" y="14244"/>
                    <a:pt x="38792" y="13763"/>
                  </a:cubicBezTo>
                  <a:lnTo>
                    <a:pt x="38600" y="13475"/>
                  </a:lnTo>
                  <a:lnTo>
                    <a:pt x="38792" y="13283"/>
                  </a:lnTo>
                  <a:cubicBezTo>
                    <a:pt x="38952" y="12643"/>
                    <a:pt x="39176" y="6370"/>
                    <a:pt x="39336" y="481"/>
                  </a:cubicBezTo>
                  <a:lnTo>
                    <a:pt x="23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1"/>
            <p:cNvSpPr/>
            <p:nvPr/>
          </p:nvSpPr>
          <p:spPr>
            <a:xfrm>
              <a:off x="4145250" y="3730450"/>
              <a:ext cx="797000" cy="682550"/>
            </a:xfrm>
            <a:custGeom>
              <a:rect b="b" l="l" r="r" t="t"/>
              <a:pathLst>
                <a:path extrusionOk="0" h="27302" w="31880">
                  <a:moveTo>
                    <a:pt x="12259" y="0"/>
                  </a:moveTo>
                  <a:cubicBezTo>
                    <a:pt x="8674" y="0"/>
                    <a:pt x="3553" y="193"/>
                    <a:pt x="161" y="353"/>
                  </a:cubicBezTo>
                  <a:cubicBezTo>
                    <a:pt x="97" y="2753"/>
                    <a:pt x="97" y="4705"/>
                    <a:pt x="225" y="5025"/>
                  </a:cubicBezTo>
                  <a:lnTo>
                    <a:pt x="257" y="5121"/>
                  </a:lnTo>
                  <a:lnTo>
                    <a:pt x="257" y="5185"/>
                  </a:lnTo>
                  <a:cubicBezTo>
                    <a:pt x="257" y="5249"/>
                    <a:pt x="1" y="7650"/>
                    <a:pt x="1185" y="7906"/>
                  </a:cubicBezTo>
                  <a:lnTo>
                    <a:pt x="1377" y="7970"/>
                  </a:lnTo>
                  <a:lnTo>
                    <a:pt x="1473" y="8130"/>
                  </a:lnTo>
                  <a:cubicBezTo>
                    <a:pt x="1921" y="8994"/>
                    <a:pt x="2113" y="9634"/>
                    <a:pt x="2017" y="10050"/>
                  </a:cubicBezTo>
                  <a:cubicBezTo>
                    <a:pt x="2561" y="10594"/>
                    <a:pt x="3841" y="12163"/>
                    <a:pt x="3457" y="13891"/>
                  </a:cubicBezTo>
                  <a:cubicBezTo>
                    <a:pt x="3457" y="14435"/>
                    <a:pt x="3361" y="16964"/>
                    <a:pt x="2113" y="17636"/>
                  </a:cubicBezTo>
                  <a:cubicBezTo>
                    <a:pt x="2017" y="17668"/>
                    <a:pt x="1985" y="17732"/>
                    <a:pt x="1921" y="17764"/>
                  </a:cubicBezTo>
                  <a:cubicBezTo>
                    <a:pt x="2273" y="18116"/>
                    <a:pt x="3297" y="19364"/>
                    <a:pt x="2241" y="21284"/>
                  </a:cubicBezTo>
                  <a:lnTo>
                    <a:pt x="2145" y="23493"/>
                  </a:lnTo>
                  <a:cubicBezTo>
                    <a:pt x="3479" y="23142"/>
                    <a:pt x="4560" y="23043"/>
                    <a:pt x="5353" y="23043"/>
                  </a:cubicBezTo>
                  <a:cubicBezTo>
                    <a:pt x="6369" y="23043"/>
                    <a:pt x="6914" y="23205"/>
                    <a:pt x="6914" y="23205"/>
                  </a:cubicBezTo>
                  <a:cubicBezTo>
                    <a:pt x="8012" y="24303"/>
                    <a:pt x="11463" y="24392"/>
                    <a:pt x="12560" y="24392"/>
                  </a:cubicBezTo>
                  <a:cubicBezTo>
                    <a:pt x="12774" y="24392"/>
                    <a:pt x="12899" y="24389"/>
                    <a:pt x="12899" y="24389"/>
                  </a:cubicBezTo>
                  <a:cubicBezTo>
                    <a:pt x="12518" y="22963"/>
                    <a:pt x="12734" y="22565"/>
                    <a:pt x="13096" y="22565"/>
                  </a:cubicBezTo>
                  <a:cubicBezTo>
                    <a:pt x="13553" y="22565"/>
                    <a:pt x="14243" y="23205"/>
                    <a:pt x="14243" y="23205"/>
                  </a:cubicBezTo>
                  <a:cubicBezTo>
                    <a:pt x="14664" y="22967"/>
                    <a:pt x="15009" y="22874"/>
                    <a:pt x="15290" y="22874"/>
                  </a:cubicBezTo>
                  <a:cubicBezTo>
                    <a:pt x="16337" y="22874"/>
                    <a:pt x="16516" y="24165"/>
                    <a:pt x="16516" y="24165"/>
                  </a:cubicBezTo>
                  <a:cubicBezTo>
                    <a:pt x="16567" y="24163"/>
                    <a:pt x="16617" y="24162"/>
                    <a:pt x="16666" y="24162"/>
                  </a:cubicBezTo>
                  <a:cubicBezTo>
                    <a:pt x="19084" y="24162"/>
                    <a:pt x="18500" y="26437"/>
                    <a:pt x="18500" y="26437"/>
                  </a:cubicBezTo>
                  <a:cubicBezTo>
                    <a:pt x="19314" y="27126"/>
                    <a:pt x="20020" y="27302"/>
                    <a:pt x="20530" y="27302"/>
                  </a:cubicBezTo>
                  <a:cubicBezTo>
                    <a:pt x="21063" y="27302"/>
                    <a:pt x="21381" y="27110"/>
                    <a:pt x="21381" y="27110"/>
                  </a:cubicBezTo>
                  <a:cubicBezTo>
                    <a:pt x="21381" y="26041"/>
                    <a:pt x="22527" y="25989"/>
                    <a:pt x="22751" y="25989"/>
                  </a:cubicBezTo>
                  <a:cubicBezTo>
                    <a:pt x="22775" y="25989"/>
                    <a:pt x="22789" y="25989"/>
                    <a:pt x="22789" y="25989"/>
                  </a:cubicBezTo>
                  <a:cubicBezTo>
                    <a:pt x="22971" y="25701"/>
                    <a:pt x="23154" y="25600"/>
                    <a:pt x="23320" y="25600"/>
                  </a:cubicBezTo>
                  <a:cubicBezTo>
                    <a:pt x="23707" y="25600"/>
                    <a:pt x="24005" y="26149"/>
                    <a:pt x="24005" y="26149"/>
                  </a:cubicBezTo>
                  <a:cubicBezTo>
                    <a:pt x="24296" y="26404"/>
                    <a:pt x="24513" y="26507"/>
                    <a:pt x="24674" y="26507"/>
                  </a:cubicBezTo>
                  <a:cubicBezTo>
                    <a:pt x="25366" y="26507"/>
                    <a:pt x="25029" y="24613"/>
                    <a:pt x="25029" y="24613"/>
                  </a:cubicBezTo>
                  <a:lnTo>
                    <a:pt x="26149" y="24005"/>
                  </a:lnTo>
                  <a:cubicBezTo>
                    <a:pt x="26662" y="24293"/>
                    <a:pt x="27046" y="25029"/>
                    <a:pt x="27046" y="25029"/>
                  </a:cubicBezTo>
                  <a:cubicBezTo>
                    <a:pt x="27121" y="25022"/>
                    <a:pt x="27194" y="25018"/>
                    <a:pt x="27267" y="25018"/>
                  </a:cubicBezTo>
                  <a:cubicBezTo>
                    <a:pt x="28776" y="25018"/>
                    <a:pt x="29766" y="26533"/>
                    <a:pt x="29766" y="26533"/>
                  </a:cubicBezTo>
                  <a:cubicBezTo>
                    <a:pt x="29974" y="26556"/>
                    <a:pt x="30153" y="26567"/>
                    <a:pt x="30306" y="26567"/>
                  </a:cubicBezTo>
                  <a:cubicBezTo>
                    <a:pt x="31880" y="26567"/>
                    <a:pt x="30790" y="25477"/>
                    <a:pt x="30790" y="25477"/>
                  </a:cubicBezTo>
                  <a:cubicBezTo>
                    <a:pt x="30566" y="24613"/>
                    <a:pt x="27878" y="24293"/>
                    <a:pt x="27878" y="24293"/>
                  </a:cubicBezTo>
                  <a:cubicBezTo>
                    <a:pt x="26566" y="23909"/>
                    <a:pt x="27526" y="22373"/>
                    <a:pt x="27526" y="22373"/>
                  </a:cubicBezTo>
                  <a:cubicBezTo>
                    <a:pt x="27942" y="22373"/>
                    <a:pt x="28998" y="21765"/>
                    <a:pt x="28998" y="21765"/>
                  </a:cubicBezTo>
                  <a:cubicBezTo>
                    <a:pt x="29446" y="20292"/>
                    <a:pt x="28102" y="20196"/>
                    <a:pt x="28102" y="20196"/>
                  </a:cubicBezTo>
                  <a:cubicBezTo>
                    <a:pt x="27824" y="21428"/>
                    <a:pt x="27331" y="21710"/>
                    <a:pt x="26936" y="21710"/>
                  </a:cubicBezTo>
                  <a:cubicBezTo>
                    <a:pt x="26603" y="21710"/>
                    <a:pt x="26342" y="21508"/>
                    <a:pt x="26342" y="21508"/>
                  </a:cubicBezTo>
                  <a:cubicBezTo>
                    <a:pt x="25317" y="20964"/>
                    <a:pt x="26085" y="20196"/>
                    <a:pt x="26822" y="19684"/>
                  </a:cubicBezTo>
                  <a:lnTo>
                    <a:pt x="25637" y="17124"/>
                  </a:lnTo>
                  <a:cubicBezTo>
                    <a:pt x="24389" y="16548"/>
                    <a:pt x="24421" y="14595"/>
                    <a:pt x="24549" y="13507"/>
                  </a:cubicBezTo>
                  <a:lnTo>
                    <a:pt x="24549" y="13507"/>
                  </a:lnTo>
                  <a:lnTo>
                    <a:pt x="14147" y="14051"/>
                  </a:lnTo>
                  <a:lnTo>
                    <a:pt x="14115" y="13635"/>
                  </a:lnTo>
                  <a:cubicBezTo>
                    <a:pt x="13859" y="9506"/>
                    <a:pt x="16068" y="6466"/>
                    <a:pt x="16676" y="5762"/>
                  </a:cubicBezTo>
                  <a:lnTo>
                    <a:pt x="16356" y="4385"/>
                  </a:lnTo>
                  <a:lnTo>
                    <a:pt x="16996" y="4385"/>
                  </a:lnTo>
                  <a:lnTo>
                    <a:pt x="16740" y="3681"/>
                  </a:lnTo>
                  <a:cubicBezTo>
                    <a:pt x="16100" y="3169"/>
                    <a:pt x="15780" y="1345"/>
                    <a:pt x="15619" y="129"/>
                  </a:cubicBezTo>
                  <a:cubicBezTo>
                    <a:pt x="15107" y="65"/>
                    <a:pt x="14115" y="0"/>
                    <a:pt x="12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31"/>
            <p:cNvSpPr/>
            <p:nvPr/>
          </p:nvSpPr>
          <p:spPr>
            <a:xfrm>
              <a:off x="3790775" y="1914900"/>
              <a:ext cx="807375" cy="512925"/>
            </a:xfrm>
            <a:custGeom>
              <a:rect b="b" l="l" r="r" t="t"/>
              <a:pathLst>
                <a:path extrusionOk="0" h="20517" w="32295">
                  <a:moveTo>
                    <a:pt x="19589" y="1"/>
                  </a:moveTo>
                  <a:lnTo>
                    <a:pt x="7842" y="577"/>
                  </a:lnTo>
                  <a:lnTo>
                    <a:pt x="577" y="481"/>
                  </a:lnTo>
                  <a:lnTo>
                    <a:pt x="97" y="481"/>
                  </a:lnTo>
                  <a:cubicBezTo>
                    <a:pt x="1" y="1601"/>
                    <a:pt x="641" y="1857"/>
                    <a:pt x="641" y="1857"/>
                  </a:cubicBezTo>
                  <a:lnTo>
                    <a:pt x="833" y="1921"/>
                  </a:lnTo>
                  <a:lnTo>
                    <a:pt x="929" y="2113"/>
                  </a:lnTo>
                  <a:cubicBezTo>
                    <a:pt x="1217" y="2882"/>
                    <a:pt x="641" y="4898"/>
                    <a:pt x="417" y="5858"/>
                  </a:cubicBezTo>
                  <a:cubicBezTo>
                    <a:pt x="961" y="6658"/>
                    <a:pt x="1121" y="7138"/>
                    <a:pt x="801" y="7394"/>
                  </a:cubicBezTo>
                  <a:lnTo>
                    <a:pt x="769" y="7458"/>
                  </a:lnTo>
                  <a:lnTo>
                    <a:pt x="1633" y="9955"/>
                  </a:lnTo>
                  <a:cubicBezTo>
                    <a:pt x="1953" y="10371"/>
                    <a:pt x="2753" y="11555"/>
                    <a:pt x="2625" y="12579"/>
                  </a:cubicBezTo>
                  <a:cubicBezTo>
                    <a:pt x="2913" y="12931"/>
                    <a:pt x="3586" y="13956"/>
                    <a:pt x="3586" y="15652"/>
                  </a:cubicBezTo>
                  <a:lnTo>
                    <a:pt x="4194" y="19685"/>
                  </a:lnTo>
                  <a:lnTo>
                    <a:pt x="4194" y="19717"/>
                  </a:lnTo>
                  <a:lnTo>
                    <a:pt x="25190" y="19013"/>
                  </a:lnTo>
                  <a:lnTo>
                    <a:pt x="25318" y="19173"/>
                  </a:lnTo>
                  <a:cubicBezTo>
                    <a:pt x="25894" y="19877"/>
                    <a:pt x="26438" y="20357"/>
                    <a:pt x="26694" y="20517"/>
                  </a:cubicBezTo>
                  <a:cubicBezTo>
                    <a:pt x="26694" y="20357"/>
                    <a:pt x="26694" y="20101"/>
                    <a:pt x="26566" y="19525"/>
                  </a:cubicBezTo>
                  <a:lnTo>
                    <a:pt x="26438" y="19013"/>
                  </a:lnTo>
                  <a:lnTo>
                    <a:pt x="27686" y="19013"/>
                  </a:lnTo>
                  <a:lnTo>
                    <a:pt x="27686" y="17636"/>
                  </a:lnTo>
                  <a:lnTo>
                    <a:pt x="27878" y="17540"/>
                  </a:lnTo>
                  <a:cubicBezTo>
                    <a:pt x="27878" y="17540"/>
                    <a:pt x="28358" y="17252"/>
                    <a:pt x="28454" y="16740"/>
                  </a:cubicBezTo>
                  <a:cubicBezTo>
                    <a:pt x="28518" y="16292"/>
                    <a:pt x="28294" y="15812"/>
                    <a:pt x="27814" y="15300"/>
                  </a:cubicBezTo>
                  <a:cubicBezTo>
                    <a:pt x="27750" y="15236"/>
                    <a:pt x="27334" y="14660"/>
                    <a:pt x="27590" y="13956"/>
                  </a:cubicBezTo>
                  <a:cubicBezTo>
                    <a:pt x="27846" y="13379"/>
                    <a:pt x="28518" y="12931"/>
                    <a:pt x="29638" y="12739"/>
                  </a:cubicBezTo>
                  <a:lnTo>
                    <a:pt x="29734" y="12739"/>
                  </a:lnTo>
                  <a:lnTo>
                    <a:pt x="29798" y="12771"/>
                  </a:lnTo>
                  <a:lnTo>
                    <a:pt x="29959" y="12771"/>
                  </a:lnTo>
                  <a:cubicBezTo>
                    <a:pt x="30119" y="12771"/>
                    <a:pt x="30407" y="12739"/>
                    <a:pt x="30727" y="12515"/>
                  </a:cubicBezTo>
                  <a:cubicBezTo>
                    <a:pt x="31367" y="12131"/>
                    <a:pt x="31847" y="11235"/>
                    <a:pt x="32071" y="9955"/>
                  </a:cubicBezTo>
                  <a:lnTo>
                    <a:pt x="32135" y="9827"/>
                  </a:lnTo>
                  <a:cubicBezTo>
                    <a:pt x="32167" y="9795"/>
                    <a:pt x="32295" y="9603"/>
                    <a:pt x="32167" y="9315"/>
                  </a:cubicBezTo>
                  <a:cubicBezTo>
                    <a:pt x="32039" y="8963"/>
                    <a:pt x="31591" y="8643"/>
                    <a:pt x="30951" y="8387"/>
                  </a:cubicBezTo>
                  <a:lnTo>
                    <a:pt x="30727" y="8323"/>
                  </a:lnTo>
                  <a:lnTo>
                    <a:pt x="30695" y="8066"/>
                  </a:lnTo>
                  <a:cubicBezTo>
                    <a:pt x="30695" y="8034"/>
                    <a:pt x="30471" y="6850"/>
                    <a:pt x="29510" y="6690"/>
                  </a:cubicBezTo>
                  <a:lnTo>
                    <a:pt x="28998" y="6594"/>
                  </a:lnTo>
                  <a:lnTo>
                    <a:pt x="29254" y="6114"/>
                  </a:lnTo>
                  <a:cubicBezTo>
                    <a:pt x="29254" y="6114"/>
                    <a:pt x="29286" y="5954"/>
                    <a:pt x="29190" y="5858"/>
                  </a:cubicBezTo>
                  <a:cubicBezTo>
                    <a:pt x="29126" y="5698"/>
                    <a:pt x="28838" y="5410"/>
                    <a:pt x="27878" y="5282"/>
                  </a:cubicBezTo>
                  <a:lnTo>
                    <a:pt x="27750" y="5282"/>
                  </a:lnTo>
                  <a:lnTo>
                    <a:pt x="26118" y="3714"/>
                  </a:lnTo>
                  <a:lnTo>
                    <a:pt x="26598" y="1345"/>
                  </a:lnTo>
                  <a:lnTo>
                    <a:pt x="26886" y="1313"/>
                  </a:lnTo>
                  <a:cubicBezTo>
                    <a:pt x="26886" y="1313"/>
                    <a:pt x="26950" y="1281"/>
                    <a:pt x="26950" y="1249"/>
                  </a:cubicBezTo>
                  <a:cubicBezTo>
                    <a:pt x="26950" y="1249"/>
                    <a:pt x="27078" y="929"/>
                    <a:pt x="26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31"/>
            <p:cNvSpPr/>
            <p:nvPr/>
          </p:nvSpPr>
          <p:spPr>
            <a:xfrm>
              <a:off x="6711325" y="1615650"/>
              <a:ext cx="463325" cy="243275"/>
            </a:xfrm>
            <a:custGeom>
              <a:rect b="b" l="l" r="r" t="t"/>
              <a:pathLst>
                <a:path extrusionOk="0" h="9731" w="18533">
                  <a:moveTo>
                    <a:pt x="12003" y="1"/>
                  </a:moveTo>
                  <a:lnTo>
                    <a:pt x="12003" y="1"/>
                  </a:lnTo>
                  <a:cubicBezTo>
                    <a:pt x="11107" y="65"/>
                    <a:pt x="10019" y="289"/>
                    <a:pt x="9603" y="1121"/>
                  </a:cubicBezTo>
                  <a:lnTo>
                    <a:pt x="9603" y="2145"/>
                  </a:lnTo>
                  <a:lnTo>
                    <a:pt x="2625" y="3105"/>
                  </a:lnTo>
                  <a:lnTo>
                    <a:pt x="33" y="3649"/>
                  </a:lnTo>
                  <a:lnTo>
                    <a:pt x="1" y="7906"/>
                  </a:lnTo>
                  <a:lnTo>
                    <a:pt x="1" y="7906"/>
                  </a:lnTo>
                  <a:lnTo>
                    <a:pt x="10083" y="5538"/>
                  </a:lnTo>
                  <a:lnTo>
                    <a:pt x="10243" y="5730"/>
                  </a:lnTo>
                  <a:cubicBezTo>
                    <a:pt x="10499" y="6050"/>
                    <a:pt x="12483" y="8610"/>
                    <a:pt x="13540" y="9731"/>
                  </a:cubicBezTo>
                  <a:lnTo>
                    <a:pt x="13572" y="9731"/>
                  </a:lnTo>
                  <a:cubicBezTo>
                    <a:pt x="13906" y="8592"/>
                    <a:pt x="14268" y="8243"/>
                    <a:pt x="14588" y="8243"/>
                  </a:cubicBezTo>
                  <a:cubicBezTo>
                    <a:pt x="15094" y="8243"/>
                    <a:pt x="15492" y="9122"/>
                    <a:pt x="15492" y="9122"/>
                  </a:cubicBezTo>
                  <a:cubicBezTo>
                    <a:pt x="15780" y="8098"/>
                    <a:pt x="18532" y="7810"/>
                    <a:pt x="18532" y="7810"/>
                  </a:cubicBezTo>
                  <a:lnTo>
                    <a:pt x="18244" y="6690"/>
                  </a:lnTo>
                  <a:cubicBezTo>
                    <a:pt x="17207" y="7552"/>
                    <a:pt x="16555" y="7802"/>
                    <a:pt x="16148" y="7802"/>
                  </a:cubicBezTo>
                  <a:cubicBezTo>
                    <a:pt x="15588" y="7802"/>
                    <a:pt x="15492" y="7330"/>
                    <a:pt x="15492" y="7330"/>
                  </a:cubicBezTo>
                  <a:cubicBezTo>
                    <a:pt x="14368" y="5108"/>
                    <a:pt x="13590" y="4883"/>
                    <a:pt x="13322" y="4883"/>
                  </a:cubicBezTo>
                  <a:cubicBezTo>
                    <a:pt x="13255" y="4883"/>
                    <a:pt x="13219" y="4898"/>
                    <a:pt x="13219" y="4898"/>
                  </a:cubicBezTo>
                  <a:cubicBezTo>
                    <a:pt x="13042" y="4947"/>
                    <a:pt x="12889" y="4970"/>
                    <a:pt x="12757" y="4970"/>
                  </a:cubicBezTo>
                  <a:cubicBezTo>
                    <a:pt x="11273" y="4970"/>
                    <a:pt x="12515" y="2081"/>
                    <a:pt x="12515" y="2081"/>
                  </a:cubicBezTo>
                  <a:cubicBezTo>
                    <a:pt x="11907" y="1345"/>
                    <a:pt x="11875" y="577"/>
                    <a:pt x="12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31"/>
            <p:cNvSpPr/>
            <p:nvPr/>
          </p:nvSpPr>
          <p:spPr>
            <a:xfrm>
              <a:off x="5503900" y="2841475"/>
              <a:ext cx="1191450" cy="524925"/>
            </a:xfrm>
            <a:custGeom>
              <a:rect b="b" l="l" r="r" t="t"/>
              <a:pathLst>
                <a:path extrusionOk="0" h="20997" w="47658">
                  <a:moveTo>
                    <a:pt x="44585" y="1"/>
                  </a:moveTo>
                  <a:cubicBezTo>
                    <a:pt x="39464" y="1921"/>
                    <a:pt x="16420" y="5122"/>
                    <a:pt x="12899" y="5602"/>
                  </a:cubicBezTo>
                  <a:cubicBezTo>
                    <a:pt x="12931" y="5858"/>
                    <a:pt x="12931" y="6178"/>
                    <a:pt x="12899" y="6562"/>
                  </a:cubicBezTo>
                  <a:lnTo>
                    <a:pt x="12835" y="7234"/>
                  </a:lnTo>
                  <a:lnTo>
                    <a:pt x="12291" y="6914"/>
                  </a:lnTo>
                  <a:lnTo>
                    <a:pt x="12195" y="6914"/>
                  </a:lnTo>
                  <a:cubicBezTo>
                    <a:pt x="12099" y="6946"/>
                    <a:pt x="11651" y="7266"/>
                    <a:pt x="11171" y="8867"/>
                  </a:cubicBezTo>
                  <a:lnTo>
                    <a:pt x="10979" y="9507"/>
                  </a:lnTo>
                  <a:lnTo>
                    <a:pt x="10499" y="9059"/>
                  </a:lnTo>
                  <a:cubicBezTo>
                    <a:pt x="10499" y="9059"/>
                    <a:pt x="10211" y="8835"/>
                    <a:pt x="9923" y="8835"/>
                  </a:cubicBezTo>
                  <a:lnTo>
                    <a:pt x="9795" y="8835"/>
                  </a:lnTo>
                  <a:cubicBezTo>
                    <a:pt x="9539" y="8899"/>
                    <a:pt x="9283" y="9315"/>
                    <a:pt x="9123" y="9923"/>
                  </a:cubicBezTo>
                  <a:lnTo>
                    <a:pt x="9091" y="10083"/>
                  </a:lnTo>
                  <a:lnTo>
                    <a:pt x="8930" y="10147"/>
                  </a:lnTo>
                  <a:cubicBezTo>
                    <a:pt x="8898" y="10179"/>
                    <a:pt x="8674" y="10275"/>
                    <a:pt x="8450" y="10275"/>
                  </a:cubicBezTo>
                  <a:cubicBezTo>
                    <a:pt x="8290" y="10275"/>
                    <a:pt x="8162" y="10243"/>
                    <a:pt x="8034" y="10147"/>
                  </a:cubicBezTo>
                  <a:cubicBezTo>
                    <a:pt x="7874" y="10083"/>
                    <a:pt x="7714" y="9923"/>
                    <a:pt x="7650" y="9699"/>
                  </a:cubicBezTo>
                  <a:lnTo>
                    <a:pt x="6978" y="10275"/>
                  </a:lnTo>
                  <a:lnTo>
                    <a:pt x="6978" y="11683"/>
                  </a:lnTo>
                  <a:lnTo>
                    <a:pt x="5090" y="12259"/>
                  </a:lnTo>
                  <a:cubicBezTo>
                    <a:pt x="4898" y="12643"/>
                    <a:pt x="4290" y="13443"/>
                    <a:pt x="2913" y="13667"/>
                  </a:cubicBezTo>
                  <a:cubicBezTo>
                    <a:pt x="2369" y="14084"/>
                    <a:pt x="1793" y="14436"/>
                    <a:pt x="1569" y="14628"/>
                  </a:cubicBezTo>
                  <a:lnTo>
                    <a:pt x="1569" y="14980"/>
                  </a:lnTo>
                  <a:cubicBezTo>
                    <a:pt x="1441" y="15524"/>
                    <a:pt x="929" y="16004"/>
                    <a:pt x="33" y="16484"/>
                  </a:cubicBezTo>
                  <a:lnTo>
                    <a:pt x="1" y="16900"/>
                  </a:lnTo>
                  <a:lnTo>
                    <a:pt x="1" y="16900"/>
                  </a:lnTo>
                  <a:lnTo>
                    <a:pt x="6018" y="16484"/>
                  </a:lnTo>
                  <a:cubicBezTo>
                    <a:pt x="7138" y="15748"/>
                    <a:pt x="9603" y="14276"/>
                    <a:pt x="10691" y="14276"/>
                  </a:cubicBezTo>
                  <a:cubicBezTo>
                    <a:pt x="10755" y="14276"/>
                    <a:pt x="10851" y="14276"/>
                    <a:pt x="10915" y="14308"/>
                  </a:cubicBezTo>
                  <a:lnTo>
                    <a:pt x="15556" y="14276"/>
                  </a:lnTo>
                  <a:cubicBezTo>
                    <a:pt x="15780" y="14212"/>
                    <a:pt x="16292" y="14116"/>
                    <a:pt x="16932" y="14116"/>
                  </a:cubicBezTo>
                  <a:cubicBezTo>
                    <a:pt x="18340" y="14116"/>
                    <a:pt x="19332" y="14628"/>
                    <a:pt x="19813" y="15620"/>
                  </a:cubicBezTo>
                  <a:cubicBezTo>
                    <a:pt x="20805" y="15428"/>
                    <a:pt x="23397" y="14948"/>
                    <a:pt x="24805" y="14948"/>
                  </a:cubicBezTo>
                  <a:cubicBezTo>
                    <a:pt x="25158" y="14948"/>
                    <a:pt x="25446" y="14980"/>
                    <a:pt x="25638" y="15076"/>
                  </a:cubicBezTo>
                  <a:cubicBezTo>
                    <a:pt x="25734" y="15108"/>
                    <a:pt x="32263" y="19140"/>
                    <a:pt x="34087" y="20997"/>
                  </a:cubicBezTo>
                  <a:cubicBezTo>
                    <a:pt x="35143" y="20645"/>
                    <a:pt x="36808" y="20581"/>
                    <a:pt x="36808" y="20581"/>
                  </a:cubicBezTo>
                  <a:cubicBezTo>
                    <a:pt x="36456" y="18436"/>
                    <a:pt x="38440" y="16740"/>
                    <a:pt x="38440" y="16740"/>
                  </a:cubicBezTo>
                  <a:cubicBezTo>
                    <a:pt x="40200" y="13859"/>
                    <a:pt x="43689" y="13635"/>
                    <a:pt x="43689" y="13635"/>
                  </a:cubicBezTo>
                  <a:cubicBezTo>
                    <a:pt x="45865" y="12227"/>
                    <a:pt x="42889" y="11619"/>
                    <a:pt x="42889" y="11619"/>
                  </a:cubicBezTo>
                  <a:cubicBezTo>
                    <a:pt x="43689" y="10499"/>
                    <a:pt x="42601" y="8899"/>
                    <a:pt x="42601" y="8899"/>
                  </a:cubicBezTo>
                  <a:lnTo>
                    <a:pt x="42601" y="8899"/>
                  </a:lnTo>
                  <a:cubicBezTo>
                    <a:pt x="42729" y="9048"/>
                    <a:pt x="43045" y="9098"/>
                    <a:pt x="43411" y="9098"/>
                  </a:cubicBezTo>
                  <a:cubicBezTo>
                    <a:pt x="44141" y="9098"/>
                    <a:pt x="45065" y="8899"/>
                    <a:pt x="45065" y="8899"/>
                  </a:cubicBezTo>
                  <a:cubicBezTo>
                    <a:pt x="45641" y="6818"/>
                    <a:pt x="46378" y="6754"/>
                    <a:pt x="46378" y="6754"/>
                  </a:cubicBezTo>
                  <a:cubicBezTo>
                    <a:pt x="47658" y="5986"/>
                    <a:pt x="45833" y="4322"/>
                    <a:pt x="45833" y="4322"/>
                  </a:cubicBezTo>
                  <a:cubicBezTo>
                    <a:pt x="45364" y="4663"/>
                    <a:pt x="45072" y="4777"/>
                    <a:pt x="44892" y="4777"/>
                  </a:cubicBezTo>
                  <a:cubicBezTo>
                    <a:pt x="44532" y="4777"/>
                    <a:pt x="44617" y="4322"/>
                    <a:pt x="44617" y="4322"/>
                  </a:cubicBezTo>
                  <a:cubicBezTo>
                    <a:pt x="44591" y="4258"/>
                    <a:pt x="44536" y="4231"/>
                    <a:pt x="44464" y="4231"/>
                  </a:cubicBezTo>
                  <a:cubicBezTo>
                    <a:pt x="44105" y="4231"/>
                    <a:pt x="43305" y="4898"/>
                    <a:pt x="43305" y="4898"/>
                  </a:cubicBezTo>
                  <a:cubicBezTo>
                    <a:pt x="42291" y="5209"/>
                    <a:pt x="41682" y="5333"/>
                    <a:pt x="41353" y="5333"/>
                  </a:cubicBezTo>
                  <a:cubicBezTo>
                    <a:pt x="40095" y="5333"/>
                    <a:pt x="42953" y="3522"/>
                    <a:pt x="42953" y="3522"/>
                  </a:cubicBezTo>
                  <a:cubicBezTo>
                    <a:pt x="43784" y="2950"/>
                    <a:pt x="44278" y="2819"/>
                    <a:pt x="44556" y="2819"/>
                  </a:cubicBezTo>
                  <a:cubicBezTo>
                    <a:pt x="44792" y="2819"/>
                    <a:pt x="44873" y="2913"/>
                    <a:pt x="44873" y="2913"/>
                  </a:cubicBezTo>
                  <a:cubicBezTo>
                    <a:pt x="45643" y="3386"/>
                    <a:pt x="46008" y="3522"/>
                    <a:pt x="46173" y="3522"/>
                  </a:cubicBezTo>
                  <a:cubicBezTo>
                    <a:pt x="46399" y="3522"/>
                    <a:pt x="46250" y="3265"/>
                    <a:pt x="46250" y="3265"/>
                  </a:cubicBezTo>
                  <a:lnTo>
                    <a:pt x="445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1"/>
            <p:cNvSpPr/>
            <p:nvPr/>
          </p:nvSpPr>
          <p:spPr>
            <a:xfrm>
              <a:off x="6871375" y="797900"/>
              <a:ext cx="520900" cy="761775"/>
            </a:xfrm>
            <a:custGeom>
              <a:rect b="b" l="l" r="r" t="t"/>
              <a:pathLst>
                <a:path extrusionOk="0" h="30471" w="20836">
                  <a:moveTo>
                    <a:pt x="8610" y="1"/>
                  </a:moveTo>
                  <a:lnTo>
                    <a:pt x="8610" y="1"/>
                  </a:lnTo>
                  <a:cubicBezTo>
                    <a:pt x="9314" y="865"/>
                    <a:pt x="6849" y="1953"/>
                    <a:pt x="6849" y="1953"/>
                  </a:cubicBezTo>
                  <a:cubicBezTo>
                    <a:pt x="4484" y="1640"/>
                    <a:pt x="5468" y="489"/>
                    <a:pt x="5102" y="489"/>
                  </a:cubicBezTo>
                  <a:cubicBezTo>
                    <a:pt x="5057" y="489"/>
                    <a:pt x="4992" y="506"/>
                    <a:pt x="4897" y="545"/>
                  </a:cubicBezTo>
                  <a:cubicBezTo>
                    <a:pt x="4001" y="897"/>
                    <a:pt x="2593" y="6562"/>
                    <a:pt x="2593" y="6562"/>
                  </a:cubicBezTo>
                  <a:cubicBezTo>
                    <a:pt x="3489" y="8162"/>
                    <a:pt x="2753" y="9026"/>
                    <a:pt x="2753" y="9026"/>
                  </a:cubicBezTo>
                  <a:cubicBezTo>
                    <a:pt x="1664" y="9026"/>
                    <a:pt x="1664" y="11139"/>
                    <a:pt x="1664" y="11139"/>
                  </a:cubicBezTo>
                  <a:cubicBezTo>
                    <a:pt x="5025" y="12227"/>
                    <a:pt x="3265" y="12547"/>
                    <a:pt x="3265" y="12547"/>
                  </a:cubicBezTo>
                  <a:cubicBezTo>
                    <a:pt x="1152" y="13443"/>
                    <a:pt x="1152" y="17860"/>
                    <a:pt x="1152" y="17860"/>
                  </a:cubicBezTo>
                  <a:lnTo>
                    <a:pt x="64" y="17860"/>
                  </a:lnTo>
                  <a:cubicBezTo>
                    <a:pt x="32" y="17860"/>
                    <a:pt x="32" y="17828"/>
                    <a:pt x="0" y="17828"/>
                  </a:cubicBezTo>
                  <a:lnTo>
                    <a:pt x="0" y="17828"/>
                  </a:lnTo>
                  <a:lnTo>
                    <a:pt x="1312" y="21989"/>
                  </a:lnTo>
                  <a:lnTo>
                    <a:pt x="2785" y="27078"/>
                  </a:lnTo>
                  <a:lnTo>
                    <a:pt x="2785" y="27110"/>
                  </a:lnTo>
                  <a:cubicBezTo>
                    <a:pt x="2849" y="27910"/>
                    <a:pt x="3105" y="29254"/>
                    <a:pt x="3521" y="29510"/>
                  </a:cubicBezTo>
                  <a:cubicBezTo>
                    <a:pt x="3553" y="29510"/>
                    <a:pt x="3585" y="29574"/>
                    <a:pt x="3649" y="29574"/>
                  </a:cubicBezTo>
                  <a:cubicBezTo>
                    <a:pt x="3681" y="29574"/>
                    <a:pt x="3745" y="29574"/>
                    <a:pt x="3841" y="29510"/>
                  </a:cubicBezTo>
                  <a:lnTo>
                    <a:pt x="4449" y="29190"/>
                  </a:lnTo>
                  <a:lnTo>
                    <a:pt x="4449" y="30470"/>
                  </a:lnTo>
                  <a:lnTo>
                    <a:pt x="6241" y="30470"/>
                  </a:lnTo>
                  <a:cubicBezTo>
                    <a:pt x="6689" y="28646"/>
                    <a:pt x="6913" y="26054"/>
                    <a:pt x="6913" y="26054"/>
                  </a:cubicBezTo>
                  <a:cubicBezTo>
                    <a:pt x="7111" y="26097"/>
                    <a:pt x="7301" y="26116"/>
                    <a:pt x="7481" y="26116"/>
                  </a:cubicBezTo>
                  <a:cubicBezTo>
                    <a:pt x="8759" y="26116"/>
                    <a:pt x="9570" y="25157"/>
                    <a:pt x="9570" y="25157"/>
                  </a:cubicBezTo>
                  <a:cubicBezTo>
                    <a:pt x="9410" y="24069"/>
                    <a:pt x="11170" y="23653"/>
                    <a:pt x="11170" y="23653"/>
                  </a:cubicBezTo>
                  <a:cubicBezTo>
                    <a:pt x="11348" y="20740"/>
                    <a:pt x="11796" y="20020"/>
                    <a:pt x="12196" y="20020"/>
                  </a:cubicBezTo>
                  <a:cubicBezTo>
                    <a:pt x="12586" y="20020"/>
                    <a:pt x="12931" y="20709"/>
                    <a:pt x="12931" y="20709"/>
                  </a:cubicBezTo>
                  <a:cubicBezTo>
                    <a:pt x="14201" y="19438"/>
                    <a:pt x="14981" y="19158"/>
                    <a:pt x="15422" y="19158"/>
                  </a:cubicBezTo>
                  <a:cubicBezTo>
                    <a:pt x="15770" y="19158"/>
                    <a:pt x="15907" y="19332"/>
                    <a:pt x="15907" y="19332"/>
                  </a:cubicBezTo>
                  <a:lnTo>
                    <a:pt x="18564" y="17188"/>
                  </a:lnTo>
                  <a:cubicBezTo>
                    <a:pt x="20836" y="14532"/>
                    <a:pt x="18724" y="13091"/>
                    <a:pt x="18724" y="13091"/>
                  </a:cubicBezTo>
                  <a:lnTo>
                    <a:pt x="18724" y="13091"/>
                  </a:lnTo>
                  <a:cubicBezTo>
                    <a:pt x="18139" y="13536"/>
                    <a:pt x="17768" y="13677"/>
                    <a:pt x="17532" y="13677"/>
                  </a:cubicBezTo>
                  <a:cubicBezTo>
                    <a:pt x="17123" y="13677"/>
                    <a:pt x="17123" y="13251"/>
                    <a:pt x="17123" y="13251"/>
                  </a:cubicBezTo>
                  <a:cubicBezTo>
                    <a:pt x="16909" y="10869"/>
                    <a:pt x="15896" y="10405"/>
                    <a:pt x="15139" y="10405"/>
                  </a:cubicBezTo>
                  <a:cubicBezTo>
                    <a:pt x="14655" y="10405"/>
                    <a:pt x="14275" y="10595"/>
                    <a:pt x="14275" y="10595"/>
                  </a:cubicBezTo>
                  <a:lnTo>
                    <a:pt x="11810" y="1601"/>
                  </a:lnTo>
                  <a:lnTo>
                    <a:pt x="8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31"/>
            <p:cNvSpPr/>
            <p:nvPr/>
          </p:nvSpPr>
          <p:spPr>
            <a:xfrm>
              <a:off x="6516900" y="2314975"/>
              <a:ext cx="136850" cy="167275"/>
            </a:xfrm>
            <a:custGeom>
              <a:rect b="b" l="l" r="r" t="t"/>
              <a:pathLst>
                <a:path extrusionOk="0" h="6691" w="5474">
                  <a:moveTo>
                    <a:pt x="289" y="1"/>
                  </a:moveTo>
                  <a:cubicBezTo>
                    <a:pt x="193" y="193"/>
                    <a:pt x="64" y="353"/>
                    <a:pt x="0" y="449"/>
                  </a:cubicBezTo>
                  <a:cubicBezTo>
                    <a:pt x="609" y="2433"/>
                    <a:pt x="1473" y="5474"/>
                    <a:pt x="1697" y="6690"/>
                  </a:cubicBezTo>
                  <a:lnTo>
                    <a:pt x="5474" y="6594"/>
                  </a:lnTo>
                  <a:lnTo>
                    <a:pt x="5249" y="6018"/>
                  </a:lnTo>
                  <a:cubicBezTo>
                    <a:pt x="4097" y="5954"/>
                    <a:pt x="2337" y="2433"/>
                    <a:pt x="2337" y="2433"/>
                  </a:cubicBezTo>
                  <a:cubicBezTo>
                    <a:pt x="1857" y="2081"/>
                    <a:pt x="1569" y="1473"/>
                    <a:pt x="1473" y="1057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31"/>
            <p:cNvSpPr/>
            <p:nvPr/>
          </p:nvSpPr>
          <p:spPr>
            <a:xfrm>
              <a:off x="6527300" y="1987725"/>
              <a:ext cx="204875" cy="434500"/>
            </a:xfrm>
            <a:custGeom>
              <a:rect b="b" l="l" r="r" t="t"/>
              <a:pathLst>
                <a:path extrusionOk="0" h="17380" w="8195">
                  <a:moveTo>
                    <a:pt x="2081" y="1"/>
                  </a:moveTo>
                  <a:lnTo>
                    <a:pt x="1409" y="2177"/>
                  </a:lnTo>
                  <a:lnTo>
                    <a:pt x="961" y="2817"/>
                  </a:lnTo>
                  <a:cubicBezTo>
                    <a:pt x="1121" y="3041"/>
                    <a:pt x="1281" y="3361"/>
                    <a:pt x="1185" y="3745"/>
                  </a:cubicBezTo>
                  <a:cubicBezTo>
                    <a:pt x="1153" y="3937"/>
                    <a:pt x="1025" y="4193"/>
                    <a:pt x="673" y="4449"/>
                  </a:cubicBezTo>
                  <a:cubicBezTo>
                    <a:pt x="641" y="4545"/>
                    <a:pt x="609" y="4705"/>
                    <a:pt x="705" y="5057"/>
                  </a:cubicBezTo>
                  <a:lnTo>
                    <a:pt x="2113" y="5057"/>
                  </a:lnTo>
                  <a:lnTo>
                    <a:pt x="1793" y="5666"/>
                  </a:lnTo>
                  <a:cubicBezTo>
                    <a:pt x="1793" y="5666"/>
                    <a:pt x="1697" y="5890"/>
                    <a:pt x="1793" y="6178"/>
                  </a:cubicBezTo>
                  <a:cubicBezTo>
                    <a:pt x="1921" y="6498"/>
                    <a:pt x="2369" y="6818"/>
                    <a:pt x="2945" y="7042"/>
                  </a:cubicBezTo>
                  <a:cubicBezTo>
                    <a:pt x="3201" y="7042"/>
                    <a:pt x="3809" y="7138"/>
                    <a:pt x="4001" y="7650"/>
                  </a:cubicBezTo>
                  <a:cubicBezTo>
                    <a:pt x="4193" y="8226"/>
                    <a:pt x="3649" y="8802"/>
                    <a:pt x="3201" y="9218"/>
                  </a:cubicBezTo>
                  <a:cubicBezTo>
                    <a:pt x="2209" y="10627"/>
                    <a:pt x="1857" y="10947"/>
                    <a:pt x="1601" y="10979"/>
                  </a:cubicBezTo>
                  <a:cubicBezTo>
                    <a:pt x="1409" y="11139"/>
                    <a:pt x="545" y="12131"/>
                    <a:pt x="1" y="12867"/>
                  </a:cubicBezTo>
                  <a:lnTo>
                    <a:pt x="929" y="13667"/>
                  </a:lnTo>
                  <a:cubicBezTo>
                    <a:pt x="3114" y="15445"/>
                    <a:pt x="4716" y="15524"/>
                    <a:pt x="4985" y="15524"/>
                  </a:cubicBezTo>
                  <a:cubicBezTo>
                    <a:pt x="5012" y="15524"/>
                    <a:pt x="5026" y="15523"/>
                    <a:pt x="5026" y="15523"/>
                  </a:cubicBezTo>
                  <a:lnTo>
                    <a:pt x="5314" y="17380"/>
                  </a:lnTo>
                  <a:cubicBezTo>
                    <a:pt x="5986" y="17220"/>
                    <a:pt x="6274" y="15011"/>
                    <a:pt x="6274" y="15011"/>
                  </a:cubicBezTo>
                  <a:cubicBezTo>
                    <a:pt x="7746" y="14051"/>
                    <a:pt x="8130" y="9986"/>
                    <a:pt x="8130" y="9986"/>
                  </a:cubicBezTo>
                  <a:lnTo>
                    <a:pt x="7746" y="6210"/>
                  </a:lnTo>
                  <a:cubicBezTo>
                    <a:pt x="5442" y="5986"/>
                    <a:pt x="7042" y="5218"/>
                    <a:pt x="7298" y="5089"/>
                  </a:cubicBezTo>
                  <a:lnTo>
                    <a:pt x="8194" y="2337"/>
                  </a:lnTo>
                  <a:lnTo>
                    <a:pt x="7106" y="1729"/>
                  </a:lnTo>
                  <a:cubicBezTo>
                    <a:pt x="5282" y="1441"/>
                    <a:pt x="2465" y="193"/>
                    <a:pt x="2369" y="129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1"/>
            <p:cNvSpPr/>
            <p:nvPr/>
          </p:nvSpPr>
          <p:spPr>
            <a:xfrm>
              <a:off x="6712125" y="1791700"/>
              <a:ext cx="213675" cy="234450"/>
            </a:xfrm>
            <a:custGeom>
              <a:rect b="b" l="l" r="r" t="t"/>
              <a:pathLst>
                <a:path extrusionOk="0" h="9378" w="8547">
                  <a:moveTo>
                    <a:pt x="7618" y="0"/>
                  </a:moveTo>
                  <a:lnTo>
                    <a:pt x="1" y="1824"/>
                  </a:lnTo>
                  <a:cubicBezTo>
                    <a:pt x="193" y="2945"/>
                    <a:pt x="865" y="7009"/>
                    <a:pt x="449" y="8802"/>
                  </a:cubicBezTo>
                  <a:lnTo>
                    <a:pt x="449" y="8834"/>
                  </a:lnTo>
                  <a:lnTo>
                    <a:pt x="1345" y="9378"/>
                  </a:lnTo>
                  <a:cubicBezTo>
                    <a:pt x="3650" y="6817"/>
                    <a:pt x="6818" y="6081"/>
                    <a:pt x="6818" y="6081"/>
                  </a:cubicBezTo>
                  <a:cubicBezTo>
                    <a:pt x="6850" y="6100"/>
                    <a:pt x="6898" y="6109"/>
                    <a:pt x="6958" y="6109"/>
                  </a:cubicBezTo>
                  <a:cubicBezTo>
                    <a:pt x="7200" y="6109"/>
                    <a:pt x="7650" y="5966"/>
                    <a:pt x="8162" y="5761"/>
                  </a:cubicBezTo>
                  <a:lnTo>
                    <a:pt x="8162" y="5729"/>
                  </a:lnTo>
                  <a:cubicBezTo>
                    <a:pt x="8547" y="4545"/>
                    <a:pt x="7842" y="1184"/>
                    <a:pt x="7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1"/>
            <p:cNvSpPr/>
            <p:nvPr/>
          </p:nvSpPr>
          <p:spPr>
            <a:xfrm>
              <a:off x="6923375" y="1778875"/>
              <a:ext cx="108850" cy="148075"/>
            </a:xfrm>
            <a:custGeom>
              <a:rect b="b" l="l" r="r" t="t"/>
              <a:pathLst>
                <a:path extrusionOk="0" h="5923" w="4354">
                  <a:moveTo>
                    <a:pt x="1281" y="1"/>
                  </a:moveTo>
                  <a:lnTo>
                    <a:pt x="1" y="321"/>
                  </a:lnTo>
                  <a:cubicBezTo>
                    <a:pt x="257" y="1441"/>
                    <a:pt x="801" y="4322"/>
                    <a:pt x="641" y="5922"/>
                  </a:cubicBezTo>
                  <a:cubicBezTo>
                    <a:pt x="1473" y="5602"/>
                    <a:pt x="2209" y="5282"/>
                    <a:pt x="2209" y="5282"/>
                  </a:cubicBezTo>
                  <a:cubicBezTo>
                    <a:pt x="2497" y="4674"/>
                    <a:pt x="3073" y="4162"/>
                    <a:pt x="3073" y="4162"/>
                  </a:cubicBezTo>
                  <a:cubicBezTo>
                    <a:pt x="3143" y="4208"/>
                    <a:pt x="3229" y="4228"/>
                    <a:pt x="3326" y="4228"/>
                  </a:cubicBezTo>
                  <a:cubicBezTo>
                    <a:pt x="3630" y="4228"/>
                    <a:pt x="4038" y="4028"/>
                    <a:pt x="4353" y="3810"/>
                  </a:cubicBezTo>
                  <a:cubicBezTo>
                    <a:pt x="3393" y="2689"/>
                    <a:pt x="1793" y="64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1"/>
            <p:cNvSpPr/>
            <p:nvPr/>
          </p:nvSpPr>
          <p:spPr>
            <a:xfrm>
              <a:off x="4966200" y="3320775"/>
              <a:ext cx="493725" cy="860975"/>
            </a:xfrm>
            <a:custGeom>
              <a:rect b="b" l="l" r="r" t="t"/>
              <a:pathLst>
                <a:path extrusionOk="0" h="34439" w="19749">
                  <a:moveTo>
                    <a:pt x="13443" y="0"/>
                  </a:moveTo>
                  <a:lnTo>
                    <a:pt x="8290" y="577"/>
                  </a:lnTo>
                  <a:lnTo>
                    <a:pt x="993" y="1185"/>
                  </a:lnTo>
                  <a:lnTo>
                    <a:pt x="129" y="1409"/>
                  </a:lnTo>
                  <a:lnTo>
                    <a:pt x="513" y="1665"/>
                  </a:lnTo>
                  <a:lnTo>
                    <a:pt x="513" y="7522"/>
                  </a:lnTo>
                  <a:lnTo>
                    <a:pt x="65" y="15427"/>
                  </a:lnTo>
                  <a:lnTo>
                    <a:pt x="1" y="22725"/>
                  </a:lnTo>
                  <a:cubicBezTo>
                    <a:pt x="1" y="22821"/>
                    <a:pt x="1281" y="31110"/>
                    <a:pt x="1153" y="34151"/>
                  </a:cubicBezTo>
                  <a:lnTo>
                    <a:pt x="1217" y="34151"/>
                  </a:lnTo>
                  <a:lnTo>
                    <a:pt x="1217" y="33639"/>
                  </a:lnTo>
                  <a:lnTo>
                    <a:pt x="2881" y="33543"/>
                  </a:lnTo>
                  <a:cubicBezTo>
                    <a:pt x="3139" y="31839"/>
                    <a:pt x="3532" y="31314"/>
                    <a:pt x="3920" y="31314"/>
                  </a:cubicBezTo>
                  <a:cubicBezTo>
                    <a:pt x="4544" y="31314"/>
                    <a:pt x="5154" y="32679"/>
                    <a:pt x="5154" y="32679"/>
                  </a:cubicBezTo>
                  <a:cubicBezTo>
                    <a:pt x="5442" y="33255"/>
                    <a:pt x="5026" y="34183"/>
                    <a:pt x="4898" y="34439"/>
                  </a:cubicBezTo>
                  <a:cubicBezTo>
                    <a:pt x="5122" y="34279"/>
                    <a:pt x="5602" y="34119"/>
                    <a:pt x="6114" y="33959"/>
                  </a:cubicBezTo>
                  <a:lnTo>
                    <a:pt x="5986" y="30374"/>
                  </a:lnTo>
                  <a:lnTo>
                    <a:pt x="4706" y="29510"/>
                  </a:lnTo>
                  <a:lnTo>
                    <a:pt x="4706" y="27782"/>
                  </a:lnTo>
                  <a:lnTo>
                    <a:pt x="19748" y="26469"/>
                  </a:lnTo>
                  <a:cubicBezTo>
                    <a:pt x="19396" y="25637"/>
                    <a:pt x="19204" y="24677"/>
                    <a:pt x="19204" y="24613"/>
                  </a:cubicBezTo>
                  <a:lnTo>
                    <a:pt x="19172" y="22949"/>
                  </a:lnTo>
                  <a:cubicBezTo>
                    <a:pt x="18564" y="22021"/>
                    <a:pt x="18852" y="19620"/>
                    <a:pt x="18916" y="19172"/>
                  </a:cubicBezTo>
                  <a:lnTo>
                    <a:pt x="18916" y="19140"/>
                  </a:lnTo>
                  <a:lnTo>
                    <a:pt x="18948" y="19012"/>
                  </a:lnTo>
                  <a:cubicBezTo>
                    <a:pt x="19268" y="18500"/>
                    <a:pt x="19396" y="18180"/>
                    <a:pt x="19492" y="17988"/>
                  </a:cubicBezTo>
                  <a:cubicBezTo>
                    <a:pt x="19428" y="17988"/>
                    <a:pt x="19396" y="18020"/>
                    <a:pt x="19332" y="18052"/>
                  </a:cubicBezTo>
                  <a:lnTo>
                    <a:pt x="18692" y="18404"/>
                  </a:lnTo>
                  <a:lnTo>
                    <a:pt x="18692" y="16484"/>
                  </a:lnTo>
                  <a:lnTo>
                    <a:pt x="17444" y="14083"/>
                  </a:lnTo>
                  <a:lnTo>
                    <a:pt x="134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31"/>
            <p:cNvSpPr/>
            <p:nvPr/>
          </p:nvSpPr>
          <p:spPr>
            <a:xfrm>
              <a:off x="5297475" y="2057350"/>
              <a:ext cx="556125" cy="598525"/>
            </a:xfrm>
            <a:custGeom>
              <a:rect b="b" l="l" r="r" t="t"/>
              <a:pathLst>
                <a:path extrusionOk="0" h="23941" w="22245">
                  <a:moveTo>
                    <a:pt x="21060" y="0"/>
                  </a:moveTo>
                  <a:cubicBezTo>
                    <a:pt x="18468" y="192"/>
                    <a:pt x="16707" y="3713"/>
                    <a:pt x="16707" y="3713"/>
                  </a:cubicBezTo>
                  <a:cubicBezTo>
                    <a:pt x="16579" y="3681"/>
                    <a:pt x="16432" y="3666"/>
                    <a:pt x="16269" y="3666"/>
                  </a:cubicBezTo>
                  <a:cubicBezTo>
                    <a:pt x="14644" y="3666"/>
                    <a:pt x="11522" y="5121"/>
                    <a:pt x="11522" y="5121"/>
                  </a:cubicBezTo>
                  <a:lnTo>
                    <a:pt x="10658" y="4033"/>
                  </a:lnTo>
                  <a:lnTo>
                    <a:pt x="8706" y="4417"/>
                  </a:lnTo>
                  <a:lnTo>
                    <a:pt x="7298" y="3009"/>
                  </a:lnTo>
                  <a:cubicBezTo>
                    <a:pt x="7298" y="2817"/>
                    <a:pt x="7298" y="2657"/>
                    <a:pt x="7362" y="2497"/>
                  </a:cubicBezTo>
                  <a:lnTo>
                    <a:pt x="7362" y="2497"/>
                  </a:lnTo>
                  <a:lnTo>
                    <a:pt x="1793" y="3585"/>
                  </a:lnTo>
                  <a:lnTo>
                    <a:pt x="160" y="3809"/>
                  </a:lnTo>
                  <a:lnTo>
                    <a:pt x="0" y="5537"/>
                  </a:lnTo>
                  <a:lnTo>
                    <a:pt x="640" y="7938"/>
                  </a:lnTo>
                  <a:lnTo>
                    <a:pt x="1152" y="11426"/>
                  </a:lnTo>
                  <a:lnTo>
                    <a:pt x="1377" y="15555"/>
                  </a:lnTo>
                  <a:lnTo>
                    <a:pt x="1921" y="19268"/>
                  </a:lnTo>
                  <a:lnTo>
                    <a:pt x="2017" y="20676"/>
                  </a:lnTo>
                  <a:cubicBezTo>
                    <a:pt x="2273" y="20644"/>
                    <a:pt x="2561" y="20580"/>
                    <a:pt x="2913" y="20580"/>
                  </a:cubicBezTo>
                  <a:cubicBezTo>
                    <a:pt x="3585" y="20580"/>
                    <a:pt x="4161" y="20740"/>
                    <a:pt x="4577" y="21028"/>
                  </a:cubicBezTo>
                  <a:cubicBezTo>
                    <a:pt x="5025" y="21348"/>
                    <a:pt x="5345" y="21796"/>
                    <a:pt x="5473" y="22404"/>
                  </a:cubicBezTo>
                  <a:lnTo>
                    <a:pt x="7618" y="22404"/>
                  </a:lnTo>
                  <a:lnTo>
                    <a:pt x="7618" y="22788"/>
                  </a:lnTo>
                  <a:cubicBezTo>
                    <a:pt x="7618" y="23044"/>
                    <a:pt x="7714" y="23268"/>
                    <a:pt x="7746" y="23364"/>
                  </a:cubicBezTo>
                  <a:cubicBezTo>
                    <a:pt x="7746" y="23364"/>
                    <a:pt x="7938" y="23300"/>
                    <a:pt x="8418" y="22788"/>
                  </a:cubicBezTo>
                  <a:lnTo>
                    <a:pt x="8546" y="22660"/>
                  </a:lnTo>
                  <a:lnTo>
                    <a:pt x="10466" y="22596"/>
                  </a:lnTo>
                  <a:lnTo>
                    <a:pt x="10434" y="22980"/>
                  </a:lnTo>
                  <a:cubicBezTo>
                    <a:pt x="10562" y="22820"/>
                    <a:pt x="10754" y="22596"/>
                    <a:pt x="10978" y="22180"/>
                  </a:cubicBezTo>
                  <a:lnTo>
                    <a:pt x="11074" y="22116"/>
                  </a:lnTo>
                  <a:cubicBezTo>
                    <a:pt x="11202" y="22020"/>
                    <a:pt x="11586" y="21700"/>
                    <a:pt x="12067" y="21700"/>
                  </a:cubicBezTo>
                  <a:cubicBezTo>
                    <a:pt x="12227" y="21700"/>
                    <a:pt x="12387" y="21764"/>
                    <a:pt x="12515" y="21828"/>
                  </a:cubicBezTo>
                  <a:cubicBezTo>
                    <a:pt x="12963" y="22084"/>
                    <a:pt x="13155" y="22628"/>
                    <a:pt x="13123" y="23588"/>
                  </a:cubicBezTo>
                  <a:cubicBezTo>
                    <a:pt x="13507" y="23780"/>
                    <a:pt x="13987" y="23941"/>
                    <a:pt x="14403" y="23941"/>
                  </a:cubicBezTo>
                  <a:cubicBezTo>
                    <a:pt x="14563" y="23941"/>
                    <a:pt x="14659" y="23908"/>
                    <a:pt x="14755" y="23876"/>
                  </a:cubicBezTo>
                  <a:cubicBezTo>
                    <a:pt x="14819" y="23844"/>
                    <a:pt x="14979" y="23748"/>
                    <a:pt x="14979" y="23236"/>
                  </a:cubicBezTo>
                  <a:lnTo>
                    <a:pt x="14979" y="22916"/>
                  </a:lnTo>
                  <a:lnTo>
                    <a:pt x="15683" y="22724"/>
                  </a:lnTo>
                  <a:cubicBezTo>
                    <a:pt x="15587" y="21604"/>
                    <a:pt x="15587" y="19908"/>
                    <a:pt x="16355" y="19588"/>
                  </a:cubicBezTo>
                  <a:cubicBezTo>
                    <a:pt x="16419" y="19556"/>
                    <a:pt x="16547" y="19524"/>
                    <a:pt x="16675" y="19524"/>
                  </a:cubicBezTo>
                  <a:cubicBezTo>
                    <a:pt x="16995" y="19524"/>
                    <a:pt x="17348" y="19716"/>
                    <a:pt x="17764" y="20164"/>
                  </a:cubicBezTo>
                  <a:cubicBezTo>
                    <a:pt x="17764" y="20068"/>
                    <a:pt x="17764" y="19844"/>
                    <a:pt x="17604" y="19396"/>
                  </a:cubicBezTo>
                  <a:cubicBezTo>
                    <a:pt x="17508" y="19268"/>
                    <a:pt x="17380" y="19076"/>
                    <a:pt x="17380" y="18756"/>
                  </a:cubicBezTo>
                  <a:cubicBezTo>
                    <a:pt x="17380" y="18243"/>
                    <a:pt x="17700" y="17667"/>
                    <a:pt x="18308" y="17059"/>
                  </a:cubicBezTo>
                  <a:cubicBezTo>
                    <a:pt x="18308" y="16707"/>
                    <a:pt x="18468" y="16419"/>
                    <a:pt x="18724" y="16323"/>
                  </a:cubicBezTo>
                  <a:cubicBezTo>
                    <a:pt x="18788" y="16259"/>
                    <a:pt x="18884" y="16259"/>
                    <a:pt x="18980" y="16259"/>
                  </a:cubicBezTo>
                  <a:cubicBezTo>
                    <a:pt x="19236" y="16259"/>
                    <a:pt x="19460" y="16387"/>
                    <a:pt x="19780" y="16643"/>
                  </a:cubicBezTo>
                  <a:cubicBezTo>
                    <a:pt x="20164" y="16227"/>
                    <a:pt x="20804" y="15395"/>
                    <a:pt x="21508" y="14179"/>
                  </a:cubicBezTo>
                  <a:lnTo>
                    <a:pt x="21540" y="10402"/>
                  </a:lnTo>
                  <a:lnTo>
                    <a:pt x="22116" y="8674"/>
                  </a:lnTo>
                  <a:lnTo>
                    <a:pt x="22084" y="8546"/>
                  </a:lnTo>
                  <a:lnTo>
                    <a:pt x="22148" y="8546"/>
                  </a:lnTo>
                  <a:lnTo>
                    <a:pt x="22244" y="8322"/>
                  </a:lnTo>
                  <a:lnTo>
                    <a:pt x="21540" y="2977"/>
                  </a:lnTo>
                  <a:lnTo>
                    <a:pt x="21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31"/>
            <p:cNvSpPr/>
            <p:nvPr/>
          </p:nvSpPr>
          <p:spPr>
            <a:xfrm>
              <a:off x="5047825" y="1472325"/>
              <a:ext cx="551325" cy="665850"/>
            </a:xfrm>
            <a:custGeom>
              <a:rect b="b" l="l" r="r" t="t"/>
              <a:pathLst>
                <a:path extrusionOk="0" h="26634" w="22053">
                  <a:moveTo>
                    <a:pt x="7348" y="0"/>
                  </a:moveTo>
                  <a:cubicBezTo>
                    <a:pt x="6378" y="0"/>
                    <a:pt x="6562" y="1669"/>
                    <a:pt x="6562" y="1669"/>
                  </a:cubicBezTo>
                  <a:cubicBezTo>
                    <a:pt x="8514" y="2373"/>
                    <a:pt x="5153" y="3621"/>
                    <a:pt x="5153" y="3621"/>
                  </a:cubicBezTo>
                  <a:cubicBezTo>
                    <a:pt x="5697" y="6470"/>
                    <a:pt x="3937" y="6982"/>
                    <a:pt x="3937" y="6982"/>
                  </a:cubicBezTo>
                  <a:lnTo>
                    <a:pt x="3937" y="3781"/>
                  </a:lnTo>
                  <a:lnTo>
                    <a:pt x="3201" y="5190"/>
                  </a:lnTo>
                  <a:cubicBezTo>
                    <a:pt x="929" y="5894"/>
                    <a:pt x="2113" y="7302"/>
                    <a:pt x="2113" y="7302"/>
                  </a:cubicBezTo>
                  <a:cubicBezTo>
                    <a:pt x="1924" y="7242"/>
                    <a:pt x="1769" y="7215"/>
                    <a:pt x="1640" y="7215"/>
                  </a:cubicBezTo>
                  <a:cubicBezTo>
                    <a:pt x="675" y="7215"/>
                    <a:pt x="1249" y="8710"/>
                    <a:pt x="1249" y="8710"/>
                  </a:cubicBezTo>
                  <a:cubicBezTo>
                    <a:pt x="0" y="12071"/>
                    <a:pt x="512" y="15208"/>
                    <a:pt x="512" y="15208"/>
                  </a:cubicBezTo>
                  <a:cubicBezTo>
                    <a:pt x="4801" y="24425"/>
                    <a:pt x="1409" y="25994"/>
                    <a:pt x="1409" y="25994"/>
                  </a:cubicBezTo>
                  <a:cubicBezTo>
                    <a:pt x="1249" y="26218"/>
                    <a:pt x="1121" y="26410"/>
                    <a:pt x="993" y="26634"/>
                  </a:cubicBezTo>
                  <a:cubicBezTo>
                    <a:pt x="1633" y="26634"/>
                    <a:pt x="2433" y="26538"/>
                    <a:pt x="3233" y="26378"/>
                  </a:cubicBezTo>
                  <a:lnTo>
                    <a:pt x="5409" y="26378"/>
                  </a:lnTo>
                  <a:lnTo>
                    <a:pt x="7202" y="26122"/>
                  </a:lnTo>
                  <a:lnTo>
                    <a:pt x="9634" y="26378"/>
                  </a:lnTo>
                  <a:lnTo>
                    <a:pt x="11523" y="26122"/>
                  </a:lnTo>
                  <a:lnTo>
                    <a:pt x="14819" y="25481"/>
                  </a:lnTo>
                  <a:lnTo>
                    <a:pt x="17572" y="24937"/>
                  </a:lnTo>
                  <a:cubicBezTo>
                    <a:pt x="17924" y="24393"/>
                    <a:pt x="18404" y="24265"/>
                    <a:pt x="18404" y="24265"/>
                  </a:cubicBezTo>
                  <a:cubicBezTo>
                    <a:pt x="17540" y="22505"/>
                    <a:pt x="19492" y="21065"/>
                    <a:pt x="19492" y="21065"/>
                  </a:cubicBezTo>
                  <a:cubicBezTo>
                    <a:pt x="19833" y="19876"/>
                    <a:pt x="20125" y="19517"/>
                    <a:pt x="20352" y="19517"/>
                  </a:cubicBezTo>
                  <a:cubicBezTo>
                    <a:pt x="20701" y="19517"/>
                    <a:pt x="20900" y="20360"/>
                    <a:pt x="20900" y="20360"/>
                  </a:cubicBezTo>
                  <a:cubicBezTo>
                    <a:pt x="22053" y="20072"/>
                    <a:pt x="20964" y="17384"/>
                    <a:pt x="20964" y="17384"/>
                  </a:cubicBezTo>
                  <a:cubicBezTo>
                    <a:pt x="20100" y="16520"/>
                    <a:pt x="19364" y="12615"/>
                    <a:pt x="19364" y="12615"/>
                  </a:cubicBezTo>
                  <a:cubicBezTo>
                    <a:pt x="19442" y="10974"/>
                    <a:pt x="18765" y="10554"/>
                    <a:pt x="18051" y="10554"/>
                  </a:cubicBezTo>
                  <a:cubicBezTo>
                    <a:pt x="17303" y="10554"/>
                    <a:pt x="16515" y="11015"/>
                    <a:pt x="16515" y="11015"/>
                  </a:cubicBezTo>
                  <a:cubicBezTo>
                    <a:pt x="14733" y="14083"/>
                    <a:pt x="13857" y="14217"/>
                    <a:pt x="13719" y="14217"/>
                  </a:cubicBezTo>
                  <a:cubicBezTo>
                    <a:pt x="13705" y="14217"/>
                    <a:pt x="13699" y="14215"/>
                    <a:pt x="13699" y="14215"/>
                  </a:cubicBezTo>
                  <a:cubicBezTo>
                    <a:pt x="11395" y="11399"/>
                    <a:pt x="14211" y="11015"/>
                    <a:pt x="14211" y="11015"/>
                  </a:cubicBezTo>
                  <a:lnTo>
                    <a:pt x="14723" y="9254"/>
                  </a:lnTo>
                  <a:cubicBezTo>
                    <a:pt x="15971" y="8006"/>
                    <a:pt x="14723" y="5894"/>
                    <a:pt x="14723" y="5894"/>
                  </a:cubicBezTo>
                  <a:cubicBezTo>
                    <a:pt x="13859" y="5382"/>
                    <a:pt x="14019" y="4294"/>
                    <a:pt x="14019" y="4294"/>
                  </a:cubicBezTo>
                  <a:cubicBezTo>
                    <a:pt x="15619" y="3589"/>
                    <a:pt x="14019" y="1829"/>
                    <a:pt x="14019" y="1829"/>
                  </a:cubicBezTo>
                  <a:cubicBezTo>
                    <a:pt x="13838" y="1882"/>
                    <a:pt x="13539" y="1900"/>
                    <a:pt x="13221" y="1900"/>
                  </a:cubicBezTo>
                  <a:cubicBezTo>
                    <a:pt x="12586" y="1900"/>
                    <a:pt x="11875" y="1829"/>
                    <a:pt x="11875" y="1829"/>
                  </a:cubicBezTo>
                  <a:cubicBezTo>
                    <a:pt x="10694" y="792"/>
                    <a:pt x="10005" y="507"/>
                    <a:pt x="9605" y="507"/>
                  </a:cubicBezTo>
                  <a:cubicBezTo>
                    <a:pt x="9116" y="507"/>
                    <a:pt x="9058" y="933"/>
                    <a:pt x="9058" y="933"/>
                  </a:cubicBezTo>
                  <a:cubicBezTo>
                    <a:pt x="8266" y="248"/>
                    <a:pt x="7722" y="0"/>
                    <a:pt x="7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31"/>
            <p:cNvSpPr/>
            <p:nvPr/>
          </p:nvSpPr>
          <p:spPr>
            <a:xfrm>
              <a:off x="4554925" y="1214375"/>
              <a:ext cx="770575" cy="380500"/>
            </a:xfrm>
            <a:custGeom>
              <a:rect b="b" l="l" r="r" t="t"/>
              <a:pathLst>
                <a:path extrusionOk="0" h="15220" w="30823">
                  <a:moveTo>
                    <a:pt x="11322" y="0"/>
                  </a:moveTo>
                  <a:cubicBezTo>
                    <a:pt x="10367" y="0"/>
                    <a:pt x="8514" y="913"/>
                    <a:pt x="8514" y="913"/>
                  </a:cubicBezTo>
                  <a:cubicBezTo>
                    <a:pt x="5896" y="4840"/>
                    <a:pt x="2808" y="4979"/>
                    <a:pt x="2386" y="4979"/>
                  </a:cubicBezTo>
                  <a:cubicBezTo>
                    <a:pt x="2354" y="4979"/>
                    <a:pt x="2337" y="4978"/>
                    <a:pt x="2337" y="4978"/>
                  </a:cubicBezTo>
                  <a:cubicBezTo>
                    <a:pt x="2081" y="6066"/>
                    <a:pt x="1089" y="6546"/>
                    <a:pt x="1" y="6770"/>
                  </a:cubicBezTo>
                  <a:cubicBezTo>
                    <a:pt x="161" y="6994"/>
                    <a:pt x="417" y="7250"/>
                    <a:pt x="897" y="7250"/>
                  </a:cubicBezTo>
                  <a:lnTo>
                    <a:pt x="929" y="7250"/>
                  </a:lnTo>
                  <a:lnTo>
                    <a:pt x="3873" y="7954"/>
                  </a:lnTo>
                  <a:lnTo>
                    <a:pt x="5122" y="8146"/>
                  </a:lnTo>
                  <a:lnTo>
                    <a:pt x="6210" y="8754"/>
                  </a:lnTo>
                  <a:lnTo>
                    <a:pt x="10531" y="9331"/>
                  </a:lnTo>
                  <a:lnTo>
                    <a:pt x="10211" y="9875"/>
                  </a:lnTo>
                  <a:cubicBezTo>
                    <a:pt x="10211" y="9875"/>
                    <a:pt x="10179" y="9939"/>
                    <a:pt x="10211" y="10035"/>
                  </a:cubicBezTo>
                  <a:cubicBezTo>
                    <a:pt x="10243" y="10099"/>
                    <a:pt x="10435" y="10387"/>
                    <a:pt x="11779" y="10451"/>
                  </a:cubicBezTo>
                  <a:lnTo>
                    <a:pt x="12131" y="10515"/>
                  </a:lnTo>
                  <a:lnTo>
                    <a:pt x="12515" y="14195"/>
                  </a:lnTo>
                  <a:lnTo>
                    <a:pt x="13731" y="15220"/>
                  </a:lnTo>
                  <a:cubicBezTo>
                    <a:pt x="14819" y="13107"/>
                    <a:pt x="15972" y="11091"/>
                    <a:pt x="15972" y="11091"/>
                  </a:cubicBezTo>
                  <a:cubicBezTo>
                    <a:pt x="17071" y="10646"/>
                    <a:pt x="17816" y="10505"/>
                    <a:pt x="18318" y="10505"/>
                  </a:cubicBezTo>
                  <a:cubicBezTo>
                    <a:pt x="19191" y="10505"/>
                    <a:pt x="19332" y="10931"/>
                    <a:pt x="19332" y="10931"/>
                  </a:cubicBezTo>
                  <a:cubicBezTo>
                    <a:pt x="19509" y="11045"/>
                    <a:pt x="19655" y="11094"/>
                    <a:pt x="19774" y="11094"/>
                  </a:cubicBezTo>
                  <a:cubicBezTo>
                    <a:pt x="20558" y="11094"/>
                    <a:pt x="20196" y="8947"/>
                    <a:pt x="20196" y="8946"/>
                  </a:cubicBezTo>
                  <a:lnTo>
                    <a:pt x="20196" y="8946"/>
                  </a:lnTo>
                  <a:cubicBezTo>
                    <a:pt x="20495" y="9106"/>
                    <a:pt x="20833" y="9160"/>
                    <a:pt x="21151" y="9160"/>
                  </a:cubicBezTo>
                  <a:cubicBezTo>
                    <a:pt x="21786" y="9160"/>
                    <a:pt x="22341" y="8946"/>
                    <a:pt x="22341" y="8946"/>
                  </a:cubicBezTo>
                  <a:cubicBezTo>
                    <a:pt x="22816" y="8096"/>
                    <a:pt x="23296" y="7837"/>
                    <a:pt x="23705" y="7837"/>
                  </a:cubicBezTo>
                  <a:cubicBezTo>
                    <a:pt x="24342" y="7837"/>
                    <a:pt x="24805" y="8466"/>
                    <a:pt x="24805" y="8466"/>
                  </a:cubicBezTo>
                  <a:cubicBezTo>
                    <a:pt x="25392" y="8829"/>
                    <a:pt x="25961" y="8950"/>
                    <a:pt x="26459" y="8950"/>
                  </a:cubicBezTo>
                  <a:cubicBezTo>
                    <a:pt x="27455" y="8950"/>
                    <a:pt x="28166" y="8466"/>
                    <a:pt x="28166" y="8466"/>
                  </a:cubicBezTo>
                  <a:cubicBezTo>
                    <a:pt x="28283" y="8168"/>
                    <a:pt x="28618" y="8068"/>
                    <a:pt x="29011" y="8068"/>
                  </a:cubicBezTo>
                  <a:cubicBezTo>
                    <a:pt x="29798" y="8068"/>
                    <a:pt x="30822" y="8466"/>
                    <a:pt x="30822" y="8466"/>
                  </a:cubicBezTo>
                  <a:lnTo>
                    <a:pt x="29222" y="6930"/>
                  </a:lnTo>
                  <a:lnTo>
                    <a:pt x="29222" y="4946"/>
                  </a:lnTo>
                  <a:cubicBezTo>
                    <a:pt x="27987" y="5458"/>
                    <a:pt x="27049" y="5609"/>
                    <a:pt x="26371" y="5609"/>
                  </a:cubicBezTo>
                  <a:cubicBezTo>
                    <a:pt x="25399" y="5609"/>
                    <a:pt x="24965" y="5298"/>
                    <a:pt x="24965" y="5298"/>
                  </a:cubicBezTo>
                  <a:lnTo>
                    <a:pt x="24965" y="3537"/>
                  </a:lnTo>
                  <a:lnTo>
                    <a:pt x="23013" y="4626"/>
                  </a:lnTo>
                  <a:cubicBezTo>
                    <a:pt x="22565" y="4404"/>
                    <a:pt x="22114" y="4311"/>
                    <a:pt x="21671" y="4311"/>
                  </a:cubicBezTo>
                  <a:cubicBezTo>
                    <a:pt x="19293" y="4311"/>
                    <a:pt x="17156" y="6994"/>
                    <a:pt x="17156" y="6994"/>
                  </a:cubicBezTo>
                  <a:cubicBezTo>
                    <a:pt x="16569" y="6194"/>
                    <a:pt x="16000" y="5927"/>
                    <a:pt x="15502" y="5927"/>
                  </a:cubicBezTo>
                  <a:cubicBezTo>
                    <a:pt x="14506" y="5927"/>
                    <a:pt x="13795" y="6994"/>
                    <a:pt x="13795" y="6994"/>
                  </a:cubicBezTo>
                  <a:cubicBezTo>
                    <a:pt x="13165" y="4041"/>
                    <a:pt x="11276" y="3887"/>
                    <a:pt x="10889" y="3887"/>
                  </a:cubicBezTo>
                  <a:cubicBezTo>
                    <a:pt x="10843" y="3887"/>
                    <a:pt x="10819" y="3890"/>
                    <a:pt x="10819" y="3890"/>
                  </a:cubicBezTo>
                  <a:cubicBezTo>
                    <a:pt x="9088" y="4703"/>
                    <a:pt x="8424" y="4922"/>
                    <a:pt x="8210" y="4922"/>
                  </a:cubicBezTo>
                  <a:cubicBezTo>
                    <a:pt x="7961" y="4922"/>
                    <a:pt x="8322" y="4626"/>
                    <a:pt x="8322" y="4626"/>
                  </a:cubicBezTo>
                  <a:cubicBezTo>
                    <a:pt x="8162" y="2513"/>
                    <a:pt x="11523" y="17"/>
                    <a:pt x="11523" y="17"/>
                  </a:cubicBezTo>
                  <a:cubicBezTo>
                    <a:pt x="11462" y="6"/>
                    <a:pt x="11395" y="0"/>
                    <a:pt x="1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31"/>
            <p:cNvSpPr/>
            <p:nvPr/>
          </p:nvSpPr>
          <p:spPr>
            <a:xfrm>
              <a:off x="5610325" y="2410200"/>
              <a:ext cx="997825" cy="570525"/>
            </a:xfrm>
            <a:custGeom>
              <a:rect b="b" l="l" r="r" t="t"/>
              <a:pathLst>
                <a:path extrusionOk="0" h="22821" w="39913">
                  <a:moveTo>
                    <a:pt x="26566" y="1"/>
                  </a:moveTo>
                  <a:lnTo>
                    <a:pt x="26566" y="417"/>
                  </a:lnTo>
                  <a:lnTo>
                    <a:pt x="25990" y="1921"/>
                  </a:lnTo>
                  <a:lnTo>
                    <a:pt x="23237" y="577"/>
                  </a:lnTo>
                  <a:lnTo>
                    <a:pt x="22853" y="2497"/>
                  </a:lnTo>
                  <a:lnTo>
                    <a:pt x="22405" y="2145"/>
                  </a:lnTo>
                  <a:cubicBezTo>
                    <a:pt x="22309" y="2337"/>
                    <a:pt x="22149" y="2817"/>
                    <a:pt x="22085" y="3425"/>
                  </a:cubicBezTo>
                  <a:lnTo>
                    <a:pt x="22053" y="3617"/>
                  </a:lnTo>
                  <a:lnTo>
                    <a:pt x="21253" y="4161"/>
                  </a:lnTo>
                  <a:lnTo>
                    <a:pt x="21253" y="5186"/>
                  </a:lnTo>
                  <a:lnTo>
                    <a:pt x="20036" y="5186"/>
                  </a:lnTo>
                  <a:lnTo>
                    <a:pt x="19652" y="8098"/>
                  </a:lnTo>
                  <a:lnTo>
                    <a:pt x="17796" y="8098"/>
                  </a:lnTo>
                  <a:lnTo>
                    <a:pt x="17668" y="7874"/>
                  </a:lnTo>
                  <a:cubicBezTo>
                    <a:pt x="17444" y="7394"/>
                    <a:pt x="17252" y="7106"/>
                    <a:pt x="17156" y="6978"/>
                  </a:cubicBezTo>
                  <a:cubicBezTo>
                    <a:pt x="17124" y="7234"/>
                    <a:pt x="17028" y="7714"/>
                    <a:pt x="17092" y="8322"/>
                  </a:cubicBezTo>
                  <a:lnTo>
                    <a:pt x="17092" y="8450"/>
                  </a:lnTo>
                  <a:lnTo>
                    <a:pt x="16036" y="10403"/>
                  </a:lnTo>
                  <a:lnTo>
                    <a:pt x="15203" y="13315"/>
                  </a:lnTo>
                  <a:cubicBezTo>
                    <a:pt x="15364" y="13891"/>
                    <a:pt x="15364" y="14307"/>
                    <a:pt x="15171" y="14691"/>
                  </a:cubicBezTo>
                  <a:cubicBezTo>
                    <a:pt x="15043" y="14947"/>
                    <a:pt x="14787" y="15107"/>
                    <a:pt x="14659" y="15204"/>
                  </a:cubicBezTo>
                  <a:cubicBezTo>
                    <a:pt x="13987" y="15972"/>
                    <a:pt x="12867" y="16068"/>
                    <a:pt x="12323" y="16132"/>
                  </a:cubicBezTo>
                  <a:cubicBezTo>
                    <a:pt x="12035" y="17124"/>
                    <a:pt x="11619" y="17764"/>
                    <a:pt x="11075" y="17956"/>
                  </a:cubicBezTo>
                  <a:cubicBezTo>
                    <a:pt x="10915" y="17988"/>
                    <a:pt x="10755" y="18052"/>
                    <a:pt x="10595" y="18052"/>
                  </a:cubicBezTo>
                  <a:cubicBezTo>
                    <a:pt x="10179" y="18052"/>
                    <a:pt x="9858" y="17828"/>
                    <a:pt x="9826" y="17796"/>
                  </a:cubicBezTo>
                  <a:lnTo>
                    <a:pt x="9666" y="17668"/>
                  </a:lnTo>
                  <a:lnTo>
                    <a:pt x="9634" y="17508"/>
                  </a:lnTo>
                  <a:cubicBezTo>
                    <a:pt x="9602" y="17348"/>
                    <a:pt x="9538" y="17316"/>
                    <a:pt x="9538" y="17316"/>
                  </a:cubicBezTo>
                  <a:cubicBezTo>
                    <a:pt x="9282" y="17316"/>
                    <a:pt x="8578" y="17764"/>
                    <a:pt x="8098" y="18276"/>
                  </a:cubicBezTo>
                  <a:lnTo>
                    <a:pt x="7970" y="18436"/>
                  </a:lnTo>
                  <a:lnTo>
                    <a:pt x="7746" y="18404"/>
                  </a:lnTo>
                  <a:cubicBezTo>
                    <a:pt x="6402" y="18244"/>
                    <a:pt x="5474" y="17284"/>
                    <a:pt x="5026" y="16676"/>
                  </a:cubicBezTo>
                  <a:lnTo>
                    <a:pt x="1761" y="19908"/>
                  </a:lnTo>
                  <a:lnTo>
                    <a:pt x="1761" y="21573"/>
                  </a:lnTo>
                  <a:lnTo>
                    <a:pt x="1" y="22821"/>
                  </a:lnTo>
                  <a:cubicBezTo>
                    <a:pt x="353" y="22789"/>
                    <a:pt x="513" y="22757"/>
                    <a:pt x="545" y="22757"/>
                  </a:cubicBezTo>
                  <a:lnTo>
                    <a:pt x="6402" y="22085"/>
                  </a:lnTo>
                  <a:cubicBezTo>
                    <a:pt x="6626" y="21797"/>
                    <a:pt x="7074" y="21349"/>
                    <a:pt x="7554" y="21349"/>
                  </a:cubicBezTo>
                  <a:cubicBezTo>
                    <a:pt x="7650" y="21349"/>
                    <a:pt x="7746" y="21349"/>
                    <a:pt x="7842" y="21381"/>
                  </a:cubicBezTo>
                  <a:cubicBezTo>
                    <a:pt x="8162" y="21573"/>
                    <a:pt x="8322" y="21765"/>
                    <a:pt x="8450" y="21989"/>
                  </a:cubicBezTo>
                  <a:cubicBezTo>
                    <a:pt x="11555" y="21573"/>
                    <a:pt x="34887" y="18372"/>
                    <a:pt x="39912" y="16484"/>
                  </a:cubicBezTo>
                  <a:lnTo>
                    <a:pt x="39400" y="15428"/>
                  </a:lnTo>
                  <a:cubicBezTo>
                    <a:pt x="39257" y="15365"/>
                    <a:pt x="39119" y="15338"/>
                    <a:pt x="38987" y="15338"/>
                  </a:cubicBezTo>
                  <a:cubicBezTo>
                    <a:pt x="38034" y="15338"/>
                    <a:pt x="37416" y="16772"/>
                    <a:pt x="37416" y="16772"/>
                  </a:cubicBezTo>
                  <a:cubicBezTo>
                    <a:pt x="36520" y="16676"/>
                    <a:pt x="34439" y="13795"/>
                    <a:pt x="34439" y="13795"/>
                  </a:cubicBezTo>
                  <a:cubicBezTo>
                    <a:pt x="34374" y="13403"/>
                    <a:pt x="34437" y="13252"/>
                    <a:pt x="34574" y="13252"/>
                  </a:cubicBezTo>
                  <a:cubicBezTo>
                    <a:pt x="35040" y="13252"/>
                    <a:pt x="36359" y="15011"/>
                    <a:pt x="36359" y="15011"/>
                  </a:cubicBezTo>
                  <a:cubicBezTo>
                    <a:pt x="36829" y="15332"/>
                    <a:pt x="37142" y="15438"/>
                    <a:pt x="37350" y="15438"/>
                  </a:cubicBezTo>
                  <a:cubicBezTo>
                    <a:pt x="37768" y="15438"/>
                    <a:pt x="37768" y="15011"/>
                    <a:pt x="37768" y="15011"/>
                  </a:cubicBezTo>
                  <a:cubicBezTo>
                    <a:pt x="35596" y="12647"/>
                    <a:pt x="36353" y="12356"/>
                    <a:pt x="36857" y="12356"/>
                  </a:cubicBezTo>
                  <a:cubicBezTo>
                    <a:pt x="37022" y="12356"/>
                    <a:pt x="37160" y="12387"/>
                    <a:pt x="37160" y="12387"/>
                  </a:cubicBezTo>
                  <a:cubicBezTo>
                    <a:pt x="36488" y="11011"/>
                    <a:pt x="36712" y="9282"/>
                    <a:pt x="36712" y="9282"/>
                  </a:cubicBezTo>
                  <a:cubicBezTo>
                    <a:pt x="35591" y="9026"/>
                    <a:pt x="35111" y="8130"/>
                    <a:pt x="34951" y="7234"/>
                  </a:cubicBezTo>
                  <a:lnTo>
                    <a:pt x="30694" y="6722"/>
                  </a:lnTo>
                  <a:lnTo>
                    <a:pt x="30630" y="6722"/>
                  </a:lnTo>
                  <a:cubicBezTo>
                    <a:pt x="29670" y="6370"/>
                    <a:pt x="29158" y="5826"/>
                    <a:pt x="29030" y="5186"/>
                  </a:cubicBezTo>
                  <a:cubicBezTo>
                    <a:pt x="28934" y="4417"/>
                    <a:pt x="29606" y="3745"/>
                    <a:pt x="29894" y="3521"/>
                  </a:cubicBezTo>
                  <a:cubicBezTo>
                    <a:pt x="29958" y="2945"/>
                    <a:pt x="29894" y="2561"/>
                    <a:pt x="29606" y="2273"/>
                  </a:cubicBezTo>
                  <a:cubicBezTo>
                    <a:pt x="29158" y="1793"/>
                    <a:pt x="28358" y="1761"/>
                    <a:pt x="28038" y="1761"/>
                  </a:cubicBezTo>
                  <a:lnTo>
                    <a:pt x="27814" y="1761"/>
                  </a:lnTo>
                  <a:lnTo>
                    <a:pt x="27398" y="1793"/>
                  </a:lnTo>
                  <a:lnTo>
                    <a:pt x="27366" y="1377"/>
                  </a:lnTo>
                  <a:cubicBezTo>
                    <a:pt x="27270" y="769"/>
                    <a:pt x="27046" y="257"/>
                    <a:pt x="26758" y="65"/>
                  </a:cubicBezTo>
                  <a:cubicBezTo>
                    <a:pt x="26662" y="33"/>
                    <a:pt x="26630" y="1"/>
                    <a:pt x="26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31"/>
            <p:cNvSpPr/>
            <p:nvPr/>
          </p:nvSpPr>
          <p:spPr>
            <a:xfrm>
              <a:off x="2092075" y="2245375"/>
              <a:ext cx="969800" cy="765775"/>
            </a:xfrm>
            <a:custGeom>
              <a:rect b="b" l="l" r="r" t="t"/>
              <a:pathLst>
                <a:path extrusionOk="0" h="30631" w="38792">
                  <a:moveTo>
                    <a:pt x="3553" y="0"/>
                  </a:moveTo>
                  <a:lnTo>
                    <a:pt x="0" y="26565"/>
                  </a:lnTo>
                  <a:cubicBezTo>
                    <a:pt x="3489" y="27077"/>
                    <a:pt x="27301" y="30630"/>
                    <a:pt x="36103" y="30630"/>
                  </a:cubicBezTo>
                  <a:lnTo>
                    <a:pt x="37031" y="30630"/>
                  </a:lnTo>
                  <a:cubicBezTo>
                    <a:pt x="37223" y="28806"/>
                    <a:pt x="38215" y="19108"/>
                    <a:pt x="37831" y="16836"/>
                  </a:cubicBezTo>
                  <a:cubicBezTo>
                    <a:pt x="37703" y="15715"/>
                    <a:pt x="38023" y="12579"/>
                    <a:pt x="38311" y="9634"/>
                  </a:cubicBezTo>
                  <a:cubicBezTo>
                    <a:pt x="38535" y="7202"/>
                    <a:pt x="38791" y="4673"/>
                    <a:pt x="38791" y="3681"/>
                  </a:cubicBezTo>
                  <a:lnTo>
                    <a:pt x="29158" y="2881"/>
                  </a:lnTo>
                  <a:lnTo>
                    <a:pt x="28869" y="2881"/>
                  </a:lnTo>
                  <a:cubicBezTo>
                    <a:pt x="26469" y="2881"/>
                    <a:pt x="13955" y="1313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31"/>
            <p:cNvSpPr/>
            <p:nvPr/>
          </p:nvSpPr>
          <p:spPr>
            <a:xfrm>
              <a:off x="1556750" y="749900"/>
              <a:ext cx="1377100" cy="856175"/>
            </a:xfrm>
            <a:custGeom>
              <a:rect b="b" l="l" r="r" t="t"/>
              <a:pathLst>
                <a:path extrusionOk="0" h="34247" w="55084">
                  <a:moveTo>
                    <a:pt x="1313" y="0"/>
                  </a:moveTo>
                  <a:cubicBezTo>
                    <a:pt x="897" y="1441"/>
                    <a:pt x="321" y="4801"/>
                    <a:pt x="1" y="5921"/>
                  </a:cubicBezTo>
                  <a:cubicBezTo>
                    <a:pt x="513" y="6370"/>
                    <a:pt x="1313" y="7426"/>
                    <a:pt x="577" y="9922"/>
                  </a:cubicBezTo>
                  <a:cubicBezTo>
                    <a:pt x="801" y="10466"/>
                    <a:pt x="1217" y="11170"/>
                    <a:pt x="1697" y="11330"/>
                  </a:cubicBezTo>
                  <a:lnTo>
                    <a:pt x="1953" y="11362"/>
                  </a:lnTo>
                  <a:lnTo>
                    <a:pt x="2017" y="11554"/>
                  </a:lnTo>
                  <a:cubicBezTo>
                    <a:pt x="2305" y="12483"/>
                    <a:pt x="3266" y="15043"/>
                    <a:pt x="4098" y="15587"/>
                  </a:cubicBezTo>
                  <a:cubicBezTo>
                    <a:pt x="4514" y="15747"/>
                    <a:pt x="5730" y="16291"/>
                    <a:pt x="5922" y="17188"/>
                  </a:cubicBezTo>
                  <a:cubicBezTo>
                    <a:pt x="5986" y="17732"/>
                    <a:pt x="5698" y="18244"/>
                    <a:pt x="5058" y="18692"/>
                  </a:cubicBezTo>
                  <a:cubicBezTo>
                    <a:pt x="4418" y="20068"/>
                    <a:pt x="3458" y="22693"/>
                    <a:pt x="3906" y="23845"/>
                  </a:cubicBezTo>
                  <a:cubicBezTo>
                    <a:pt x="3938" y="23973"/>
                    <a:pt x="4034" y="24069"/>
                    <a:pt x="4098" y="24165"/>
                  </a:cubicBezTo>
                  <a:cubicBezTo>
                    <a:pt x="4642" y="23653"/>
                    <a:pt x="5442" y="22949"/>
                    <a:pt x="6114" y="22949"/>
                  </a:cubicBezTo>
                  <a:cubicBezTo>
                    <a:pt x="6274" y="22949"/>
                    <a:pt x="6370" y="23013"/>
                    <a:pt x="6498" y="23045"/>
                  </a:cubicBezTo>
                  <a:cubicBezTo>
                    <a:pt x="7074" y="23333"/>
                    <a:pt x="7138" y="24165"/>
                    <a:pt x="6818" y="25669"/>
                  </a:cubicBezTo>
                  <a:cubicBezTo>
                    <a:pt x="7074" y="27013"/>
                    <a:pt x="7746" y="29126"/>
                    <a:pt x="8483" y="29638"/>
                  </a:cubicBezTo>
                  <a:lnTo>
                    <a:pt x="8547" y="29638"/>
                  </a:lnTo>
                  <a:cubicBezTo>
                    <a:pt x="8707" y="29638"/>
                    <a:pt x="8867" y="29670"/>
                    <a:pt x="9027" y="29766"/>
                  </a:cubicBezTo>
                  <a:cubicBezTo>
                    <a:pt x="9571" y="30118"/>
                    <a:pt x="9827" y="31078"/>
                    <a:pt x="9731" y="32774"/>
                  </a:cubicBezTo>
                  <a:cubicBezTo>
                    <a:pt x="9859" y="32646"/>
                    <a:pt x="10019" y="32486"/>
                    <a:pt x="10179" y="32294"/>
                  </a:cubicBezTo>
                  <a:lnTo>
                    <a:pt x="10339" y="32070"/>
                  </a:lnTo>
                  <a:lnTo>
                    <a:pt x="10627" y="32166"/>
                  </a:lnTo>
                  <a:cubicBezTo>
                    <a:pt x="10627" y="32166"/>
                    <a:pt x="11427" y="32358"/>
                    <a:pt x="12355" y="32358"/>
                  </a:cubicBezTo>
                  <a:cubicBezTo>
                    <a:pt x="12675" y="32358"/>
                    <a:pt x="12995" y="32326"/>
                    <a:pt x="13315" y="32294"/>
                  </a:cubicBezTo>
                  <a:lnTo>
                    <a:pt x="13476" y="32294"/>
                  </a:lnTo>
                  <a:cubicBezTo>
                    <a:pt x="13764" y="32294"/>
                    <a:pt x="14660" y="32326"/>
                    <a:pt x="15460" y="32838"/>
                  </a:cubicBezTo>
                  <a:cubicBezTo>
                    <a:pt x="15844" y="32326"/>
                    <a:pt x="16484" y="31654"/>
                    <a:pt x="17220" y="31654"/>
                  </a:cubicBezTo>
                  <a:lnTo>
                    <a:pt x="17380" y="31654"/>
                  </a:lnTo>
                  <a:cubicBezTo>
                    <a:pt x="17828" y="31718"/>
                    <a:pt x="18180" y="31974"/>
                    <a:pt x="18468" y="32486"/>
                  </a:cubicBezTo>
                  <a:lnTo>
                    <a:pt x="18789" y="30118"/>
                  </a:lnTo>
                  <a:lnTo>
                    <a:pt x="52555" y="34247"/>
                  </a:lnTo>
                  <a:cubicBezTo>
                    <a:pt x="52747" y="33094"/>
                    <a:pt x="53227" y="30150"/>
                    <a:pt x="53387" y="28518"/>
                  </a:cubicBezTo>
                  <a:lnTo>
                    <a:pt x="53387" y="28486"/>
                  </a:lnTo>
                  <a:cubicBezTo>
                    <a:pt x="53483" y="27173"/>
                    <a:pt x="53803" y="22757"/>
                    <a:pt x="53835" y="21412"/>
                  </a:cubicBezTo>
                  <a:lnTo>
                    <a:pt x="53835" y="21092"/>
                  </a:lnTo>
                  <a:cubicBezTo>
                    <a:pt x="53835" y="20804"/>
                    <a:pt x="53963" y="19684"/>
                    <a:pt x="54155" y="17956"/>
                  </a:cubicBezTo>
                  <a:cubicBezTo>
                    <a:pt x="54475" y="15011"/>
                    <a:pt x="55083" y="9794"/>
                    <a:pt x="55083" y="8066"/>
                  </a:cubicBezTo>
                  <a:cubicBezTo>
                    <a:pt x="41289" y="6754"/>
                    <a:pt x="29447" y="5441"/>
                    <a:pt x="29447" y="5441"/>
                  </a:cubicBezTo>
                  <a:cubicBezTo>
                    <a:pt x="19941" y="3969"/>
                    <a:pt x="10115" y="1953"/>
                    <a:pt x="13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31"/>
            <p:cNvSpPr/>
            <p:nvPr/>
          </p:nvSpPr>
          <p:spPr>
            <a:xfrm>
              <a:off x="334125" y="974750"/>
              <a:ext cx="1067425" cy="890575"/>
            </a:xfrm>
            <a:custGeom>
              <a:rect b="b" l="l" r="r" t="t"/>
              <a:pathLst>
                <a:path extrusionOk="0" h="35623" w="42697">
                  <a:moveTo>
                    <a:pt x="10499" y="0"/>
                  </a:moveTo>
                  <a:cubicBezTo>
                    <a:pt x="10243" y="0"/>
                    <a:pt x="10019" y="32"/>
                    <a:pt x="9795" y="32"/>
                  </a:cubicBezTo>
                  <a:lnTo>
                    <a:pt x="9314" y="2689"/>
                  </a:lnTo>
                  <a:cubicBezTo>
                    <a:pt x="9603" y="8898"/>
                    <a:pt x="609" y="21476"/>
                    <a:pt x="609" y="21476"/>
                  </a:cubicBezTo>
                  <a:lnTo>
                    <a:pt x="1" y="25861"/>
                  </a:lnTo>
                  <a:lnTo>
                    <a:pt x="129" y="26981"/>
                  </a:lnTo>
                  <a:cubicBezTo>
                    <a:pt x="3201" y="28357"/>
                    <a:pt x="21925" y="32806"/>
                    <a:pt x="34567" y="35623"/>
                  </a:cubicBezTo>
                  <a:lnTo>
                    <a:pt x="38248" y="21956"/>
                  </a:lnTo>
                  <a:cubicBezTo>
                    <a:pt x="37288" y="21636"/>
                    <a:pt x="36840" y="21316"/>
                    <a:pt x="36840" y="20900"/>
                  </a:cubicBezTo>
                  <a:cubicBezTo>
                    <a:pt x="36840" y="20676"/>
                    <a:pt x="36968" y="20484"/>
                    <a:pt x="37160" y="20324"/>
                  </a:cubicBezTo>
                  <a:cubicBezTo>
                    <a:pt x="36776" y="18755"/>
                    <a:pt x="39080" y="17315"/>
                    <a:pt x="39208" y="17251"/>
                  </a:cubicBezTo>
                  <a:lnTo>
                    <a:pt x="39304" y="17219"/>
                  </a:lnTo>
                  <a:lnTo>
                    <a:pt x="39400" y="17219"/>
                  </a:lnTo>
                  <a:cubicBezTo>
                    <a:pt x="39624" y="17219"/>
                    <a:pt x="39656" y="17123"/>
                    <a:pt x="39688" y="17091"/>
                  </a:cubicBezTo>
                  <a:cubicBezTo>
                    <a:pt x="39848" y="16899"/>
                    <a:pt x="39848" y="16451"/>
                    <a:pt x="39816" y="16259"/>
                  </a:cubicBezTo>
                  <a:lnTo>
                    <a:pt x="39784" y="16035"/>
                  </a:lnTo>
                  <a:lnTo>
                    <a:pt x="39944" y="15875"/>
                  </a:lnTo>
                  <a:cubicBezTo>
                    <a:pt x="40168" y="15651"/>
                    <a:pt x="41289" y="14179"/>
                    <a:pt x="42025" y="13218"/>
                  </a:cubicBezTo>
                  <a:lnTo>
                    <a:pt x="42089" y="13122"/>
                  </a:lnTo>
                  <a:cubicBezTo>
                    <a:pt x="42697" y="12674"/>
                    <a:pt x="42441" y="12034"/>
                    <a:pt x="42345" y="11778"/>
                  </a:cubicBezTo>
                  <a:cubicBezTo>
                    <a:pt x="41641" y="11362"/>
                    <a:pt x="41289" y="10530"/>
                    <a:pt x="41096" y="9794"/>
                  </a:cubicBezTo>
                  <a:lnTo>
                    <a:pt x="34567" y="8514"/>
                  </a:lnTo>
                  <a:lnTo>
                    <a:pt x="34503" y="8322"/>
                  </a:lnTo>
                  <a:cubicBezTo>
                    <a:pt x="34407" y="8130"/>
                    <a:pt x="33447" y="7841"/>
                    <a:pt x="31687" y="7841"/>
                  </a:cubicBezTo>
                  <a:lnTo>
                    <a:pt x="30855" y="7841"/>
                  </a:lnTo>
                  <a:lnTo>
                    <a:pt x="30727" y="7777"/>
                  </a:lnTo>
                  <a:cubicBezTo>
                    <a:pt x="30695" y="7713"/>
                    <a:pt x="30406" y="7553"/>
                    <a:pt x="28486" y="7553"/>
                  </a:cubicBezTo>
                  <a:cubicBezTo>
                    <a:pt x="27974" y="7553"/>
                    <a:pt x="27398" y="7553"/>
                    <a:pt x="26886" y="7617"/>
                  </a:cubicBezTo>
                  <a:cubicBezTo>
                    <a:pt x="26374" y="7777"/>
                    <a:pt x="25894" y="7841"/>
                    <a:pt x="25446" y="7841"/>
                  </a:cubicBezTo>
                  <a:cubicBezTo>
                    <a:pt x="24805" y="7841"/>
                    <a:pt x="24453" y="7649"/>
                    <a:pt x="24293" y="7553"/>
                  </a:cubicBezTo>
                  <a:cubicBezTo>
                    <a:pt x="24037" y="7489"/>
                    <a:pt x="23717" y="7393"/>
                    <a:pt x="23365" y="7393"/>
                  </a:cubicBezTo>
                  <a:cubicBezTo>
                    <a:pt x="22661" y="7393"/>
                    <a:pt x="21925" y="7617"/>
                    <a:pt x="21893" y="7617"/>
                  </a:cubicBezTo>
                  <a:lnTo>
                    <a:pt x="21637" y="7681"/>
                  </a:lnTo>
                  <a:lnTo>
                    <a:pt x="21477" y="7489"/>
                  </a:lnTo>
                  <a:cubicBezTo>
                    <a:pt x="20965" y="6881"/>
                    <a:pt x="19492" y="6497"/>
                    <a:pt x="18980" y="6369"/>
                  </a:cubicBezTo>
                  <a:lnTo>
                    <a:pt x="18852" y="6337"/>
                  </a:lnTo>
                  <a:cubicBezTo>
                    <a:pt x="18500" y="6081"/>
                    <a:pt x="18276" y="6049"/>
                    <a:pt x="18116" y="6049"/>
                  </a:cubicBezTo>
                  <a:cubicBezTo>
                    <a:pt x="18084" y="6049"/>
                    <a:pt x="18052" y="6049"/>
                    <a:pt x="18020" y="6081"/>
                  </a:cubicBezTo>
                  <a:cubicBezTo>
                    <a:pt x="17860" y="6177"/>
                    <a:pt x="17764" y="6369"/>
                    <a:pt x="17764" y="6369"/>
                  </a:cubicBezTo>
                  <a:lnTo>
                    <a:pt x="17700" y="6689"/>
                  </a:lnTo>
                  <a:lnTo>
                    <a:pt x="16836" y="6689"/>
                  </a:lnTo>
                  <a:cubicBezTo>
                    <a:pt x="13891" y="6689"/>
                    <a:pt x="13059" y="4833"/>
                    <a:pt x="12995" y="4769"/>
                  </a:cubicBezTo>
                  <a:lnTo>
                    <a:pt x="12931" y="4577"/>
                  </a:lnTo>
                  <a:lnTo>
                    <a:pt x="12995" y="4417"/>
                  </a:lnTo>
                  <a:cubicBezTo>
                    <a:pt x="13475" y="3521"/>
                    <a:pt x="13603" y="2817"/>
                    <a:pt x="13411" y="2208"/>
                  </a:cubicBezTo>
                  <a:cubicBezTo>
                    <a:pt x="13219" y="1632"/>
                    <a:pt x="12771" y="1376"/>
                    <a:pt x="12643" y="1280"/>
                  </a:cubicBezTo>
                  <a:cubicBezTo>
                    <a:pt x="11971" y="1152"/>
                    <a:pt x="11491" y="896"/>
                    <a:pt x="11235" y="480"/>
                  </a:cubicBezTo>
                  <a:cubicBezTo>
                    <a:pt x="11171" y="320"/>
                    <a:pt x="11075" y="160"/>
                    <a:pt x="11075" y="32"/>
                  </a:cubicBezTo>
                  <a:cubicBezTo>
                    <a:pt x="10915" y="0"/>
                    <a:pt x="10723" y="0"/>
                    <a:pt x="10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31"/>
            <p:cNvSpPr/>
            <p:nvPr/>
          </p:nvSpPr>
          <p:spPr>
            <a:xfrm>
              <a:off x="232500" y="1670875"/>
              <a:ext cx="1066650" cy="1867575"/>
            </a:xfrm>
            <a:custGeom>
              <a:rect b="b" l="l" r="r" t="t"/>
              <a:pathLst>
                <a:path extrusionOk="0" h="74703" w="42666">
                  <a:moveTo>
                    <a:pt x="4226" y="0"/>
                  </a:moveTo>
                  <a:lnTo>
                    <a:pt x="4354" y="1088"/>
                  </a:lnTo>
                  <a:cubicBezTo>
                    <a:pt x="4706" y="4993"/>
                    <a:pt x="1473" y="8482"/>
                    <a:pt x="1473" y="8482"/>
                  </a:cubicBezTo>
                  <a:cubicBezTo>
                    <a:pt x="1" y="8770"/>
                    <a:pt x="257" y="10850"/>
                    <a:pt x="257" y="10850"/>
                  </a:cubicBezTo>
                  <a:cubicBezTo>
                    <a:pt x="2715" y="16985"/>
                    <a:pt x="1932" y="17891"/>
                    <a:pt x="1254" y="17891"/>
                  </a:cubicBezTo>
                  <a:cubicBezTo>
                    <a:pt x="970" y="17891"/>
                    <a:pt x="705" y="17731"/>
                    <a:pt x="705" y="17731"/>
                  </a:cubicBezTo>
                  <a:lnTo>
                    <a:pt x="705" y="20836"/>
                  </a:lnTo>
                  <a:lnTo>
                    <a:pt x="3138" y="25893"/>
                  </a:lnTo>
                  <a:cubicBezTo>
                    <a:pt x="3138" y="25893"/>
                    <a:pt x="2721" y="27813"/>
                    <a:pt x="3138" y="27813"/>
                  </a:cubicBezTo>
                  <a:cubicBezTo>
                    <a:pt x="3586" y="27813"/>
                    <a:pt x="4546" y="29446"/>
                    <a:pt x="4546" y="29446"/>
                  </a:cubicBezTo>
                  <a:lnTo>
                    <a:pt x="4898" y="28421"/>
                  </a:lnTo>
                  <a:cubicBezTo>
                    <a:pt x="5441" y="28099"/>
                    <a:pt x="5805" y="27974"/>
                    <a:pt x="6045" y="27974"/>
                  </a:cubicBezTo>
                  <a:cubicBezTo>
                    <a:pt x="6851" y="27974"/>
                    <a:pt x="6242" y="29382"/>
                    <a:pt x="6242" y="29382"/>
                  </a:cubicBezTo>
                  <a:lnTo>
                    <a:pt x="5442" y="29222"/>
                  </a:lnTo>
                  <a:lnTo>
                    <a:pt x="6114" y="30342"/>
                  </a:lnTo>
                  <a:cubicBezTo>
                    <a:pt x="6587" y="32146"/>
                    <a:pt x="6418" y="32632"/>
                    <a:pt x="6099" y="32632"/>
                  </a:cubicBezTo>
                  <a:cubicBezTo>
                    <a:pt x="5728" y="32632"/>
                    <a:pt x="5154" y="31974"/>
                    <a:pt x="5154" y="31974"/>
                  </a:cubicBezTo>
                  <a:cubicBezTo>
                    <a:pt x="5175" y="30558"/>
                    <a:pt x="5070" y="30080"/>
                    <a:pt x="4920" y="30080"/>
                  </a:cubicBezTo>
                  <a:cubicBezTo>
                    <a:pt x="4608" y="30080"/>
                    <a:pt x="4098" y="32134"/>
                    <a:pt x="4098" y="32134"/>
                  </a:cubicBezTo>
                  <a:cubicBezTo>
                    <a:pt x="3490" y="33542"/>
                    <a:pt x="5058" y="36327"/>
                    <a:pt x="5058" y="36327"/>
                  </a:cubicBezTo>
                  <a:cubicBezTo>
                    <a:pt x="8098" y="36423"/>
                    <a:pt x="6018" y="39143"/>
                    <a:pt x="6018" y="39143"/>
                  </a:cubicBezTo>
                  <a:cubicBezTo>
                    <a:pt x="4546" y="39496"/>
                    <a:pt x="5218" y="41128"/>
                    <a:pt x="5218" y="41128"/>
                  </a:cubicBezTo>
                  <a:cubicBezTo>
                    <a:pt x="5666" y="41128"/>
                    <a:pt x="6786" y="43336"/>
                    <a:pt x="6786" y="43336"/>
                  </a:cubicBezTo>
                  <a:cubicBezTo>
                    <a:pt x="6114" y="43624"/>
                    <a:pt x="7394" y="46025"/>
                    <a:pt x="7394" y="46025"/>
                  </a:cubicBezTo>
                  <a:cubicBezTo>
                    <a:pt x="7234" y="46537"/>
                    <a:pt x="9827" y="50890"/>
                    <a:pt x="9827" y="50890"/>
                  </a:cubicBezTo>
                  <a:lnTo>
                    <a:pt x="8803" y="54282"/>
                  </a:lnTo>
                  <a:lnTo>
                    <a:pt x="9219" y="55402"/>
                  </a:lnTo>
                  <a:cubicBezTo>
                    <a:pt x="14276" y="56011"/>
                    <a:pt x="15588" y="58283"/>
                    <a:pt x="15588" y="58283"/>
                  </a:cubicBezTo>
                  <a:cubicBezTo>
                    <a:pt x="15940" y="60139"/>
                    <a:pt x="17220" y="60459"/>
                    <a:pt x="17220" y="60459"/>
                  </a:cubicBezTo>
                  <a:cubicBezTo>
                    <a:pt x="17382" y="60441"/>
                    <a:pt x="17534" y="60432"/>
                    <a:pt x="17677" y="60432"/>
                  </a:cubicBezTo>
                  <a:cubicBezTo>
                    <a:pt x="20228" y="60432"/>
                    <a:pt x="19941" y="63244"/>
                    <a:pt x="19941" y="63244"/>
                  </a:cubicBezTo>
                  <a:cubicBezTo>
                    <a:pt x="24454" y="64044"/>
                    <a:pt x="24742" y="69165"/>
                    <a:pt x="24742" y="69165"/>
                  </a:cubicBezTo>
                  <a:lnTo>
                    <a:pt x="24742" y="73166"/>
                  </a:lnTo>
                  <a:lnTo>
                    <a:pt x="37480" y="74702"/>
                  </a:lnTo>
                  <a:cubicBezTo>
                    <a:pt x="39080" y="73486"/>
                    <a:pt x="39560" y="72942"/>
                    <a:pt x="39688" y="72686"/>
                  </a:cubicBezTo>
                  <a:lnTo>
                    <a:pt x="39592" y="72686"/>
                  </a:lnTo>
                  <a:cubicBezTo>
                    <a:pt x="39400" y="72686"/>
                    <a:pt x="39208" y="72750"/>
                    <a:pt x="38984" y="72782"/>
                  </a:cubicBezTo>
                  <a:lnTo>
                    <a:pt x="38472" y="72910"/>
                  </a:lnTo>
                  <a:lnTo>
                    <a:pt x="38472" y="69549"/>
                  </a:lnTo>
                  <a:lnTo>
                    <a:pt x="38664" y="69421"/>
                  </a:lnTo>
                  <a:cubicBezTo>
                    <a:pt x="40041" y="68621"/>
                    <a:pt x="39720" y="66733"/>
                    <a:pt x="39720" y="66701"/>
                  </a:cubicBezTo>
                  <a:lnTo>
                    <a:pt x="39720" y="66573"/>
                  </a:lnTo>
                  <a:lnTo>
                    <a:pt x="39752" y="66509"/>
                  </a:lnTo>
                  <a:cubicBezTo>
                    <a:pt x="40233" y="64940"/>
                    <a:pt x="41705" y="64236"/>
                    <a:pt x="42057" y="64108"/>
                  </a:cubicBezTo>
                  <a:cubicBezTo>
                    <a:pt x="42345" y="63884"/>
                    <a:pt x="42665" y="63564"/>
                    <a:pt x="42665" y="63244"/>
                  </a:cubicBezTo>
                  <a:cubicBezTo>
                    <a:pt x="42633" y="62924"/>
                    <a:pt x="42281" y="62636"/>
                    <a:pt x="42057" y="62540"/>
                  </a:cubicBezTo>
                  <a:cubicBezTo>
                    <a:pt x="41321" y="62060"/>
                    <a:pt x="40905" y="59499"/>
                    <a:pt x="40745" y="58283"/>
                  </a:cubicBezTo>
                  <a:lnTo>
                    <a:pt x="18757" y="25445"/>
                  </a:lnTo>
                  <a:lnTo>
                    <a:pt x="23845" y="5217"/>
                  </a:lnTo>
                  <a:cubicBezTo>
                    <a:pt x="15908" y="3329"/>
                    <a:pt x="7266" y="1152"/>
                    <a:pt x="4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31"/>
            <p:cNvSpPr/>
            <p:nvPr/>
          </p:nvSpPr>
          <p:spPr>
            <a:xfrm>
              <a:off x="1182300" y="2815075"/>
              <a:ext cx="884175" cy="1094625"/>
            </a:xfrm>
            <a:custGeom>
              <a:rect b="b" l="l" r="r" t="t"/>
              <a:pathLst>
                <a:path extrusionOk="0" h="43785" w="35367">
                  <a:moveTo>
                    <a:pt x="8930" y="1"/>
                  </a:moveTo>
                  <a:lnTo>
                    <a:pt x="7970" y="4450"/>
                  </a:lnTo>
                  <a:cubicBezTo>
                    <a:pt x="8546" y="5954"/>
                    <a:pt x="8610" y="6818"/>
                    <a:pt x="8066" y="7170"/>
                  </a:cubicBezTo>
                  <a:cubicBezTo>
                    <a:pt x="7970" y="7234"/>
                    <a:pt x="7810" y="7298"/>
                    <a:pt x="7586" y="7298"/>
                  </a:cubicBezTo>
                  <a:cubicBezTo>
                    <a:pt x="6913" y="7298"/>
                    <a:pt x="5953" y="6658"/>
                    <a:pt x="5185" y="6018"/>
                  </a:cubicBezTo>
                  <a:cubicBezTo>
                    <a:pt x="4289" y="10435"/>
                    <a:pt x="3873" y="11971"/>
                    <a:pt x="3649" y="12483"/>
                  </a:cubicBezTo>
                  <a:cubicBezTo>
                    <a:pt x="3873" y="14403"/>
                    <a:pt x="4321" y="15972"/>
                    <a:pt x="4513" y="16132"/>
                  </a:cubicBezTo>
                  <a:cubicBezTo>
                    <a:pt x="4513" y="16132"/>
                    <a:pt x="5473" y="16644"/>
                    <a:pt x="5505" y="17540"/>
                  </a:cubicBezTo>
                  <a:cubicBezTo>
                    <a:pt x="5569" y="18084"/>
                    <a:pt x="5249" y="18660"/>
                    <a:pt x="4545" y="19140"/>
                  </a:cubicBezTo>
                  <a:lnTo>
                    <a:pt x="4481" y="19172"/>
                  </a:lnTo>
                  <a:cubicBezTo>
                    <a:pt x="4449" y="19172"/>
                    <a:pt x="3041" y="19684"/>
                    <a:pt x="2593" y="20965"/>
                  </a:cubicBezTo>
                  <a:cubicBezTo>
                    <a:pt x="2625" y="21445"/>
                    <a:pt x="2753" y="23301"/>
                    <a:pt x="1344" y="24293"/>
                  </a:cubicBezTo>
                  <a:lnTo>
                    <a:pt x="1344" y="26118"/>
                  </a:lnTo>
                  <a:lnTo>
                    <a:pt x="1632" y="26118"/>
                  </a:lnTo>
                  <a:cubicBezTo>
                    <a:pt x="2241" y="26118"/>
                    <a:pt x="2465" y="26374"/>
                    <a:pt x="2561" y="26566"/>
                  </a:cubicBezTo>
                  <a:cubicBezTo>
                    <a:pt x="2785" y="27046"/>
                    <a:pt x="2529" y="27654"/>
                    <a:pt x="672" y="29126"/>
                  </a:cubicBezTo>
                  <a:lnTo>
                    <a:pt x="0" y="30342"/>
                  </a:lnTo>
                  <a:lnTo>
                    <a:pt x="19684" y="42185"/>
                  </a:lnTo>
                  <a:lnTo>
                    <a:pt x="30150" y="43785"/>
                  </a:lnTo>
                  <a:lnTo>
                    <a:pt x="35367" y="4514"/>
                  </a:lnTo>
                  <a:cubicBezTo>
                    <a:pt x="31878" y="4193"/>
                    <a:pt x="13379" y="801"/>
                    <a:pt x="9858" y="161"/>
                  </a:cubicBezTo>
                  <a:lnTo>
                    <a:pt x="9154" y="33"/>
                  </a:lnTo>
                  <a:lnTo>
                    <a:pt x="9090" y="33"/>
                  </a:lnTo>
                  <a:lnTo>
                    <a:pt x="89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31"/>
            <p:cNvSpPr/>
            <p:nvPr/>
          </p:nvSpPr>
          <p:spPr>
            <a:xfrm>
              <a:off x="1409525" y="1971725"/>
              <a:ext cx="748175" cy="934600"/>
            </a:xfrm>
            <a:custGeom>
              <a:rect b="b" l="l" r="r" t="t"/>
              <a:pathLst>
                <a:path extrusionOk="0" h="37384" w="29927">
                  <a:moveTo>
                    <a:pt x="7042" y="0"/>
                  </a:moveTo>
                  <a:lnTo>
                    <a:pt x="1" y="32903"/>
                  </a:lnTo>
                  <a:lnTo>
                    <a:pt x="673" y="33031"/>
                  </a:lnTo>
                  <a:cubicBezTo>
                    <a:pt x="9955" y="34727"/>
                    <a:pt x="23877" y="37223"/>
                    <a:pt x="26406" y="37383"/>
                  </a:cubicBezTo>
                  <a:lnTo>
                    <a:pt x="29927" y="10786"/>
                  </a:lnTo>
                  <a:cubicBezTo>
                    <a:pt x="26214" y="10338"/>
                    <a:pt x="22789" y="9858"/>
                    <a:pt x="20293" y="9538"/>
                  </a:cubicBezTo>
                  <a:lnTo>
                    <a:pt x="19845" y="9506"/>
                  </a:lnTo>
                  <a:lnTo>
                    <a:pt x="21093" y="2497"/>
                  </a:lnTo>
                  <a:cubicBezTo>
                    <a:pt x="18756" y="2369"/>
                    <a:pt x="12931" y="1249"/>
                    <a:pt x="7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31"/>
            <p:cNvSpPr/>
            <p:nvPr/>
          </p:nvSpPr>
          <p:spPr>
            <a:xfrm>
              <a:off x="3737975" y="928275"/>
              <a:ext cx="875400" cy="979450"/>
            </a:xfrm>
            <a:custGeom>
              <a:rect b="b" l="l" r="r" t="t"/>
              <a:pathLst>
                <a:path extrusionOk="0" h="39178" w="35016">
                  <a:moveTo>
                    <a:pt x="9650" y="1"/>
                  </a:moveTo>
                  <a:cubicBezTo>
                    <a:pt x="9619" y="1"/>
                    <a:pt x="9602" y="3"/>
                    <a:pt x="9602" y="3"/>
                  </a:cubicBezTo>
                  <a:lnTo>
                    <a:pt x="9602" y="3235"/>
                  </a:lnTo>
                  <a:cubicBezTo>
                    <a:pt x="8674" y="3467"/>
                    <a:pt x="6896" y="3574"/>
                    <a:pt x="4508" y="3574"/>
                  </a:cubicBezTo>
                  <a:cubicBezTo>
                    <a:pt x="3275" y="3574"/>
                    <a:pt x="1879" y="3546"/>
                    <a:pt x="353" y="3491"/>
                  </a:cubicBezTo>
                  <a:cubicBezTo>
                    <a:pt x="353" y="3875"/>
                    <a:pt x="321" y="4451"/>
                    <a:pt x="32" y="5060"/>
                  </a:cubicBezTo>
                  <a:cubicBezTo>
                    <a:pt x="0" y="7268"/>
                    <a:pt x="192" y="9380"/>
                    <a:pt x="513" y="9636"/>
                  </a:cubicBezTo>
                  <a:cubicBezTo>
                    <a:pt x="705" y="9700"/>
                    <a:pt x="1441" y="10341"/>
                    <a:pt x="1249" y="13893"/>
                  </a:cubicBezTo>
                  <a:cubicBezTo>
                    <a:pt x="1249" y="15077"/>
                    <a:pt x="1409" y="17318"/>
                    <a:pt x="1921" y="18374"/>
                  </a:cubicBezTo>
                  <a:cubicBezTo>
                    <a:pt x="2145" y="18918"/>
                    <a:pt x="2273" y="19142"/>
                    <a:pt x="2273" y="19334"/>
                  </a:cubicBezTo>
                  <a:cubicBezTo>
                    <a:pt x="2625" y="20070"/>
                    <a:pt x="3073" y="21511"/>
                    <a:pt x="2273" y="23015"/>
                  </a:cubicBezTo>
                  <a:lnTo>
                    <a:pt x="2273" y="24263"/>
                  </a:lnTo>
                  <a:lnTo>
                    <a:pt x="1953" y="24359"/>
                  </a:lnTo>
                  <a:cubicBezTo>
                    <a:pt x="1345" y="24455"/>
                    <a:pt x="1121" y="24679"/>
                    <a:pt x="1089" y="24775"/>
                  </a:cubicBezTo>
                  <a:cubicBezTo>
                    <a:pt x="1025" y="25159"/>
                    <a:pt x="1825" y="25959"/>
                    <a:pt x="2817" y="26536"/>
                  </a:cubicBezTo>
                  <a:lnTo>
                    <a:pt x="3041" y="26664"/>
                  </a:lnTo>
                  <a:lnTo>
                    <a:pt x="3041" y="39114"/>
                  </a:lnTo>
                  <a:lnTo>
                    <a:pt x="9922" y="39178"/>
                  </a:lnTo>
                  <a:lnTo>
                    <a:pt x="21701" y="38570"/>
                  </a:lnTo>
                  <a:lnTo>
                    <a:pt x="28166" y="38570"/>
                  </a:lnTo>
                  <a:lnTo>
                    <a:pt x="27878" y="36489"/>
                  </a:lnTo>
                  <a:lnTo>
                    <a:pt x="24869" y="34505"/>
                  </a:lnTo>
                  <a:lnTo>
                    <a:pt x="24837" y="34345"/>
                  </a:lnTo>
                  <a:cubicBezTo>
                    <a:pt x="24677" y="33545"/>
                    <a:pt x="23493" y="33129"/>
                    <a:pt x="23429" y="33129"/>
                  </a:cubicBezTo>
                  <a:lnTo>
                    <a:pt x="23237" y="33097"/>
                  </a:lnTo>
                  <a:lnTo>
                    <a:pt x="23141" y="32905"/>
                  </a:lnTo>
                  <a:cubicBezTo>
                    <a:pt x="22885" y="32233"/>
                    <a:pt x="21445" y="31497"/>
                    <a:pt x="20612" y="31272"/>
                  </a:cubicBezTo>
                  <a:lnTo>
                    <a:pt x="20452" y="31240"/>
                  </a:lnTo>
                  <a:lnTo>
                    <a:pt x="20356" y="31080"/>
                  </a:lnTo>
                  <a:cubicBezTo>
                    <a:pt x="19748" y="29896"/>
                    <a:pt x="20324" y="27336"/>
                    <a:pt x="20388" y="27080"/>
                  </a:cubicBezTo>
                  <a:lnTo>
                    <a:pt x="20452" y="26984"/>
                  </a:lnTo>
                  <a:cubicBezTo>
                    <a:pt x="20612" y="26664"/>
                    <a:pt x="20772" y="26216"/>
                    <a:pt x="20612" y="25959"/>
                  </a:cubicBezTo>
                  <a:cubicBezTo>
                    <a:pt x="20452" y="25671"/>
                    <a:pt x="19972" y="25543"/>
                    <a:pt x="19812" y="25543"/>
                  </a:cubicBezTo>
                  <a:lnTo>
                    <a:pt x="19396" y="25511"/>
                  </a:lnTo>
                  <a:lnTo>
                    <a:pt x="19428" y="25095"/>
                  </a:lnTo>
                  <a:cubicBezTo>
                    <a:pt x="19524" y="23719"/>
                    <a:pt x="19972" y="22631"/>
                    <a:pt x="20772" y="21959"/>
                  </a:cubicBezTo>
                  <a:cubicBezTo>
                    <a:pt x="21445" y="21383"/>
                    <a:pt x="22149" y="21223"/>
                    <a:pt x="22565" y="21223"/>
                  </a:cubicBezTo>
                  <a:lnTo>
                    <a:pt x="23973" y="18374"/>
                  </a:lnTo>
                  <a:cubicBezTo>
                    <a:pt x="23327" y="18293"/>
                    <a:pt x="23156" y="17986"/>
                    <a:pt x="23271" y="17986"/>
                  </a:cubicBezTo>
                  <a:cubicBezTo>
                    <a:pt x="23293" y="17986"/>
                    <a:pt x="23324" y="17997"/>
                    <a:pt x="23365" y="18022"/>
                  </a:cubicBezTo>
                  <a:cubicBezTo>
                    <a:pt x="23384" y="18035"/>
                    <a:pt x="23409" y="18042"/>
                    <a:pt x="23439" y="18042"/>
                  </a:cubicBezTo>
                  <a:cubicBezTo>
                    <a:pt x="24195" y="18042"/>
                    <a:pt x="28134" y="13925"/>
                    <a:pt x="28134" y="13925"/>
                  </a:cubicBezTo>
                  <a:cubicBezTo>
                    <a:pt x="27590" y="11813"/>
                    <a:pt x="35015" y="8644"/>
                    <a:pt x="35015" y="8644"/>
                  </a:cubicBezTo>
                  <a:cubicBezTo>
                    <a:pt x="34130" y="8111"/>
                    <a:pt x="33401" y="7933"/>
                    <a:pt x="32822" y="7933"/>
                  </a:cubicBezTo>
                  <a:cubicBezTo>
                    <a:pt x="31665" y="7933"/>
                    <a:pt x="31110" y="8644"/>
                    <a:pt x="31110" y="8644"/>
                  </a:cubicBezTo>
                  <a:cubicBezTo>
                    <a:pt x="29734" y="8484"/>
                    <a:pt x="29510" y="7428"/>
                    <a:pt x="29510" y="7428"/>
                  </a:cubicBezTo>
                  <a:cubicBezTo>
                    <a:pt x="28523" y="8545"/>
                    <a:pt x="26820" y="8650"/>
                    <a:pt x="26213" y="8650"/>
                  </a:cubicBezTo>
                  <a:cubicBezTo>
                    <a:pt x="26071" y="8650"/>
                    <a:pt x="25989" y="8644"/>
                    <a:pt x="25989" y="8644"/>
                  </a:cubicBezTo>
                  <a:cubicBezTo>
                    <a:pt x="24933" y="6884"/>
                    <a:pt x="22469" y="6884"/>
                    <a:pt x="22469" y="6884"/>
                  </a:cubicBezTo>
                  <a:cubicBezTo>
                    <a:pt x="20837" y="5253"/>
                    <a:pt x="18982" y="5118"/>
                    <a:pt x="18417" y="5118"/>
                  </a:cubicBezTo>
                  <a:cubicBezTo>
                    <a:pt x="18305" y="5118"/>
                    <a:pt x="18244" y="5124"/>
                    <a:pt x="18244" y="5124"/>
                  </a:cubicBezTo>
                  <a:cubicBezTo>
                    <a:pt x="17710" y="5902"/>
                    <a:pt x="17237" y="6162"/>
                    <a:pt x="16844" y="6162"/>
                  </a:cubicBezTo>
                  <a:cubicBezTo>
                    <a:pt x="16057" y="6162"/>
                    <a:pt x="15587" y="5124"/>
                    <a:pt x="15587" y="5124"/>
                  </a:cubicBezTo>
                  <a:cubicBezTo>
                    <a:pt x="15404" y="5131"/>
                    <a:pt x="15228" y="5134"/>
                    <a:pt x="15060" y="5134"/>
                  </a:cubicBezTo>
                  <a:cubicBezTo>
                    <a:pt x="11363" y="5134"/>
                    <a:pt x="11363" y="3523"/>
                    <a:pt x="11363" y="3523"/>
                  </a:cubicBezTo>
                  <a:cubicBezTo>
                    <a:pt x="11508" y="159"/>
                    <a:pt x="9944" y="1"/>
                    <a:pt x="9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31"/>
            <p:cNvSpPr/>
            <p:nvPr/>
          </p:nvSpPr>
          <p:spPr>
            <a:xfrm>
              <a:off x="574800" y="570675"/>
              <a:ext cx="881975" cy="628925"/>
            </a:xfrm>
            <a:custGeom>
              <a:rect b="b" l="l" r="r" t="t"/>
              <a:pathLst>
                <a:path extrusionOk="0" h="25157" w="35279">
                  <a:moveTo>
                    <a:pt x="11210" y="0"/>
                  </a:moveTo>
                  <a:lnTo>
                    <a:pt x="11210" y="0"/>
                  </a:lnTo>
                  <a:cubicBezTo>
                    <a:pt x="12554" y="2368"/>
                    <a:pt x="11818" y="4065"/>
                    <a:pt x="11818" y="4065"/>
                  </a:cubicBezTo>
                  <a:cubicBezTo>
                    <a:pt x="11978" y="4673"/>
                    <a:pt x="11530" y="5281"/>
                    <a:pt x="11530" y="5281"/>
                  </a:cubicBezTo>
                  <a:cubicBezTo>
                    <a:pt x="11901" y="6868"/>
                    <a:pt x="11873" y="7382"/>
                    <a:pt x="11680" y="7382"/>
                  </a:cubicBezTo>
                  <a:cubicBezTo>
                    <a:pt x="11324" y="7382"/>
                    <a:pt x="10410" y="5633"/>
                    <a:pt x="10410" y="5633"/>
                  </a:cubicBezTo>
                  <a:cubicBezTo>
                    <a:pt x="10057" y="4673"/>
                    <a:pt x="11114" y="4449"/>
                    <a:pt x="11114" y="4449"/>
                  </a:cubicBezTo>
                  <a:cubicBezTo>
                    <a:pt x="10850" y="4239"/>
                    <a:pt x="10643" y="4154"/>
                    <a:pt x="10479" y="4154"/>
                  </a:cubicBezTo>
                  <a:cubicBezTo>
                    <a:pt x="9771" y="4154"/>
                    <a:pt x="9897" y="5761"/>
                    <a:pt x="9897" y="5761"/>
                  </a:cubicBezTo>
                  <a:cubicBezTo>
                    <a:pt x="5833" y="5697"/>
                    <a:pt x="2504" y="2272"/>
                    <a:pt x="2504" y="2272"/>
                  </a:cubicBezTo>
                  <a:cubicBezTo>
                    <a:pt x="2046" y="1771"/>
                    <a:pt x="1723" y="1569"/>
                    <a:pt x="1501" y="1569"/>
                  </a:cubicBezTo>
                  <a:cubicBezTo>
                    <a:pt x="572" y="1569"/>
                    <a:pt x="1384" y="5089"/>
                    <a:pt x="1384" y="5089"/>
                  </a:cubicBezTo>
                  <a:lnTo>
                    <a:pt x="1384" y="10018"/>
                  </a:lnTo>
                  <a:cubicBezTo>
                    <a:pt x="1448" y="11330"/>
                    <a:pt x="2568" y="11842"/>
                    <a:pt x="2568" y="11842"/>
                  </a:cubicBezTo>
                  <a:cubicBezTo>
                    <a:pt x="2387" y="11832"/>
                    <a:pt x="2223" y="11827"/>
                    <a:pt x="2074" y="11827"/>
                  </a:cubicBezTo>
                  <a:cubicBezTo>
                    <a:pt x="0" y="11827"/>
                    <a:pt x="1032" y="12802"/>
                    <a:pt x="1032" y="12802"/>
                  </a:cubicBezTo>
                  <a:cubicBezTo>
                    <a:pt x="3112" y="13859"/>
                    <a:pt x="488" y="14659"/>
                    <a:pt x="488" y="14659"/>
                  </a:cubicBezTo>
                  <a:lnTo>
                    <a:pt x="392" y="15395"/>
                  </a:lnTo>
                  <a:cubicBezTo>
                    <a:pt x="552" y="15395"/>
                    <a:pt x="712" y="15363"/>
                    <a:pt x="904" y="15363"/>
                  </a:cubicBezTo>
                  <a:cubicBezTo>
                    <a:pt x="1384" y="15363"/>
                    <a:pt x="1768" y="15459"/>
                    <a:pt x="2088" y="15555"/>
                  </a:cubicBezTo>
                  <a:lnTo>
                    <a:pt x="2440" y="15715"/>
                  </a:lnTo>
                  <a:lnTo>
                    <a:pt x="2344" y="16067"/>
                  </a:lnTo>
                  <a:cubicBezTo>
                    <a:pt x="2344" y="16067"/>
                    <a:pt x="2344" y="16163"/>
                    <a:pt x="2376" y="16291"/>
                  </a:cubicBezTo>
                  <a:cubicBezTo>
                    <a:pt x="2504" y="16483"/>
                    <a:pt x="2824" y="16611"/>
                    <a:pt x="3272" y="16675"/>
                  </a:cubicBezTo>
                  <a:lnTo>
                    <a:pt x="3336" y="16675"/>
                  </a:lnTo>
                  <a:cubicBezTo>
                    <a:pt x="3432" y="16739"/>
                    <a:pt x="4296" y="17091"/>
                    <a:pt x="4616" y="18115"/>
                  </a:cubicBezTo>
                  <a:cubicBezTo>
                    <a:pt x="4904" y="18884"/>
                    <a:pt x="4776" y="19812"/>
                    <a:pt x="4264" y="20804"/>
                  </a:cubicBezTo>
                  <a:cubicBezTo>
                    <a:pt x="4488" y="21220"/>
                    <a:pt x="5289" y="22052"/>
                    <a:pt x="7209" y="22052"/>
                  </a:cubicBezTo>
                  <a:lnTo>
                    <a:pt x="7369" y="22052"/>
                  </a:lnTo>
                  <a:cubicBezTo>
                    <a:pt x="7497" y="21860"/>
                    <a:pt x="7657" y="21604"/>
                    <a:pt x="7977" y="21476"/>
                  </a:cubicBezTo>
                  <a:cubicBezTo>
                    <a:pt x="8137" y="21412"/>
                    <a:pt x="8265" y="21412"/>
                    <a:pt x="8457" y="21412"/>
                  </a:cubicBezTo>
                  <a:cubicBezTo>
                    <a:pt x="8777" y="21412"/>
                    <a:pt x="9129" y="21540"/>
                    <a:pt x="9513" y="21732"/>
                  </a:cubicBezTo>
                  <a:cubicBezTo>
                    <a:pt x="9897" y="21796"/>
                    <a:pt x="11466" y="22180"/>
                    <a:pt x="12266" y="22916"/>
                  </a:cubicBezTo>
                  <a:cubicBezTo>
                    <a:pt x="12554" y="22852"/>
                    <a:pt x="13098" y="22756"/>
                    <a:pt x="13706" y="22756"/>
                  </a:cubicBezTo>
                  <a:cubicBezTo>
                    <a:pt x="14218" y="22756"/>
                    <a:pt x="14666" y="22852"/>
                    <a:pt x="15018" y="23012"/>
                  </a:cubicBezTo>
                  <a:lnTo>
                    <a:pt x="15114" y="23044"/>
                  </a:lnTo>
                  <a:cubicBezTo>
                    <a:pt x="15114" y="23044"/>
                    <a:pt x="15306" y="23204"/>
                    <a:pt x="15819" y="23204"/>
                  </a:cubicBezTo>
                  <a:cubicBezTo>
                    <a:pt x="16171" y="23204"/>
                    <a:pt x="16587" y="23140"/>
                    <a:pt x="17067" y="23012"/>
                  </a:cubicBezTo>
                  <a:lnTo>
                    <a:pt x="17131" y="23012"/>
                  </a:lnTo>
                  <a:cubicBezTo>
                    <a:pt x="17419" y="23012"/>
                    <a:pt x="18091" y="22980"/>
                    <a:pt x="18891" y="22980"/>
                  </a:cubicBezTo>
                  <a:cubicBezTo>
                    <a:pt x="20235" y="22980"/>
                    <a:pt x="21068" y="23044"/>
                    <a:pt x="21452" y="23236"/>
                  </a:cubicBezTo>
                  <a:lnTo>
                    <a:pt x="22156" y="23236"/>
                  </a:lnTo>
                  <a:cubicBezTo>
                    <a:pt x="23948" y="23236"/>
                    <a:pt x="25068" y="23492"/>
                    <a:pt x="25516" y="24004"/>
                  </a:cubicBezTo>
                  <a:lnTo>
                    <a:pt x="31341" y="25157"/>
                  </a:lnTo>
                  <a:cubicBezTo>
                    <a:pt x="31309" y="24965"/>
                    <a:pt x="31309" y="24837"/>
                    <a:pt x="31309" y="24741"/>
                  </a:cubicBezTo>
                  <a:cubicBezTo>
                    <a:pt x="30861" y="22980"/>
                    <a:pt x="34350" y="9634"/>
                    <a:pt x="35278" y="6081"/>
                  </a:cubicBezTo>
                  <a:cubicBezTo>
                    <a:pt x="21388" y="2849"/>
                    <a:pt x="11210" y="0"/>
                    <a:pt x="1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31"/>
            <p:cNvSpPr/>
            <p:nvPr/>
          </p:nvSpPr>
          <p:spPr>
            <a:xfrm>
              <a:off x="5923175" y="1352400"/>
              <a:ext cx="787375" cy="655350"/>
            </a:xfrm>
            <a:custGeom>
              <a:rect b="b" l="l" r="r" t="t"/>
              <a:pathLst>
                <a:path extrusionOk="0" h="26214" w="31495">
                  <a:moveTo>
                    <a:pt x="26438" y="1"/>
                  </a:moveTo>
                  <a:cubicBezTo>
                    <a:pt x="24262" y="449"/>
                    <a:pt x="24262" y="1377"/>
                    <a:pt x="24262" y="1377"/>
                  </a:cubicBezTo>
                  <a:cubicBezTo>
                    <a:pt x="23945" y="1356"/>
                    <a:pt x="23649" y="1346"/>
                    <a:pt x="23373" y="1346"/>
                  </a:cubicBezTo>
                  <a:cubicBezTo>
                    <a:pt x="19931" y="1346"/>
                    <a:pt x="19493" y="2881"/>
                    <a:pt x="19493" y="2881"/>
                  </a:cubicBezTo>
                  <a:cubicBezTo>
                    <a:pt x="18596" y="4482"/>
                    <a:pt x="14724" y="8898"/>
                    <a:pt x="14724" y="8898"/>
                  </a:cubicBezTo>
                  <a:cubicBezTo>
                    <a:pt x="16324" y="9411"/>
                    <a:pt x="16132" y="11011"/>
                    <a:pt x="16132" y="11011"/>
                  </a:cubicBezTo>
                  <a:cubicBezTo>
                    <a:pt x="16760" y="11467"/>
                    <a:pt x="17820" y="13374"/>
                    <a:pt x="16659" y="13374"/>
                  </a:cubicBezTo>
                  <a:cubicBezTo>
                    <a:pt x="16518" y="13374"/>
                    <a:pt x="16344" y="13346"/>
                    <a:pt x="16132" y="13283"/>
                  </a:cubicBezTo>
                  <a:cubicBezTo>
                    <a:pt x="15979" y="13243"/>
                    <a:pt x="15836" y="13225"/>
                    <a:pt x="15702" y="13225"/>
                  </a:cubicBezTo>
                  <a:cubicBezTo>
                    <a:pt x="14131" y="13225"/>
                    <a:pt x="13860" y="15780"/>
                    <a:pt x="13860" y="15780"/>
                  </a:cubicBezTo>
                  <a:cubicBezTo>
                    <a:pt x="13498" y="15699"/>
                    <a:pt x="13167" y="15666"/>
                    <a:pt x="12867" y="15666"/>
                  </a:cubicBezTo>
                  <a:cubicBezTo>
                    <a:pt x="11250" y="15666"/>
                    <a:pt x="10499" y="16644"/>
                    <a:pt x="10499" y="16644"/>
                  </a:cubicBezTo>
                  <a:cubicBezTo>
                    <a:pt x="9838" y="16057"/>
                    <a:pt x="9126" y="15862"/>
                    <a:pt x="8472" y="15862"/>
                  </a:cubicBezTo>
                  <a:cubicBezTo>
                    <a:pt x="7163" y="15862"/>
                    <a:pt x="6082" y="16644"/>
                    <a:pt x="6082" y="16644"/>
                  </a:cubicBezTo>
                  <a:cubicBezTo>
                    <a:pt x="5580" y="16590"/>
                    <a:pt x="5142" y="16565"/>
                    <a:pt x="4763" y="16565"/>
                  </a:cubicBezTo>
                  <a:cubicBezTo>
                    <a:pt x="206" y="16565"/>
                    <a:pt x="3970" y="20165"/>
                    <a:pt x="3970" y="20165"/>
                  </a:cubicBezTo>
                  <a:cubicBezTo>
                    <a:pt x="5730" y="20709"/>
                    <a:pt x="97" y="24773"/>
                    <a:pt x="97" y="25125"/>
                  </a:cubicBezTo>
                  <a:cubicBezTo>
                    <a:pt x="97" y="25189"/>
                    <a:pt x="33" y="25222"/>
                    <a:pt x="1" y="25254"/>
                  </a:cubicBezTo>
                  <a:lnTo>
                    <a:pt x="1" y="25542"/>
                  </a:lnTo>
                  <a:lnTo>
                    <a:pt x="33" y="25542"/>
                  </a:lnTo>
                  <a:lnTo>
                    <a:pt x="3458" y="24613"/>
                  </a:lnTo>
                  <a:lnTo>
                    <a:pt x="12323" y="22853"/>
                  </a:lnTo>
                  <a:lnTo>
                    <a:pt x="16324" y="22181"/>
                  </a:lnTo>
                  <a:lnTo>
                    <a:pt x="19365" y="21573"/>
                  </a:lnTo>
                  <a:cubicBezTo>
                    <a:pt x="19557" y="21509"/>
                    <a:pt x="20581" y="21157"/>
                    <a:pt x="21477" y="21157"/>
                  </a:cubicBezTo>
                  <a:cubicBezTo>
                    <a:pt x="21893" y="21157"/>
                    <a:pt x="22245" y="21221"/>
                    <a:pt x="22501" y="21381"/>
                  </a:cubicBezTo>
                  <a:cubicBezTo>
                    <a:pt x="22693" y="21509"/>
                    <a:pt x="22853" y="21669"/>
                    <a:pt x="22917" y="21861"/>
                  </a:cubicBezTo>
                  <a:lnTo>
                    <a:pt x="23717" y="21829"/>
                  </a:lnTo>
                  <a:lnTo>
                    <a:pt x="23781" y="22213"/>
                  </a:lnTo>
                  <a:cubicBezTo>
                    <a:pt x="23781" y="22309"/>
                    <a:pt x="23974" y="24133"/>
                    <a:pt x="25606" y="24261"/>
                  </a:cubicBezTo>
                  <a:lnTo>
                    <a:pt x="25702" y="24261"/>
                  </a:lnTo>
                  <a:lnTo>
                    <a:pt x="26854" y="24741"/>
                  </a:lnTo>
                  <a:cubicBezTo>
                    <a:pt x="26886" y="24741"/>
                    <a:pt x="29447" y="25894"/>
                    <a:pt x="31175" y="26214"/>
                  </a:cubicBezTo>
                  <a:cubicBezTo>
                    <a:pt x="31495" y="25061"/>
                    <a:pt x="31079" y="21445"/>
                    <a:pt x="30695" y="19012"/>
                  </a:cubicBezTo>
                  <a:lnTo>
                    <a:pt x="30727" y="13891"/>
                  </a:lnTo>
                  <a:lnTo>
                    <a:pt x="29543" y="9539"/>
                  </a:lnTo>
                  <a:cubicBezTo>
                    <a:pt x="28998" y="9411"/>
                    <a:pt x="28646" y="9123"/>
                    <a:pt x="28454" y="8770"/>
                  </a:cubicBezTo>
                  <a:cubicBezTo>
                    <a:pt x="28198" y="8322"/>
                    <a:pt x="28294" y="7810"/>
                    <a:pt x="28358" y="7490"/>
                  </a:cubicBezTo>
                  <a:cubicBezTo>
                    <a:pt x="27814" y="6978"/>
                    <a:pt x="27494" y="5698"/>
                    <a:pt x="27366" y="5346"/>
                  </a:cubicBezTo>
                  <a:lnTo>
                    <a:pt x="27334" y="5218"/>
                  </a:lnTo>
                  <a:lnTo>
                    <a:pt x="27366" y="5090"/>
                  </a:lnTo>
                  <a:cubicBezTo>
                    <a:pt x="27526" y="4546"/>
                    <a:pt x="27462" y="3521"/>
                    <a:pt x="27366" y="3105"/>
                  </a:cubicBezTo>
                  <a:cubicBezTo>
                    <a:pt x="26918" y="2721"/>
                    <a:pt x="26662" y="1729"/>
                    <a:pt x="26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31"/>
            <p:cNvSpPr/>
            <p:nvPr/>
          </p:nvSpPr>
          <p:spPr>
            <a:xfrm>
              <a:off x="6720150" y="1978125"/>
              <a:ext cx="212050" cy="136850"/>
            </a:xfrm>
            <a:custGeom>
              <a:rect b="b" l="l" r="r" t="t"/>
              <a:pathLst>
                <a:path extrusionOk="0" h="5474" w="8482">
                  <a:moveTo>
                    <a:pt x="7297" y="0"/>
                  </a:moveTo>
                  <a:cubicBezTo>
                    <a:pt x="7137" y="961"/>
                    <a:pt x="3521" y="2145"/>
                    <a:pt x="3521" y="2145"/>
                  </a:cubicBezTo>
                  <a:cubicBezTo>
                    <a:pt x="3373" y="2133"/>
                    <a:pt x="3235" y="2127"/>
                    <a:pt x="3107" y="2127"/>
                  </a:cubicBezTo>
                  <a:cubicBezTo>
                    <a:pt x="1567" y="2127"/>
                    <a:pt x="1376" y="2945"/>
                    <a:pt x="1376" y="2945"/>
                  </a:cubicBezTo>
                  <a:cubicBezTo>
                    <a:pt x="1056" y="3265"/>
                    <a:pt x="800" y="3489"/>
                    <a:pt x="640" y="3585"/>
                  </a:cubicBezTo>
                  <a:lnTo>
                    <a:pt x="0" y="5473"/>
                  </a:lnTo>
                  <a:cubicBezTo>
                    <a:pt x="4705" y="5121"/>
                    <a:pt x="8482" y="193"/>
                    <a:pt x="8482" y="193"/>
                  </a:cubicBezTo>
                  <a:lnTo>
                    <a:pt x="72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1" name="Google Shape;781;p31"/>
          <p:cNvSpPr/>
          <p:nvPr/>
        </p:nvSpPr>
        <p:spPr>
          <a:xfrm>
            <a:off x="3545400" y="468639"/>
            <a:ext cx="4062461" cy="3830449"/>
          </a:xfrm>
          <a:custGeom>
            <a:rect b="b" l="l" r="r" t="t"/>
            <a:pathLst>
              <a:path extrusionOk="0" fill="none" h="175749" w="175712">
                <a:moveTo>
                  <a:pt x="175603" y="19"/>
                </a:moveTo>
                <a:lnTo>
                  <a:pt x="29259" y="19"/>
                </a:lnTo>
                <a:cubicBezTo>
                  <a:pt x="13091" y="1"/>
                  <a:pt x="1" y="13127"/>
                  <a:pt x="37" y="29277"/>
                </a:cubicBezTo>
                <a:lnTo>
                  <a:pt x="37" y="29349"/>
                </a:lnTo>
                <a:cubicBezTo>
                  <a:pt x="73" y="45463"/>
                  <a:pt x="13145" y="58517"/>
                  <a:pt x="29259" y="58517"/>
                </a:cubicBezTo>
                <a:lnTo>
                  <a:pt x="146508" y="58517"/>
                </a:lnTo>
                <a:cubicBezTo>
                  <a:pt x="162640" y="58517"/>
                  <a:pt x="175712" y="71589"/>
                  <a:pt x="175712" y="87721"/>
                </a:cubicBezTo>
                <a:lnTo>
                  <a:pt x="175712" y="87721"/>
                </a:lnTo>
                <a:cubicBezTo>
                  <a:pt x="175712" y="103852"/>
                  <a:pt x="162658" y="116924"/>
                  <a:pt x="146544" y="116943"/>
                </a:cubicBezTo>
                <a:lnTo>
                  <a:pt x="30291" y="117087"/>
                </a:lnTo>
                <a:cubicBezTo>
                  <a:pt x="13960" y="117105"/>
                  <a:pt x="815" y="130521"/>
                  <a:pt x="1123" y="146871"/>
                </a:cubicBezTo>
                <a:lnTo>
                  <a:pt x="1123" y="146907"/>
                </a:lnTo>
                <a:cubicBezTo>
                  <a:pt x="1431" y="162803"/>
                  <a:pt x="14394" y="175531"/>
                  <a:pt x="30291" y="175549"/>
                </a:cubicBezTo>
                <a:lnTo>
                  <a:pt x="175712" y="175748"/>
                </a:lnTo>
              </a:path>
            </a:pathLst>
          </a:custGeom>
          <a:noFill/>
          <a:ln cap="flat" cmpd="sng" w="19050">
            <a:solidFill>
              <a:schemeClr val="accent3"/>
            </a:solidFill>
            <a:prstDash val="solid"/>
            <a:miter lim="18105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" name="Google Shape;782;p31"/>
          <p:cNvSpPr/>
          <p:nvPr/>
        </p:nvSpPr>
        <p:spPr>
          <a:xfrm>
            <a:off x="6012050" y="311789"/>
            <a:ext cx="1628400" cy="298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3" name="Google Shape;783;p31"/>
          <p:cNvSpPr txBox="1"/>
          <p:nvPr>
            <p:ph type="ctrTitle"/>
          </p:nvPr>
        </p:nvSpPr>
        <p:spPr>
          <a:xfrm>
            <a:off x="458475" y="1856100"/>
            <a:ext cx="2035500" cy="143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s">
                <a:latin typeface="Proxima Nova Extrabold"/>
                <a:ea typeface="Proxima Nova Extrabold"/>
                <a:cs typeface="Proxima Nova Extrabold"/>
                <a:sym typeface="Proxima Nova Extrabold"/>
              </a:rPr>
              <a:t>BUYER JOURNEY</a:t>
            </a:r>
            <a:endParaRPr b="0"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</p:txBody>
      </p:sp>
      <p:sp>
        <p:nvSpPr>
          <p:cNvPr id="784" name="Google Shape;784;p31"/>
          <p:cNvSpPr txBox="1"/>
          <p:nvPr>
            <p:ph type="ctrTitle"/>
          </p:nvPr>
        </p:nvSpPr>
        <p:spPr>
          <a:xfrm>
            <a:off x="4594749" y="621775"/>
            <a:ext cx="1368000" cy="50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AWARENESS</a:t>
            </a:r>
            <a:endParaRPr sz="1400"/>
          </a:p>
        </p:txBody>
      </p:sp>
      <p:sp>
        <p:nvSpPr>
          <p:cNvPr id="785" name="Google Shape;785;p31"/>
          <p:cNvSpPr txBox="1"/>
          <p:nvPr>
            <p:ph idx="4294967295" type="subTitle"/>
          </p:nvPr>
        </p:nvSpPr>
        <p:spPr>
          <a:xfrm>
            <a:off x="4594753" y="968603"/>
            <a:ext cx="15564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Venus has a beautiful name, but it’s terribly hot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786" name="Google Shape;786;p31"/>
          <p:cNvSpPr txBox="1"/>
          <p:nvPr>
            <p:ph type="ctrTitle"/>
          </p:nvPr>
        </p:nvSpPr>
        <p:spPr>
          <a:xfrm>
            <a:off x="4594749" y="3191075"/>
            <a:ext cx="1368000" cy="50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DECISION</a:t>
            </a:r>
            <a:endParaRPr sz="1400"/>
          </a:p>
        </p:txBody>
      </p:sp>
      <p:sp>
        <p:nvSpPr>
          <p:cNvPr id="787" name="Google Shape;787;p31"/>
          <p:cNvSpPr txBox="1"/>
          <p:nvPr>
            <p:ph idx="4294967295" type="subTitle"/>
          </p:nvPr>
        </p:nvSpPr>
        <p:spPr>
          <a:xfrm>
            <a:off x="4594753" y="3537909"/>
            <a:ext cx="15564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Mercury is the closest planet to the Sun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788" name="Google Shape;788;p31"/>
          <p:cNvSpPr txBox="1"/>
          <p:nvPr>
            <p:ph type="ctrTitle"/>
          </p:nvPr>
        </p:nvSpPr>
        <p:spPr>
          <a:xfrm>
            <a:off x="4705349" y="1902350"/>
            <a:ext cx="1853100" cy="50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CONSIDERATION</a:t>
            </a:r>
            <a:endParaRPr sz="1400"/>
          </a:p>
        </p:txBody>
      </p:sp>
      <p:sp>
        <p:nvSpPr>
          <p:cNvPr id="789" name="Google Shape;789;p31"/>
          <p:cNvSpPr txBox="1"/>
          <p:nvPr>
            <p:ph idx="4294967295" type="subTitle"/>
          </p:nvPr>
        </p:nvSpPr>
        <p:spPr>
          <a:xfrm>
            <a:off x="5002071" y="2249168"/>
            <a:ext cx="15564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Despite being red, Mars is a cold place</a:t>
            </a:r>
            <a:endParaRPr>
              <a:solidFill>
                <a:schemeClr val="accent2"/>
              </a:solidFill>
            </a:endParaRPr>
          </a:p>
        </p:txBody>
      </p:sp>
      <p:pic>
        <p:nvPicPr>
          <p:cNvPr id="790" name="Google Shape;790;p31"/>
          <p:cNvPicPr preferRelativeResize="0"/>
          <p:nvPr/>
        </p:nvPicPr>
        <p:blipFill rotWithShape="1">
          <a:blip r:embed="rId3">
            <a:alphaModFix/>
          </a:blip>
          <a:srcRect b="15463" l="1408" r="1418" t="19752"/>
          <a:stretch/>
        </p:blipFill>
        <p:spPr>
          <a:xfrm>
            <a:off x="2773725" y="305025"/>
            <a:ext cx="1592200" cy="1592205"/>
          </a:xfrm>
          <a:prstGeom prst="rect">
            <a:avLst/>
          </a:prstGeom>
          <a:noFill/>
          <a:ln>
            <a:noFill/>
          </a:ln>
        </p:spPr>
      </p:pic>
      <p:pic>
        <p:nvPicPr>
          <p:cNvPr id="791" name="Google Shape;791;p31"/>
          <p:cNvPicPr preferRelativeResize="0"/>
          <p:nvPr/>
        </p:nvPicPr>
        <p:blipFill rotWithShape="1">
          <a:blip r:embed="rId4">
            <a:alphaModFix/>
          </a:blip>
          <a:srcRect b="0" l="27933" r="5399" t="0"/>
          <a:stretch/>
        </p:blipFill>
        <p:spPr>
          <a:xfrm>
            <a:off x="2773725" y="2849225"/>
            <a:ext cx="1592194" cy="1592208"/>
          </a:xfrm>
          <a:prstGeom prst="rect">
            <a:avLst/>
          </a:prstGeom>
          <a:noFill/>
          <a:ln>
            <a:noFill/>
          </a:ln>
        </p:spPr>
      </p:pic>
      <p:sp>
        <p:nvSpPr>
          <p:cNvPr id="792" name="Google Shape;792;p31"/>
          <p:cNvSpPr/>
          <p:nvPr/>
        </p:nvSpPr>
        <p:spPr>
          <a:xfrm>
            <a:off x="4934175" y="277850"/>
            <a:ext cx="1274700" cy="2985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3" name="Google Shape;793;p31"/>
          <p:cNvSpPr/>
          <p:nvPr/>
        </p:nvSpPr>
        <p:spPr>
          <a:xfrm>
            <a:off x="6012050" y="4074675"/>
            <a:ext cx="1592100" cy="298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" name="Google Shape;794;p31"/>
          <p:cNvSpPr/>
          <p:nvPr/>
        </p:nvSpPr>
        <p:spPr>
          <a:xfrm>
            <a:off x="4934175" y="4108600"/>
            <a:ext cx="1274700" cy="2985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" name="Google Shape;795;p31"/>
          <p:cNvSpPr/>
          <p:nvPr/>
        </p:nvSpPr>
        <p:spPr>
          <a:xfrm>
            <a:off x="8855625" y="4315650"/>
            <a:ext cx="930600" cy="5757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6" name="Google Shape;796;p31"/>
          <p:cNvSpPr/>
          <p:nvPr/>
        </p:nvSpPr>
        <p:spPr>
          <a:xfrm>
            <a:off x="6759700" y="1602276"/>
            <a:ext cx="1592100" cy="1592100"/>
          </a:xfrm>
          <a:prstGeom prst="rect">
            <a:avLst/>
          </a:prstGeom>
          <a:solidFill>
            <a:srgbClr val="783F04">
              <a:alpha val="111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797" name="Google Shape;797;p31"/>
          <p:cNvPicPr preferRelativeResize="0"/>
          <p:nvPr/>
        </p:nvPicPr>
        <p:blipFill rotWithShape="1">
          <a:blip r:embed="rId5">
            <a:alphaModFix/>
          </a:blip>
          <a:srcRect b="16666" l="0" r="0" t="16666"/>
          <a:stretch/>
        </p:blipFill>
        <p:spPr>
          <a:xfrm>
            <a:off x="6759650" y="1587625"/>
            <a:ext cx="1592198" cy="1592208"/>
          </a:xfrm>
          <a:prstGeom prst="rect">
            <a:avLst/>
          </a:prstGeom>
          <a:noFill/>
          <a:ln>
            <a:noFill/>
          </a:ln>
        </p:spPr>
      </p:pic>
      <p:sp>
        <p:nvSpPr>
          <p:cNvPr id="798" name="Google Shape;798;p31"/>
          <p:cNvSpPr/>
          <p:nvPr/>
        </p:nvSpPr>
        <p:spPr>
          <a:xfrm>
            <a:off x="6759700" y="1587676"/>
            <a:ext cx="1592100" cy="1592100"/>
          </a:xfrm>
          <a:prstGeom prst="rect">
            <a:avLst/>
          </a:prstGeom>
          <a:solidFill>
            <a:srgbClr val="783F04">
              <a:alpha val="111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9" name="Google Shape;799;p31"/>
          <p:cNvGrpSpPr/>
          <p:nvPr/>
        </p:nvGrpSpPr>
        <p:grpSpPr>
          <a:xfrm>
            <a:off x="225" y="4793775"/>
            <a:ext cx="9144000" cy="349800"/>
            <a:chOff x="225" y="4793775"/>
            <a:chExt cx="9144000" cy="349800"/>
          </a:xfrm>
        </p:grpSpPr>
        <p:sp>
          <p:nvSpPr>
            <p:cNvPr id="800" name="Google Shape;800;p31"/>
            <p:cNvSpPr/>
            <p:nvPr/>
          </p:nvSpPr>
          <p:spPr>
            <a:xfrm>
              <a:off x="225" y="4793775"/>
              <a:ext cx="9144000" cy="34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801" name="Google Shape;801;p31"/>
            <p:cNvPicPr preferRelativeResize="0"/>
            <p:nvPr/>
          </p:nvPicPr>
          <p:blipFill>
            <a:blip r:embed="rId6">
              <a:alphaModFix/>
            </a:blip>
            <a:stretch>
              <a:fillRect/>
            </a:stretch>
          </p:blipFill>
          <p:spPr>
            <a:xfrm>
              <a:off x="3383476" y="4813902"/>
              <a:ext cx="2367430" cy="3095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802" name="Google Shape;802;p31"/>
            <p:cNvPicPr preferRelativeResize="0"/>
            <p:nvPr/>
          </p:nvPicPr>
          <p:blipFill>
            <a:blip r:embed="rId7">
              <a:alphaModFix/>
            </a:blip>
            <a:stretch>
              <a:fillRect/>
            </a:stretch>
          </p:blipFill>
          <p:spPr>
            <a:xfrm>
              <a:off x="8133214" y="4871500"/>
              <a:ext cx="665951" cy="1943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803" name="Google Shape;803;p31"/>
            <p:cNvSpPr txBox="1"/>
            <p:nvPr/>
          </p:nvSpPr>
          <p:spPr>
            <a:xfrm>
              <a:off x="7081675" y="4871475"/>
              <a:ext cx="1076700" cy="194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900">
                  <a:solidFill>
                    <a:srgbClr val="FFFFFF"/>
                  </a:solidFill>
                  <a:latin typeface="Zilla Slab SemiBold"/>
                  <a:ea typeface="Zilla Slab SemiBold"/>
                  <a:cs typeface="Zilla Slab SemiBold"/>
                  <a:sym typeface="Zilla Slab SemiBold"/>
                </a:rPr>
                <a:t>FOLLOW US AT:</a:t>
              </a:r>
              <a:endParaRPr sz="900">
                <a:solidFill>
                  <a:srgbClr val="FFFFFF"/>
                </a:solidFill>
                <a:latin typeface="Zilla Slab SemiBold"/>
                <a:ea typeface="Zilla Slab SemiBold"/>
                <a:cs typeface="Zilla Slab SemiBold"/>
                <a:sym typeface="Zilla Slab SemiBold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807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32"/>
          <p:cNvSpPr txBox="1"/>
          <p:nvPr>
            <p:ph type="ctrTitle"/>
          </p:nvPr>
        </p:nvSpPr>
        <p:spPr>
          <a:xfrm>
            <a:off x="678025" y="16195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SALES FUNNEL</a:t>
            </a:r>
            <a:endParaRPr/>
          </a:p>
        </p:txBody>
      </p:sp>
      <p:sp>
        <p:nvSpPr>
          <p:cNvPr id="809" name="Google Shape;809;p32"/>
          <p:cNvSpPr txBox="1"/>
          <p:nvPr>
            <p:ph idx="4294967295" type="ctrTitle"/>
          </p:nvPr>
        </p:nvSpPr>
        <p:spPr>
          <a:xfrm>
            <a:off x="6458131" y="2100325"/>
            <a:ext cx="1708800" cy="50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INTEREST</a:t>
            </a:r>
            <a:endParaRPr sz="1400">
              <a:solidFill>
                <a:schemeClr val="accent3"/>
              </a:solidFill>
            </a:endParaRPr>
          </a:p>
        </p:txBody>
      </p:sp>
      <p:sp>
        <p:nvSpPr>
          <p:cNvPr id="810" name="Google Shape;810;p32"/>
          <p:cNvSpPr txBox="1"/>
          <p:nvPr>
            <p:ph idx="4294967295" type="subTitle"/>
          </p:nvPr>
        </p:nvSpPr>
        <p:spPr>
          <a:xfrm>
            <a:off x="6534244" y="2458635"/>
            <a:ext cx="15564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Neptune is the farthest planet from the Sun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811" name="Google Shape;811;p32"/>
          <p:cNvSpPr txBox="1"/>
          <p:nvPr>
            <p:ph idx="4294967295" type="ctrTitle"/>
          </p:nvPr>
        </p:nvSpPr>
        <p:spPr>
          <a:xfrm>
            <a:off x="845525" y="2817000"/>
            <a:ext cx="1556400" cy="50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DECISION</a:t>
            </a:r>
            <a:endParaRPr sz="1400">
              <a:solidFill>
                <a:schemeClr val="accent3"/>
              </a:solidFill>
            </a:endParaRPr>
          </a:p>
        </p:txBody>
      </p:sp>
      <p:sp>
        <p:nvSpPr>
          <p:cNvPr id="812" name="Google Shape;812;p32"/>
          <p:cNvSpPr txBox="1"/>
          <p:nvPr>
            <p:ph idx="4294967295" type="subTitle"/>
          </p:nvPr>
        </p:nvSpPr>
        <p:spPr>
          <a:xfrm>
            <a:off x="845525" y="3175321"/>
            <a:ext cx="15564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Mercury is the closest planet to the Sun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813" name="Google Shape;813;p32"/>
          <p:cNvSpPr txBox="1"/>
          <p:nvPr>
            <p:ph idx="4294967295" type="ctrTitle"/>
          </p:nvPr>
        </p:nvSpPr>
        <p:spPr>
          <a:xfrm>
            <a:off x="6311832" y="3607775"/>
            <a:ext cx="2001300" cy="50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PURCHASE</a:t>
            </a:r>
            <a:endParaRPr sz="1400">
              <a:solidFill>
                <a:schemeClr val="accent3"/>
              </a:solidFill>
            </a:endParaRPr>
          </a:p>
        </p:txBody>
      </p:sp>
      <p:sp>
        <p:nvSpPr>
          <p:cNvPr id="814" name="Google Shape;814;p32"/>
          <p:cNvSpPr txBox="1"/>
          <p:nvPr>
            <p:ph idx="4294967295" type="subTitle"/>
          </p:nvPr>
        </p:nvSpPr>
        <p:spPr>
          <a:xfrm>
            <a:off x="6610369" y="3966110"/>
            <a:ext cx="15564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Despite being red, Mars is a cold place, not hot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815" name="Google Shape;815;p32"/>
          <p:cNvSpPr txBox="1"/>
          <p:nvPr>
            <p:ph idx="4294967295" type="ctrTitle"/>
          </p:nvPr>
        </p:nvSpPr>
        <p:spPr>
          <a:xfrm>
            <a:off x="898550" y="1290775"/>
            <a:ext cx="1450200" cy="505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AWARENESS</a:t>
            </a:r>
            <a:endParaRPr sz="1400">
              <a:solidFill>
                <a:schemeClr val="accent3"/>
              </a:solidFill>
            </a:endParaRPr>
          </a:p>
        </p:txBody>
      </p:sp>
      <p:sp>
        <p:nvSpPr>
          <p:cNvPr id="816" name="Google Shape;816;p32"/>
          <p:cNvSpPr txBox="1"/>
          <p:nvPr>
            <p:ph idx="4294967295" type="subTitle"/>
          </p:nvPr>
        </p:nvSpPr>
        <p:spPr>
          <a:xfrm>
            <a:off x="845525" y="1649096"/>
            <a:ext cx="1556400" cy="26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Venus has a beautiful name, but it’s terribly hot</a:t>
            </a:r>
            <a:endParaRPr sz="1000">
              <a:solidFill>
                <a:schemeClr val="accent2"/>
              </a:solidFill>
            </a:endParaRPr>
          </a:p>
        </p:txBody>
      </p:sp>
      <p:pic>
        <p:nvPicPr>
          <p:cNvPr id="817" name="Google Shape;817;p32"/>
          <p:cNvPicPr preferRelativeResize="0"/>
          <p:nvPr/>
        </p:nvPicPr>
        <p:blipFill rotWithShape="1">
          <a:blip r:embed="rId3">
            <a:alphaModFix/>
          </a:blip>
          <a:srcRect b="12311" l="13993" r="16354" t="0"/>
          <a:stretch/>
        </p:blipFill>
        <p:spPr>
          <a:xfrm rot="-1037">
            <a:off x="3138475" y="927751"/>
            <a:ext cx="2983200" cy="3756000"/>
          </a:xfrm>
          <a:prstGeom prst="rect">
            <a:avLst/>
          </a:prstGeom>
          <a:noFill/>
          <a:ln>
            <a:noFill/>
          </a:ln>
        </p:spPr>
      </p:pic>
      <p:sp>
        <p:nvSpPr>
          <p:cNvPr id="818" name="Google Shape;818;p32"/>
          <p:cNvSpPr/>
          <p:nvPr/>
        </p:nvSpPr>
        <p:spPr>
          <a:xfrm>
            <a:off x="-591475" y="2727725"/>
            <a:ext cx="867600" cy="13950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819" name="Google Shape;819;p32"/>
          <p:cNvCxnSpPr/>
          <p:nvPr/>
        </p:nvCxnSpPr>
        <p:spPr>
          <a:xfrm>
            <a:off x="2483325" y="1602400"/>
            <a:ext cx="16749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oval"/>
          </a:ln>
        </p:spPr>
      </p:cxnSp>
      <p:cxnSp>
        <p:nvCxnSpPr>
          <p:cNvPr id="820" name="Google Shape;820;p32"/>
          <p:cNvCxnSpPr/>
          <p:nvPr/>
        </p:nvCxnSpPr>
        <p:spPr>
          <a:xfrm>
            <a:off x="2504550" y="3161750"/>
            <a:ext cx="16539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oval"/>
          </a:ln>
        </p:spPr>
      </p:cxnSp>
      <p:cxnSp>
        <p:nvCxnSpPr>
          <p:cNvPr id="821" name="Google Shape;821;p32"/>
          <p:cNvCxnSpPr/>
          <p:nvPr/>
        </p:nvCxnSpPr>
        <p:spPr>
          <a:xfrm>
            <a:off x="4783300" y="2445061"/>
            <a:ext cx="15699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oval"/>
            <a:tailEnd len="med" w="med" type="none"/>
          </a:ln>
        </p:spPr>
      </p:cxnSp>
      <p:cxnSp>
        <p:nvCxnSpPr>
          <p:cNvPr id="822" name="Google Shape;822;p32"/>
          <p:cNvCxnSpPr/>
          <p:nvPr/>
        </p:nvCxnSpPr>
        <p:spPr>
          <a:xfrm>
            <a:off x="4400475" y="3952528"/>
            <a:ext cx="21297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oval"/>
            <a:tailEnd len="med" w="med" type="none"/>
          </a:ln>
        </p:spPr>
      </p:cxnSp>
      <p:grpSp>
        <p:nvGrpSpPr>
          <p:cNvPr id="823" name="Google Shape;823;p32"/>
          <p:cNvGrpSpPr/>
          <p:nvPr/>
        </p:nvGrpSpPr>
        <p:grpSpPr>
          <a:xfrm>
            <a:off x="1454101" y="1082795"/>
            <a:ext cx="339248" cy="339248"/>
            <a:chOff x="1190625" y="238125"/>
            <a:chExt cx="5219200" cy="5219200"/>
          </a:xfrm>
        </p:grpSpPr>
        <p:sp>
          <p:nvSpPr>
            <p:cNvPr id="824" name="Google Shape;824;p32"/>
            <p:cNvSpPr/>
            <p:nvPr/>
          </p:nvSpPr>
          <p:spPr>
            <a:xfrm>
              <a:off x="2413850" y="1461350"/>
              <a:ext cx="2772725" cy="2772725"/>
            </a:xfrm>
            <a:custGeom>
              <a:rect b="b" l="l" r="r" t="t"/>
              <a:pathLst>
                <a:path extrusionOk="0" h="110909" w="110909">
                  <a:moveTo>
                    <a:pt x="55455" y="1"/>
                  </a:moveTo>
                  <a:cubicBezTo>
                    <a:pt x="47463" y="1"/>
                    <a:pt x="39732" y="1664"/>
                    <a:pt x="32490" y="4959"/>
                  </a:cubicBezTo>
                  <a:cubicBezTo>
                    <a:pt x="30468" y="5905"/>
                    <a:pt x="29554" y="8319"/>
                    <a:pt x="30468" y="10374"/>
                  </a:cubicBezTo>
                  <a:cubicBezTo>
                    <a:pt x="31164" y="11863"/>
                    <a:pt x="32657" y="12751"/>
                    <a:pt x="34216" y="12751"/>
                  </a:cubicBezTo>
                  <a:cubicBezTo>
                    <a:pt x="34774" y="12751"/>
                    <a:pt x="35341" y="12637"/>
                    <a:pt x="35883" y="12396"/>
                  </a:cubicBezTo>
                  <a:cubicBezTo>
                    <a:pt x="42048" y="9591"/>
                    <a:pt x="48637" y="8156"/>
                    <a:pt x="55455" y="8156"/>
                  </a:cubicBezTo>
                  <a:cubicBezTo>
                    <a:pt x="81550" y="8156"/>
                    <a:pt x="102753" y="29359"/>
                    <a:pt x="102753" y="55455"/>
                  </a:cubicBezTo>
                  <a:cubicBezTo>
                    <a:pt x="102753" y="81550"/>
                    <a:pt x="81550" y="102753"/>
                    <a:pt x="55455" y="102753"/>
                  </a:cubicBezTo>
                  <a:cubicBezTo>
                    <a:pt x="29359" y="102753"/>
                    <a:pt x="8156" y="81550"/>
                    <a:pt x="8156" y="55455"/>
                  </a:cubicBezTo>
                  <a:cubicBezTo>
                    <a:pt x="8156" y="47854"/>
                    <a:pt x="9917" y="40580"/>
                    <a:pt x="13375" y="33860"/>
                  </a:cubicBezTo>
                  <a:cubicBezTo>
                    <a:pt x="14386" y="31838"/>
                    <a:pt x="13603" y="29391"/>
                    <a:pt x="11613" y="28347"/>
                  </a:cubicBezTo>
                  <a:cubicBezTo>
                    <a:pt x="11014" y="28048"/>
                    <a:pt x="10378" y="27906"/>
                    <a:pt x="9752" y="27906"/>
                  </a:cubicBezTo>
                  <a:cubicBezTo>
                    <a:pt x="8265" y="27906"/>
                    <a:pt x="6835" y="28708"/>
                    <a:pt x="6101" y="30109"/>
                  </a:cubicBezTo>
                  <a:cubicBezTo>
                    <a:pt x="2121" y="37905"/>
                    <a:pt x="1" y="46647"/>
                    <a:pt x="1" y="55455"/>
                  </a:cubicBezTo>
                  <a:cubicBezTo>
                    <a:pt x="1" y="86019"/>
                    <a:pt x="24890" y="110908"/>
                    <a:pt x="55455" y="110908"/>
                  </a:cubicBezTo>
                  <a:cubicBezTo>
                    <a:pt x="86019" y="110908"/>
                    <a:pt x="110908" y="86019"/>
                    <a:pt x="110908" y="55455"/>
                  </a:cubicBezTo>
                  <a:cubicBezTo>
                    <a:pt x="110908" y="24890"/>
                    <a:pt x="86019" y="1"/>
                    <a:pt x="554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1190625" y="1114775"/>
              <a:ext cx="5219200" cy="3465875"/>
            </a:xfrm>
            <a:custGeom>
              <a:rect b="b" l="l" r="r" t="t"/>
              <a:pathLst>
                <a:path extrusionOk="0" h="138635" w="208768">
                  <a:moveTo>
                    <a:pt x="104384" y="0"/>
                  </a:moveTo>
                  <a:cubicBezTo>
                    <a:pt x="74341" y="0"/>
                    <a:pt x="47755" y="18039"/>
                    <a:pt x="30761" y="33207"/>
                  </a:cubicBezTo>
                  <a:cubicBezTo>
                    <a:pt x="20975" y="41884"/>
                    <a:pt x="13439" y="50398"/>
                    <a:pt x="8807" y="56009"/>
                  </a:cubicBezTo>
                  <a:cubicBezTo>
                    <a:pt x="5937" y="59499"/>
                    <a:pt x="3947" y="62174"/>
                    <a:pt x="2805" y="63805"/>
                  </a:cubicBezTo>
                  <a:cubicBezTo>
                    <a:pt x="326" y="67230"/>
                    <a:pt x="0" y="68013"/>
                    <a:pt x="0" y="69318"/>
                  </a:cubicBezTo>
                  <a:cubicBezTo>
                    <a:pt x="0" y="70655"/>
                    <a:pt x="359" y="71373"/>
                    <a:pt x="2805" y="74765"/>
                  </a:cubicBezTo>
                  <a:cubicBezTo>
                    <a:pt x="4012" y="76363"/>
                    <a:pt x="6002" y="79038"/>
                    <a:pt x="8807" y="82463"/>
                  </a:cubicBezTo>
                  <a:cubicBezTo>
                    <a:pt x="13472" y="88074"/>
                    <a:pt x="21040" y="96620"/>
                    <a:pt x="30728" y="105297"/>
                  </a:cubicBezTo>
                  <a:cubicBezTo>
                    <a:pt x="41525" y="114920"/>
                    <a:pt x="52551" y="122586"/>
                    <a:pt x="63511" y="128131"/>
                  </a:cubicBezTo>
                  <a:cubicBezTo>
                    <a:pt x="77342" y="135112"/>
                    <a:pt x="91107" y="138635"/>
                    <a:pt x="104384" y="138635"/>
                  </a:cubicBezTo>
                  <a:cubicBezTo>
                    <a:pt x="125162" y="138635"/>
                    <a:pt x="146659" y="130186"/>
                    <a:pt x="168253" y="113550"/>
                  </a:cubicBezTo>
                  <a:cubicBezTo>
                    <a:pt x="170015" y="112180"/>
                    <a:pt x="170341" y="109636"/>
                    <a:pt x="168971" y="107842"/>
                  </a:cubicBezTo>
                  <a:cubicBezTo>
                    <a:pt x="168170" y="106793"/>
                    <a:pt x="166968" y="106246"/>
                    <a:pt x="165749" y="106246"/>
                  </a:cubicBezTo>
                  <a:cubicBezTo>
                    <a:pt x="164883" y="106246"/>
                    <a:pt x="164008" y="106522"/>
                    <a:pt x="163262" y="107091"/>
                  </a:cubicBezTo>
                  <a:cubicBezTo>
                    <a:pt x="143136" y="122618"/>
                    <a:pt x="123336" y="130480"/>
                    <a:pt x="104384" y="130480"/>
                  </a:cubicBezTo>
                  <a:cubicBezTo>
                    <a:pt x="77570" y="130480"/>
                    <a:pt x="53268" y="114137"/>
                    <a:pt x="37578" y="100470"/>
                  </a:cubicBezTo>
                  <a:cubicBezTo>
                    <a:pt x="22736" y="87454"/>
                    <a:pt x="12396" y="74145"/>
                    <a:pt x="8905" y="69285"/>
                  </a:cubicBezTo>
                  <a:cubicBezTo>
                    <a:pt x="12265" y="64490"/>
                    <a:pt x="22540" y="51116"/>
                    <a:pt x="37709" y="37937"/>
                  </a:cubicBezTo>
                  <a:cubicBezTo>
                    <a:pt x="53333" y="24335"/>
                    <a:pt x="77570" y="8155"/>
                    <a:pt x="104384" y="8155"/>
                  </a:cubicBezTo>
                  <a:cubicBezTo>
                    <a:pt x="131197" y="8155"/>
                    <a:pt x="155499" y="24498"/>
                    <a:pt x="171189" y="38198"/>
                  </a:cubicBezTo>
                  <a:cubicBezTo>
                    <a:pt x="186031" y="51181"/>
                    <a:pt x="196404" y="64490"/>
                    <a:pt x="199862" y="69383"/>
                  </a:cubicBezTo>
                  <a:cubicBezTo>
                    <a:pt x="197546" y="72677"/>
                    <a:pt x="192066" y="79854"/>
                    <a:pt x="184139" y="88204"/>
                  </a:cubicBezTo>
                  <a:cubicBezTo>
                    <a:pt x="182573" y="89803"/>
                    <a:pt x="182639" y="92412"/>
                    <a:pt x="184270" y="93946"/>
                  </a:cubicBezTo>
                  <a:cubicBezTo>
                    <a:pt x="185060" y="94704"/>
                    <a:pt x="186073" y="95080"/>
                    <a:pt x="187085" y="95080"/>
                  </a:cubicBezTo>
                  <a:cubicBezTo>
                    <a:pt x="188161" y="95080"/>
                    <a:pt x="189236" y="94656"/>
                    <a:pt x="190043" y="93815"/>
                  </a:cubicBezTo>
                  <a:cubicBezTo>
                    <a:pt x="196078" y="87454"/>
                    <a:pt x="200580" y="81941"/>
                    <a:pt x="203287" y="78451"/>
                  </a:cubicBezTo>
                  <a:cubicBezTo>
                    <a:pt x="208767" y="71340"/>
                    <a:pt x="208767" y="70459"/>
                    <a:pt x="208767" y="69318"/>
                  </a:cubicBezTo>
                  <a:cubicBezTo>
                    <a:pt x="208767" y="67980"/>
                    <a:pt x="208408" y="67263"/>
                    <a:pt x="205962" y="63870"/>
                  </a:cubicBezTo>
                  <a:cubicBezTo>
                    <a:pt x="204755" y="62272"/>
                    <a:pt x="202765" y="59597"/>
                    <a:pt x="199960" y="56172"/>
                  </a:cubicBezTo>
                  <a:cubicBezTo>
                    <a:pt x="195295" y="50561"/>
                    <a:pt x="187727" y="42015"/>
                    <a:pt x="178039" y="33338"/>
                  </a:cubicBezTo>
                  <a:cubicBezTo>
                    <a:pt x="167242" y="23715"/>
                    <a:pt x="156217" y="16049"/>
                    <a:pt x="145256" y="10504"/>
                  </a:cubicBezTo>
                  <a:cubicBezTo>
                    <a:pt x="131425" y="3523"/>
                    <a:pt x="117660" y="0"/>
                    <a:pt x="104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2964325" y="2011825"/>
              <a:ext cx="1671775" cy="1671775"/>
            </a:xfrm>
            <a:custGeom>
              <a:rect b="b" l="l" r="r" t="t"/>
              <a:pathLst>
                <a:path extrusionOk="0" h="66871" w="66871">
                  <a:moveTo>
                    <a:pt x="33436" y="8155"/>
                  </a:moveTo>
                  <a:cubicBezTo>
                    <a:pt x="34545" y="8155"/>
                    <a:pt x="35654" y="8220"/>
                    <a:pt x="36763" y="8384"/>
                  </a:cubicBezTo>
                  <a:cubicBezTo>
                    <a:pt x="34643" y="11026"/>
                    <a:pt x="33436" y="14386"/>
                    <a:pt x="33436" y="17974"/>
                  </a:cubicBezTo>
                  <a:cubicBezTo>
                    <a:pt x="33436" y="26520"/>
                    <a:pt x="40384" y="33468"/>
                    <a:pt x="48930" y="33468"/>
                  </a:cubicBezTo>
                  <a:cubicBezTo>
                    <a:pt x="52486" y="33468"/>
                    <a:pt x="55845" y="32261"/>
                    <a:pt x="58520" y="30141"/>
                  </a:cubicBezTo>
                  <a:cubicBezTo>
                    <a:pt x="58651" y="31250"/>
                    <a:pt x="58716" y="32326"/>
                    <a:pt x="58716" y="33436"/>
                  </a:cubicBezTo>
                  <a:cubicBezTo>
                    <a:pt x="58716" y="47364"/>
                    <a:pt x="47364" y="58716"/>
                    <a:pt x="33436" y="58716"/>
                  </a:cubicBezTo>
                  <a:cubicBezTo>
                    <a:pt x="19507" y="58716"/>
                    <a:pt x="8155" y="47364"/>
                    <a:pt x="8155" y="33436"/>
                  </a:cubicBezTo>
                  <a:cubicBezTo>
                    <a:pt x="8155" y="19507"/>
                    <a:pt x="19507" y="8155"/>
                    <a:pt x="33436" y="8155"/>
                  </a:cubicBezTo>
                  <a:close/>
                  <a:moveTo>
                    <a:pt x="33436" y="0"/>
                  </a:moveTo>
                  <a:cubicBezTo>
                    <a:pt x="15005" y="0"/>
                    <a:pt x="0" y="15005"/>
                    <a:pt x="0" y="33436"/>
                  </a:cubicBezTo>
                  <a:cubicBezTo>
                    <a:pt x="0" y="51866"/>
                    <a:pt x="15005" y="66871"/>
                    <a:pt x="33436" y="66871"/>
                  </a:cubicBezTo>
                  <a:cubicBezTo>
                    <a:pt x="51866" y="66871"/>
                    <a:pt x="66871" y="51866"/>
                    <a:pt x="66871" y="33436"/>
                  </a:cubicBezTo>
                  <a:cubicBezTo>
                    <a:pt x="66871" y="28445"/>
                    <a:pt x="65794" y="23617"/>
                    <a:pt x="63642" y="19115"/>
                  </a:cubicBezTo>
                  <a:cubicBezTo>
                    <a:pt x="62979" y="17670"/>
                    <a:pt x="61538" y="16781"/>
                    <a:pt x="59987" y="16781"/>
                  </a:cubicBezTo>
                  <a:cubicBezTo>
                    <a:pt x="59857" y="16781"/>
                    <a:pt x="59727" y="16787"/>
                    <a:pt x="59597" y="16799"/>
                  </a:cubicBezTo>
                  <a:cubicBezTo>
                    <a:pt x="57868" y="16963"/>
                    <a:pt x="56465" y="18169"/>
                    <a:pt x="56009" y="19833"/>
                  </a:cubicBezTo>
                  <a:cubicBezTo>
                    <a:pt x="55193" y="23062"/>
                    <a:pt x="52257" y="25313"/>
                    <a:pt x="48930" y="25313"/>
                  </a:cubicBezTo>
                  <a:cubicBezTo>
                    <a:pt x="44853" y="25313"/>
                    <a:pt x="41591" y="22019"/>
                    <a:pt x="41591" y="17974"/>
                  </a:cubicBezTo>
                  <a:cubicBezTo>
                    <a:pt x="41591" y="14647"/>
                    <a:pt x="43841" y="11711"/>
                    <a:pt x="47071" y="10863"/>
                  </a:cubicBezTo>
                  <a:cubicBezTo>
                    <a:pt x="48734" y="10439"/>
                    <a:pt x="49941" y="9036"/>
                    <a:pt x="50104" y="7307"/>
                  </a:cubicBezTo>
                  <a:cubicBezTo>
                    <a:pt x="50300" y="5611"/>
                    <a:pt x="49354" y="3980"/>
                    <a:pt x="47821" y="3262"/>
                  </a:cubicBezTo>
                  <a:cubicBezTo>
                    <a:pt x="43287" y="1077"/>
                    <a:pt x="38459" y="0"/>
                    <a:pt x="334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3698275" y="238125"/>
              <a:ext cx="203900" cy="754350"/>
            </a:xfrm>
            <a:custGeom>
              <a:rect b="b" l="l" r="r" t="t"/>
              <a:pathLst>
                <a:path extrusionOk="0" h="30174" w="8156">
                  <a:moveTo>
                    <a:pt x="4078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26096"/>
                  </a:lnTo>
                  <a:cubicBezTo>
                    <a:pt x="0" y="28347"/>
                    <a:pt x="1827" y="30173"/>
                    <a:pt x="4078" y="30173"/>
                  </a:cubicBezTo>
                  <a:cubicBezTo>
                    <a:pt x="6328" y="30173"/>
                    <a:pt x="8155" y="28347"/>
                    <a:pt x="8155" y="26096"/>
                  </a:cubicBezTo>
                  <a:lnTo>
                    <a:pt x="8155" y="4077"/>
                  </a:ln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4879925" y="508250"/>
              <a:ext cx="707050" cy="687275"/>
            </a:xfrm>
            <a:custGeom>
              <a:rect b="b" l="l" r="r" t="t"/>
              <a:pathLst>
                <a:path extrusionOk="0" h="27491" w="28282">
                  <a:moveTo>
                    <a:pt x="23796" y="0"/>
                  </a:moveTo>
                  <a:cubicBezTo>
                    <a:pt x="22753" y="0"/>
                    <a:pt x="21709" y="400"/>
                    <a:pt x="20910" y="1199"/>
                  </a:cubicBezTo>
                  <a:lnTo>
                    <a:pt x="1599" y="20510"/>
                  </a:lnTo>
                  <a:cubicBezTo>
                    <a:pt x="0" y="22108"/>
                    <a:pt x="0" y="24685"/>
                    <a:pt x="1599" y="26284"/>
                  </a:cubicBezTo>
                  <a:cubicBezTo>
                    <a:pt x="2382" y="27067"/>
                    <a:pt x="3425" y="27491"/>
                    <a:pt x="4469" y="27491"/>
                  </a:cubicBezTo>
                  <a:cubicBezTo>
                    <a:pt x="5513" y="27491"/>
                    <a:pt x="6557" y="27067"/>
                    <a:pt x="7340" y="26284"/>
                  </a:cubicBezTo>
                  <a:lnTo>
                    <a:pt x="26683" y="6973"/>
                  </a:lnTo>
                  <a:cubicBezTo>
                    <a:pt x="28282" y="5374"/>
                    <a:pt x="28282" y="2797"/>
                    <a:pt x="26683" y="1199"/>
                  </a:cubicBezTo>
                  <a:cubicBezTo>
                    <a:pt x="25884" y="400"/>
                    <a:pt x="24840" y="0"/>
                    <a:pt x="23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2013450" y="508250"/>
              <a:ext cx="707050" cy="687275"/>
            </a:xfrm>
            <a:custGeom>
              <a:rect b="b" l="l" r="r" t="t"/>
              <a:pathLst>
                <a:path extrusionOk="0" h="27491" w="28282">
                  <a:moveTo>
                    <a:pt x="4486" y="0"/>
                  </a:moveTo>
                  <a:cubicBezTo>
                    <a:pt x="3442" y="0"/>
                    <a:pt x="2398" y="400"/>
                    <a:pt x="1599" y="1199"/>
                  </a:cubicBezTo>
                  <a:cubicBezTo>
                    <a:pt x="0" y="2797"/>
                    <a:pt x="0" y="5374"/>
                    <a:pt x="1599" y="6973"/>
                  </a:cubicBezTo>
                  <a:lnTo>
                    <a:pt x="20942" y="26284"/>
                  </a:lnTo>
                  <a:cubicBezTo>
                    <a:pt x="21725" y="27067"/>
                    <a:pt x="22769" y="27491"/>
                    <a:pt x="23813" y="27491"/>
                  </a:cubicBezTo>
                  <a:cubicBezTo>
                    <a:pt x="24857" y="27491"/>
                    <a:pt x="25901" y="27067"/>
                    <a:pt x="26683" y="26284"/>
                  </a:cubicBezTo>
                  <a:cubicBezTo>
                    <a:pt x="28282" y="24685"/>
                    <a:pt x="28282" y="22108"/>
                    <a:pt x="26683" y="20510"/>
                  </a:cubicBezTo>
                  <a:lnTo>
                    <a:pt x="7373" y="1199"/>
                  </a:lnTo>
                  <a:cubicBezTo>
                    <a:pt x="6573" y="400"/>
                    <a:pt x="5530" y="0"/>
                    <a:pt x="4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3698275" y="4702950"/>
              <a:ext cx="203900" cy="754375"/>
            </a:xfrm>
            <a:custGeom>
              <a:rect b="b" l="l" r="r" t="t"/>
              <a:pathLst>
                <a:path extrusionOk="0" h="30175" w="8156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lnTo>
                    <a:pt x="0" y="26097"/>
                  </a:lnTo>
                  <a:cubicBezTo>
                    <a:pt x="0" y="28347"/>
                    <a:pt x="1827" y="30174"/>
                    <a:pt x="4078" y="30174"/>
                  </a:cubicBezTo>
                  <a:cubicBezTo>
                    <a:pt x="6328" y="30174"/>
                    <a:pt x="8155" y="28347"/>
                    <a:pt x="8155" y="26097"/>
                  </a:cubicBezTo>
                  <a:lnTo>
                    <a:pt x="8155" y="4078"/>
                  </a:lnTo>
                  <a:cubicBezTo>
                    <a:pt x="8155" y="1827"/>
                    <a:pt x="6328" y="1"/>
                    <a:pt x="4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2013450" y="4500100"/>
              <a:ext cx="707050" cy="687275"/>
            </a:xfrm>
            <a:custGeom>
              <a:rect b="b" l="l" r="r" t="t"/>
              <a:pathLst>
                <a:path extrusionOk="0" h="27491" w="28282">
                  <a:moveTo>
                    <a:pt x="23813" y="1"/>
                  </a:moveTo>
                  <a:cubicBezTo>
                    <a:pt x="22769" y="1"/>
                    <a:pt x="21725" y="400"/>
                    <a:pt x="20942" y="1199"/>
                  </a:cubicBezTo>
                  <a:lnTo>
                    <a:pt x="1599" y="20510"/>
                  </a:lnTo>
                  <a:cubicBezTo>
                    <a:pt x="0" y="22109"/>
                    <a:pt x="0" y="24686"/>
                    <a:pt x="1599" y="26284"/>
                  </a:cubicBezTo>
                  <a:cubicBezTo>
                    <a:pt x="2414" y="27100"/>
                    <a:pt x="3458" y="27491"/>
                    <a:pt x="4502" y="27491"/>
                  </a:cubicBezTo>
                  <a:cubicBezTo>
                    <a:pt x="5546" y="27491"/>
                    <a:pt x="6590" y="27100"/>
                    <a:pt x="7373" y="26284"/>
                  </a:cubicBezTo>
                  <a:lnTo>
                    <a:pt x="26683" y="6973"/>
                  </a:lnTo>
                  <a:cubicBezTo>
                    <a:pt x="28282" y="5375"/>
                    <a:pt x="28282" y="2798"/>
                    <a:pt x="26683" y="1199"/>
                  </a:cubicBezTo>
                  <a:cubicBezTo>
                    <a:pt x="25901" y="400"/>
                    <a:pt x="24857" y="1"/>
                    <a:pt x="238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4879925" y="4500100"/>
              <a:ext cx="707050" cy="687275"/>
            </a:xfrm>
            <a:custGeom>
              <a:rect b="b" l="l" r="r" t="t"/>
              <a:pathLst>
                <a:path extrusionOk="0" h="27491" w="28282">
                  <a:moveTo>
                    <a:pt x="4469" y="1"/>
                  </a:moveTo>
                  <a:cubicBezTo>
                    <a:pt x="3425" y="1"/>
                    <a:pt x="2382" y="400"/>
                    <a:pt x="1599" y="1199"/>
                  </a:cubicBezTo>
                  <a:cubicBezTo>
                    <a:pt x="0" y="2798"/>
                    <a:pt x="0" y="5375"/>
                    <a:pt x="1599" y="6973"/>
                  </a:cubicBezTo>
                  <a:lnTo>
                    <a:pt x="20910" y="26284"/>
                  </a:lnTo>
                  <a:cubicBezTo>
                    <a:pt x="21692" y="27100"/>
                    <a:pt x="22736" y="27491"/>
                    <a:pt x="23780" y="27491"/>
                  </a:cubicBezTo>
                  <a:cubicBezTo>
                    <a:pt x="24824" y="27491"/>
                    <a:pt x="25868" y="27100"/>
                    <a:pt x="26683" y="26284"/>
                  </a:cubicBezTo>
                  <a:cubicBezTo>
                    <a:pt x="28282" y="24686"/>
                    <a:pt x="28282" y="22109"/>
                    <a:pt x="26683" y="20510"/>
                  </a:cubicBezTo>
                  <a:lnTo>
                    <a:pt x="7340" y="1199"/>
                  </a:lnTo>
                  <a:cubicBezTo>
                    <a:pt x="6557" y="400"/>
                    <a:pt x="5513" y="1"/>
                    <a:pt x="4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2814275" y="18136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1" y="1"/>
                    <a:pt x="1957" y="457"/>
                    <a:pt x="1207" y="1208"/>
                  </a:cubicBezTo>
                  <a:cubicBezTo>
                    <a:pt x="457" y="1958"/>
                    <a:pt x="0" y="3002"/>
                    <a:pt x="0" y="4078"/>
                  </a:cubicBezTo>
                  <a:cubicBezTo>
                    <a:pt x="0" y="5155"/>
                    <a:pt x="457" y="6198"/>
                    <a:pt x="1207" y="6981"/>
                  </a:cubicBezTo>
                  <a:cubicBezTo>
                    <a:pt x="1957" y="7731"/>
                    <a:pt x="3001" y="8156"/>
                    <a:pt x="4078" y="8156"/>
                  </a:cubicBezTo>
                  <a:cubicBezTo>
                    <a:pt x="5154" y="8156"/>
                    <a:pt x="6198" y="7731"/>
                    <a:pt x="6981" y="6981"/>
                  </a:cubicBezTo>
                  <a:cubicBezTo>
                    <a:pt x="7731" y="6198"/>
                    <a:pt x="8155" y="5155"/>
                    <a:pt x="8155" y="4078"/>
                  </a:cubicBezTo>
                  <a:cubicBezTo>
                    <a:pt x="8155" y="3002"/>
                    <a:pt x="7731" y="1958"/>
                    <a:pt x="6981" y="1208"/>
                  </a:cubicBezTo>
                  <a:cubicBezTo>
                    <a:pt x="6198" y="457"/>
                    <a:pt x="5154" y="1"/>
                    <a:pt x="4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510300" y="353760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1" y="1"/>
                    <a:pt x="1958" y="425"/>
                    <a:pt x="1207" y="1208"/>
                  </a:cubicBezTo>
                  <a:cubicBezTo>
                    <a:pt x="424" y="1958"/>
                    <a:pt x="0" y="3002"/>
                    <a:pt x="0" y="4078"/>
                  </a:cubicBezTo>
                  <a:cubicBezTo>
                    <a:pt x="0" y="5155"/>
                    <a:pt x="424" y="6199"/>
                    <a:pt x="1207" y="6949"/>
                  </a:cubicBezTo>
                  <a:cubicBezTo>
                    <a:pt x="1958" y="7732"/>
                    <a:pt x="3001" y="8156"/>
                    <a:pt x="4078" y="8156"/>
                  </a:cubicBezTo>
                  <a:cubicBezTo>
                    <a:pt x="5154" y="8156"/>
                    <a:pt x="6198" y="7732"/>
                    <a:pt x="6948" y="6949"/>
                  </a:cubicBezTo>
                  <a:cubicBezTo>
                    <a:pt x="7731" y="6199"/>
                    <a:pt x="8155" y="5155"/>
                    <a:pt x="8155" y="4078"/>
                  </a:cubicBezTo>
                  <a:cubicBezTo>
                    <a:pt x="8155" y="3002"/>
                    <a:pt x="7731" y="1958"/>
                    <a:pt x="6948" y="1208"/>
                  </a:cubicBezTo>
                  <a:cubicBezTo>
                    <a:pt x="6198" y="425"/>
                    <a:pt x="5154" y="1"/>
                    <a:pt x="4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" name="Google Shape;835;p32"/>
          <p:cNvGrpSpPr/>
          <p:nvPr/>
        </p:nvGrpSpPr>
        <p:grpSpPr>
          <a:xfrm>
            <a:off x="7142710" y="1904634"/>
            <a:ext cx="339466" cy="334538"/>
            <a:chOff x="1154725" y="238325"/>
            <a:chExt cx="5295875" cy="5219000"/>
          </a:xfrm>
        </p:grpSpPr>
        <p:sp>
          <p:nvSpPr>
            <p:cNvPr id="836" name="Google Shape;836;p32"/>
            <p:cNvSpPr/>
            <p:nvPr/>
          </p:nvSpPr>
          <p:spPr>
            <a:xfrm>
              <a:off x="1679900" y="726600"/>
              <a:ext cx="3058150" cy="3058125"/>
            </a:xfrm>
            <a:custGeom>
              <a:rect b="b" l="l" r="r" t="t"/>
              <a:pathLst>
                <a:path extrusionOk="0" h="122325" w="122326">
                  <a:moveTo>
                    <a:pt x="61163" y="8155"/>
                  </a:moveTo>
                  <a:cubicBezTo>
                    <a:pt x="90391" y="8155"/>
                    <a:pt x="114170" y="31935"/>
                    <a:pt x="114170" y="61163"/>
                  </a:cubicBezTo>
                  <a:cubicBezTo>
                    <a:pt x="114170" y="90390"/>
                    <a:pt x="90391" y="114170"/>
                    <a:pt x="61163" y="114170"/>
                  </a:cubicBezTo>
                  <a:cubicBezTo>
                    <a:pt x="31936" y="114170"/>
                    <a:pt x="8156" y="90390"/>
                    <a:pt x="8156" y="61163"/>
                  </a:cubicBezTo>
                  <a:cubicBezTo>
                    <a:pt x="8156" y="31935"/>
                    <a:pt x="31936" y="8155"/>
                    <a:pt x="61163" y="8155"/>
                  </a:cubicBezTo>
                  <a:close/>
                  <a:moveTo>
                    <a:pt x="61163" y="0"/>
                  </a:moveTo>
                  <a:cubicBezTo>
                    <a:pt x="27434" y="0"/>
                    <a:pt x="1" y="27434"/>
                    <a:pt x="1" y="61163"/>
                  </a:cubicBezTo>
                  <a:cubicBezTo>
                    <a:pt x="1" y="94891"/>
                    <a:pt x="27434" y="122325"/>
                    <a:pt x="61163" y="122325"/>
                  </a:cubicBezTo>
                  <a:cubicBezTo>
                    <a:pt x="94892" y="122325"/>
                    <a:pt x="122325" y="94891"/>
                    <a:pt x="122325" y="61163"/>
                  </a:cubicBezTo>
                  <a:cubicBezTo>
                    <a:pt x="122325" y="27434"/>
                    <a:pt x="94892" y="0"/>
                    <a:pt x="61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1741900" y="3509275"/>
              <a:ext cx="233250" cy="212675"/>
            </a:xfrm>
            <a:custGeom>
              <a:rect b="b" l="l" r="r" t="t"/>
              <a:pathLst>
                <a:path extrusionOk="0" h="8507" w="9330">
                  <a:moveTo>
                    <a:pt x="4485" y="0"/>
                  </a:moveTo>
                  <a:cubicBezTo>
                    <a:pt x="3441" y="0"/>
                    <a:pt x="2398" y="400"/>
                    <a:pt x="1598" y="1199"/>
                  </a:cubicBezTo>
                  <a:cubicBezTo>
                    <a:pt x="0" y="2798"/>
                    <a:pt x="0" y="5375"/>
                    <a:pt x="1598" y="6973"/>
                  </a:cubicBezTo>
                  <a:lnTo>
                    <a:pt x="1957" y="7332"/>
                  </a:lnTo>
                  <a:cubicBezTo>
                    <a:pt x="2773" y="8115"/>
                    <a:pt x="3817" y="8506"/>
                    <a:pt x="4828" y="8506"/>
                  </a:cubicBezTo>
                  <a:cubicBezTo>
                    <a:pt x="5904" y="8506"/>
                    <a:pt x="6948" y="8115"/>
                    <a:pt x="7731" y="7299"/>
                  </a:cubicBezTo>
                  <a:cubicBezTo>
                    <a:pt x="9329" y="5701"/>
                    <a:pt x="9297" y="3124"/>
                    <a:pt x="7698" y="1525"/>
                  </a:cubicBezTo>
                  <a:lnTo>
                    <a:pt x="7372" y="1199"/>
                  </a:lnTo>
                  <a:cubicBezTo>
                    <a:pt x="6573" y="400"/>
                    <a:pt x="5529" y="0"/>
                    <a:pt x="44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1154725" y="238325"/>
              <a:ext cx="5295875" cy="5219000"/>
            </a:xfrm>
            <a:custGeom>
              <a:rect b="b" l="l" r="r" t="t"/>
              <a:pathLst>
                <a:path extrusionOk="0" h="208760" w="211835">
                  <a:moveTo>
                    <a:pt x="144931" y="131515"/>
                  </a:moveTo>
                  <a:lnTo>
                    <a:pt x="154586" y="141171"/>
                  </a:lnTo>
                  <a:cubicBezTo>
                    <a:pt x="154586" y="141203"/>
                    <a:pt x="154554" y="141203"/>
                    <a:pt x="154521" y="141236"/>
                  </a:cubicBezTo>
                  <a:lnTo>
                    <a:pt x="142615" y="153142"/>
                  </a:lnTo>
                  <a:lnTo>
                    <a:pt x="132959" y="143454"/>
                  </a:lnTo>
                  <a:cubicBezTo>
                    <a:pt x="135145" y="141693"/>
                    <a:pt x="137232" y="139801"/>
                    <a:pt x="139255" y="137811"/>
                  </a:cubicBezTo>
                  <a:cubicBezTo>
                    <a:pt x="141277" y="135788"/>
                    <a:pt x="143169" y="133668"/>
                    <a:pt x="144931" y="131515"/>
                  </a:cubicBezTo>
                  <a:close/>
                  <a:moveTo>
                    <a:pt x="160360" y="146912"/>
                  </a:moveTo>
                  <a:lnTo>
                    <a:pt x="199569" y="186154"/>
                  </a:lnTo>
                  <a:cubicBezTo>
                    <a:pt x="202864" y="189448"/>
                    <a:pt x="202864" y="194798"/>
                    <a:pt x="199569" y="198125"/>
                  </a:cubicBezTo>
                  <a:cubicBezTo>
                    <a:pt x="197971" y="199723"/>
                    <a:pt x="195850" y="200604"/>
                    <a:pt x="193600" y="200604"/>
                  </a:cubicBezTo>
                  <a:cubicBezTo>
                    <a:pt x="191349" y="200604"/>
                    <a:pt x="189196" y="199723"/>
                    <a:pt x="187598" y="198125"/>
                  </a:cubicBezTo>
                  <a:lnTo>
                    <a:pt x="148388" y="158883"/>
                  </a:lnTo>
                  <a:lnTo>
                    <a:pt x="160295" y="147010"/>
                  </a:lnTo>
                  <a:cubicBezTo>
                    <a:pt x="160327" y="146977"/>
                    <a:pt x="160327" y="146944"/>
                    <a:pt x="160360" y="146912"/>
                  </a:cubicBezTo>
                  <a:close/>
                  <a:moveTo>
                    <a:pt x="82170" y="0"/>
                  </a:moveTo>
                  <a:cubicBezTo>
                    <a:pt x="61497" y="0"/>
                    <a:pt x="40824" y="7870"/>
                    <a:pt x="25085" y="23609"/>
                  </a:cubicBezTo>
                  <a:cubicBezTo>
                    <a:pt x="12005" y="36689"/>
                    <a:pt x="3785" y="53978"/>
                    <a:pt x="1860" y="72310"/>
                  </a:cubicBezTo>
                  <a:cubicBezTo>
                    <a:pt x="1" y="90382"/>
                    <a:pt x="4307" y="108747"/>
                    <a:pt x="13995" y="124013"/>
                  </a:cubicBezTo>
                  <a:cubicBezTo>
                    <a:pt x="14769" y="125227"/>
                    <a:pt x="16095" y="125891"/>
                    <a:pt x="17446" y="125891"/>
                  </a:cubicBezTo>
                  <a:cubicBezTo>
                    <a:pt x="18200" y="125891"/>
                    <a:pt x="18961" y="125684"/>
                    <a:pt x="19638" y="125252"/>
                  </a:cubicBezTo>
                  <a:cubicBezTo>
                    <a:pt x="21530" y="124045"/>
                    <a:pt x="22084" y="121534"/>
                    <a:pt x="20877" y="119609"/>
                  </a:cubicBezTo>
                  <a:cubicBezTo>
                    <a:pt x="2806" y="91197"/>
                    <a:pt x="6981" y="53228"/>
                    <a:pt x="30859" y="29382"/>
                  </a:cubicBezTo>
                  <a:cubicBezTo>
                    <a:pt x="45000" y="15225"/>
                    <a:pt x="63585" y="8147"/>
                    <a:pt x="82170" y="8147"/>
                  </a:cubicBezTo>
                  <a:cubicBezTo>
                    <a:pt x="100755" y="8147"/>
                    <a:pt x="119341" y="15225"/>
                    <a:pt x="133481" y="29382"/>
                  </a:cubicBezTo>
                  <a:cubicBezTo>
                    <a:pt x="161795" y="57697"/>
                    <a:pt x="161795" y="103723"/>
                    <a:pt x="133481" y="132037"/>
                  </a:cubicBezTo>
                  <a:cubicBezTo>
                    <a:pt x="119484" y="146035"/>
                    <a:pt x="100838" y="153258"/>
                    <a:pt x="82077" y="153258"/>
                  </a:cubicBezTo>
                  <a:cubicBezTo>
                    <a:pt x="68134" y="153258"/>
                    <a:pt x="54127" y="149269"/>
                    <a:pt x="41917" y="141106"/>
                  </a:cubicBezTo>
                  <a:cubicBezTo>
                    <a:pt x="41214" y="140645"/>
                    <a:pt x="40426" y="140423"/>
                    <a:pt x="39647" y="140423"/>
                  </a:cubicBezTo>
                  <a:cubicBezTo>
                    <a:pt x="38330" y="140423"/>
                    <a:pt x="37041" y="141058"/>
                    <a:pt x="36241" y="142247"/>
                  </a:cubicBezTo>
                  <a:cubicBezTo>
                    <a:pt x="35002" y="144107"/>
                    <a:pt x="35491" y="146651"/>
                    <a:pt x="37383" y="147890"/>
                  </a:cubicBezTo>
                  <a:cubicBezTo>
                    <a:pt x="50953" y="156991"/>
                    <a:pt x="66545" y="161428"/>
                    <a:pt x="82072" y="161428"/>
                  </a:cubicBezTo>
                  <a:cubicBezTo>
                    <a:pt x="97567" y="161428"/>
                    <a:pt x="112996" y="156991"/>
                    <a:pt x="126272" y="148315"/>
                  </a:cubicBezTo>
                  <a:lnTo>
                    <a:pt x="139744" y="161787"/>
                  </a:lnTo>
                  <a:lnTo>
                    <a:pt x="181856" y="203866"/>
                  </a:lnTo>
                  <a:cubicBezTo>
                    <a:pt x="184988" y="207030"/>
                    <a:pt x="189163" y="208759"/>
                    <a:pt x="193600" y="208759"/>
                  </a:cubicBezTo>
                  <a:cubicBezTo>
                    <a:pt x="198036" y="208759"/>
                    <a:pt x="202211" y="207030"/>
                    <a:pt x="205343" y="203866"/>
                  </a:cubicBezTo>
                  <a:cubicBezTo>
                    <a:pt x="211834" y="197407"/>
                    <a:pt x="211834" y="186871"/>
                    <a:pt x="205343" y="180380"/>
                  </a:cubicBezTo>
                  <a:lnTo>
                    <a:pt x="149791" y="124828"/>
                  </a:lnTo>
                  <a:cubicBezTo>
                    <a:pt x="170211" y="93546"/>
                    <a:pt x="166721" y="51075"/>
                    <a:pt x="139255" y="23609"/>
                  </a:cubicBezTo>
                  <a:cubicBezTo>
                    <a:pt x="123516" y="7870"/>
                    <a:pt x="102843" y="0"/>
                    <a:pt x="821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3447900" y="1296350"/>
              <a:ext cx="791075" cy="1061275"/>
            </a:xfrm>
            <a:custGeom>
              <a:rect b="b" l="l" r="r" t="t"/>
              <a:pathLst>
                <a:path extrusionOk="0" h="42451" w="31643">
                  <a:moveTo>
                    <a:pt x="4613" y="0"/>
                  </a:moveTo>
                  <a:cubicBezTo>
                    <a:pt x="3008" y="0"/>
                    <a:pt x="1490" y="945"/>
                    <a:pt x="849" y="2523"/>
                  </a:cubicBezTo>
                  <a:cubicBezTo>
                    <a:pt x="1" y="4611"/>
                    <a:pt x="979" y="6992"/>
                    <a:pt x="3067" y="7840"/>
                  </a:cubicBezTo>
                  <a:cubicBezTo>
                    <a:pt x="15463" y="12994"/>
                    <a:pt x="23487" y="24966"/>
                    <a:pt x="23487" y="38373"/>
                  </a:cubicBezTo>
                  <a:cubicBezTo>
                    <a:pt x="23487" y="40623"/>
                    <a:pt x="25314" y="42450"/>
                    <a:pt x="27565" y="42450"/>
                  </a:cubicBezTo>
                  <a:cubicBezTo>
                    <a:pt x="29815" y="42450"/>
                    <a:pt x="31642" y="40623"/>
                    <a:pt x="31642" y="38373"/>
                  </a:cubicBezTo>
                  <a:cubicBezTo>
                    <a:pt x="31642" y="21639"/>
                    <a:pt x="21628" y="6699"/>
                    <a:pt x="6166" y="305"/>
                  </a:cubicBezTo>
                  <a:cubicBezTo>
                    <a:pt x="5657" y="98"/>
                    <a:pt x="5130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3107025" y="1226500"/>
              <a:ext cx="217775" cy="203900"/>
            </a:xfrm>
            <a:custGeom>
              <a:rect b="b" l="l" r="r" t="t"/>
              <a:pathLst>
                <a:path extrusionOk="0" h="8156" w="8711">
                  <a:moveTo>
                    <a:pt x="4078" y="0"/>
                  </a:moveTo>
                  <a:cubicBezTo>
                    <a:pt x="1827" y="0"/>
                    <a:pt x="1" y="1827"/>
                    <a:pt x="1" y="4078"/>
                  </a:cubicBezTo>
                  <a:cubicBezTo>
                    <a:pt x="1" y="6329"/>
                    <a:pt x="1827" y="8155"/>
                    <a:pt x="4078" y="8155"/>
                  </a:cubicBezTo>
                  <a:lnTo>
                    <a:pt x="4600" y="8155"/>
                  </a:lnTo>
                  <a:cubicBezTo>
                    <a:pt x="6818" y="8155"/>
                    <a:pt x="8645" y="6361"/>
                    <a:pt x="8678" y="4143"/>
                  </a:cubicBezTo>
                  <a:cubicBezTo>
                    <a:pt x="8710" y="1892"/>
                    <a:pt x="6883" y="33"/>
                    <a:pt x="4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" name="Google Shape;841;p32"/>
          <p:cNvGrpSpPr/>
          <p:nvPr/>
        </p:nvGrpSpPr>
        <p:grpSpPr>
          <a:xfrm>
            <a:off x="1454169" y="2553660"/>
            <a:ext cx="339118" cy="384133"/>
            <a:chOff x="1496425" y="238125"/>
            <a:chExt cx="4607575" cy="5219200"/>
          </a:xfrm>
        </p:grpSpPr>
        <p:sp>
          <p:nvSpPr>
            <p:cNvPr id="842" name="Google Shape;842;p32"/>
            <p:cNvSpPr/>
            <p:nvPr/>
          </p:nvSpPr>
          <p:spPr>
            <a:xfrm>
              <a:off x="2333125" y="1083775"/>
              <a:ext cx="2926025" cy="4373550"/>
            </a:xfrm>
            <a:custGeom>
              <a:rect b="b" l="l" r="r" t="t"/>
              <a:pathLst>
                <a:path extrusionOk="0" h="174942" w="117041">
                  <a:moveTo>
                    <a:pt x="43059" y="70982"/>
                  </a:moveTo>
                  <a:cubicBezTo>
                    <a:pt x="44461" y="70982"/>
                    <a:pt x="45636" y="72123"/>
                    <a:pt x="45636" y="73559"/>
                  </a:cubicBezTo>
                  <a:lnTo>
                    <a:pt x="45636" y="76690"/>
                  </a:lnTo>
                  <a:lnTo>
                    <a:pt x="42374" y="76690"/>
                  </a:lnTo>
                  <a:cubicBezTo>
                    <a:pt x="40938" y="76690"/>
                    <a:pt x="39797" y="75516"/>
                    <a:pt x="39797" y="74081"/>
                  </a:cubicBezTo>
                  <a:lnTo>
                    <a:pt x="39797" y="73559"/>
                  </a:lnTo>
                  <a:cubicBezTo>
                    <a:pt x="39797" y="72123"/>
                    <a:pt x="40938" y="70982"/>
                    <a:pt x="42374" y="70982"/>
                  </a:cubicBezTo>
                  <a:close/>
                  <a:moveTo>
                    <a:pt x="74308" y="70982"/>
                  </a:moveTo>
                  <a:cubicBezTo>
                    <a:pt x="75744" y="70982"/>
                    <a:pt x="76885" y="72123"/>
                    <a:pt x="76885" y="73559"/>
                  </a:cubicBezTo>
                  <a:lnTo>
                    <a:pt x="76885" y="74081"/>
                  </a:lnTo>
                  <a:cubicBezTo>
                    <a:pt x="76885" y="75516"/>
                    <a:pt x="75744" y="76690"/>
                    <a:pt x="74308" y="76690"/>
                  </a:cubicBezTo>
                  <a:lnTo>
                    <a:pt x="71732" y="76690"/>
                  </a:lnTo>
                  <a:lnTo>
                    <a:pt x="71732" y="73559"/>
                  </a:lnTo>
                  <a:cubicBezTo>
                    <a:pt x="71732" y="72123"/>
                    <a:pt x="72906" y="70982"/>
                    <a:pt x="74308" y="70982"/>
                  </a:cubicBezTo>
                  <a:close/>
                  <a:moveTo>
                    <a:pt x="63577" y="84845"/>
                  </a:moveTo>
                  <a:lnTo>
                    <a:pt x="63577" y="128066"/>
                  </a:lnTo>
                  <a:lnTo>
                    <a:pt x="53791" y="128066"/>
                  </a:lnTo>
                  <a:lnTo>
                    <a:pt x="53791" y="84845"/>
                  </a:lnTo>
                  <a:close/>
                  <a:moveTo>
                    <a:pt x="79560" y="136221"/>
                  </a:moveTo>
                  <a:lnTo>
                    <a:pt x="79560" y="143300"/>
                  </a:lnTo>
                  <a:cubicBezTo>
                    <a:pt x="79560" y="148160"/>
                    <a:pt x="75613" y="152107"/>
                    <a:pt x="70753" y="152107"/>
                  </a:cubicBezTo>
                  <a:lnTo>
                    <a:pt x="46712" y="152107"/>
                  </a:lnTo>
                  <a:cubicBezTo>
                    <a:pt x="41852" y="152107"/>
                    <a:pt x="37872" y="148160"/>
                    <a:pt x="37872" y="143300"/>
                  </a:cubicBezTo>
                  <a:lnTo>
                    <a:pt x="37872" y="136221"/>
                  </a:lnTo>
                  <a:close/>
                  <a:moveTo>
                    <a:pt x="64392" y="160262"/>
                  </a:moveTo>
                  <a:lnTo>
                    <a:pt x="64392" y="161078"/>
                  </a:lnTo>
                  <a:cubicBezTo>
                    <a:pt x="64392" y="164242"/>
                    <a:pt x="61848" y="166786"/>
                    <a:pt x="58684" y="166786"/>
                  </a:cubicBezTo>
                  <a:cubicBezTo>
                    <a:pt x="55519" y="166786"/>
                    <a:pt x="52975" y="164242"/>
                    <a:pt x="52975" y="161078"/>
                  </a:cubicBezTo>
                  <a:lnTo>
                    <a:pt x="52975" y="160262"/>
                  </a:lnTo>
                  <a:close/>
                  <a:moveTo>
                    <a:pt x="58749" y="1"/>
                  </a:moveTo>
                  <a:cubicBezTo>
                    <a:pt x="58586" y="1"/>
                    <a:pt x="58455" y="1"/>
                    <a:pt x="58325" y="33"/>
                  </a:cubicBezTo>
                  <a:cubicBezTo>
                    <a:pt x="41558" y="131"/>
                    <a:pt x="25607" y="7536"/>
                    <a:pt x="14582" y="20323"/>
                  </a:cubicBezTo>
                  <a:cubicBezTo>
                    <a:pt x="13081" y="22019"/>
                    <a:pt x="13277" y="24596"/>
                    <a:pt x="15006" y="26064"/>
                  </a:cubicBezTo>
                  <a:cubicBezTo>
                    <a:pt x="15772" y="26743"/>
                    <a:pt x="16719" y="27074"/>
                    <a:pt x="17663" y="27074"/>
                  </a:cubicBezTo>
                  <a:cubicBezTo>
                    <a:pt x="18805" y="27074"/>
                    <a:pt x="19942" y="26587"/>
                    <a:pt x="20747" y="25640"/>
                  </a:cubicBezTo>
                  <a:cubicBezTo>
                    <a:pt x="30239" y="14647"/>
                    <a:pt x="43939" y="8286"/>
                    <a:pt x="58357" y="8188"/>
                  </a:cubicBezTo>
                  <a:cubicBezTo>
                    <a:pt x="58488" y="8156"/>
                    <a:pt x="58618" y="8156"/>
                    <a:pt x="58749" y="8156"/>
                  </a:cubicBezTo>
                  <a:cubicBezTo>
                    <a:pt x="72058" y="8156"/>
                    <a:pt x="84616" y="13342"/>
                    <a:pt x="94076" y="22737"/>
                  </a:cubicBezTo>
                  <a:cubicBezTo>
                    <a:pt x="103634" y="32229"/>
                    <a:pt x="108886" y="44853"/>
                    <a:pt x="108886" y="58325"/>
                  </a:cubicBezTo>
                  <a:cubicBezTo>
                    <a:pt x="108886" y="71210"/>
                    <a:pt x="104025" y="83410"/>
                    <a:pt x="95218" y="92772"/>
                  </a:cubicBezTo>
                  <a:cubicBezTo>
                    <a:pt x="85921" y="102590"/>
                    <a:pt x="80506" y="114986"/>
                    <a:pt x="79691" y="128066"/>
                  </a:cubicBezTo>
                  <a:lnTo>
                    <a:pt x="71732" y="128066"/>
                  </a:lnTo>
                  <a:lnTo>
                    <a:pt x="71732" y="84845"/>
                  </a:lnTo>
                  <a:lnTo>
                    <a:pt x="74308" y="84845"/>
                  </a:lnTo>
                  <a:cubicBezTo>
                    <a:pt x="80245" y="84845"/>
                    <a:pt x="85040" y="80017"/>
                    <a:pt x="85040" y="74081"/>
                  </a:cubicBezTo>
                  <a:lnTo>
                    <a:pt x="85040" y="73559"/>
                  </a:lnTo>
                  <a:cubicBezTo>
                    <a:pt x="85040" y="67622"/>
                    <a:pt x="80245" y="62827"/>
                    <a:pt x="74308" y="62827"/>
                  </a:cubicBezTo>
                  <a:cubicBezTo>
                    <a:pt x="68404" y="62827"/>
                    <a:pt x="63577" y="67622"/>
                    <a:pt x="63577" y="73559"/>
                  </a:cubicBezTo>
                  <a:lnTo>
                    <a:pt x="63577" y="76690"/>
                  </a:lnTo>
                  <a:lnTo>
                    <a:pt x="53791" y="76690"/>
                  </a:lnTo>
                  <a:lnTo>
                    <a:pt x="53791" y="73559"/>
                  </a:lnTo>
                  <a:cubicBezTo>
                    <a:pt x="53791" y="67622"/>
                    <a:pt x="48963" y="62827"/>
                    <a:pt x="43059" y="62827"/>
                  </a:cubicBezTo>
                  <a:lnTo>
                    <a:pt x="42374" y="62827"/>
                  </a:lnTo>
                  <a:cubicBezTo>
                    <a:pt x="36437" y="62827"/>
                    <a:pt x="31642" y="67622"/>
                    <a:pt x="31642" y="73559"/>
                  </a:cubicBezTo>
                  <a:lnTo>
                    <a:pt x="31642" y="74081"/>
                  </a:lnTo>
                  <a:cubicBezTo>
                    <a:pt x="31642" y="80017"/>
                    <a:pt x="36437" y="84845"/>
                    <a:pt x="42374" y="84845"/>
                  </a:cubicBezTo>
                  <a:lnTo>
                    <a:pt x="45636" y="84845"/>
                  </a:lnTo>
                  <a:lnTo>
                    <a:pt x="45636" y="128066"/>
                  </a:lnTo>
                  <a:lnTo>
                    <a:pt x="37774" y="128066"/>
                  </a:lnTo>
                  <a:cubicBezTo>
                    <a:pt x="36991" y="114855"/>
                    <a:pt x="31674" y="102558"/>
                    <a:pt x="22573" y="93098"/>
                  </a:cubicBezTo>
                  <a:cubicBezTo>
                    <a:pt x="13179" y="83345"/>
                    <a:pt x="8221" y="70492"/>
                    <a:pt x="8579" y="56922"/>
                  </a:cubicBezTo>
                  <a:cubicBezTo>
                    <a:pt x="8645" y="54672"/>
                    <a:pt x="6883" y="52812"/>
                    <a:pt x="4632" y="52747"/>
                  </a:cubicBezTo>
                  <a:cubicBezTo>
                    <a:pt x="4591" y="52746"/>
                    <a:pt x="4551" y="52745"/>
                    <a:pt x="4510" y="52745"/>
                  </a:cubicBezTo>
                  <a:cubicBezTo>
                    <a:pt x="2283" y="52745"/>
                    <a:pt x="489" y="54484"/>
                    <a:pt x="424" y="56727"/>
                  </a:cubicBezTo>
                  <a:cubicBezTo>
                    <a:pt x="0" y="72482"/>
                    <a:pt x="5774" y="87389"/>
                    <a:pt x="16702" y="98741"/>
                  </a:cubicBezTo>
                  <a:cubicBezTo>
                    <a:pt x="25118" y="107483"/>
                    <a:pt x="29717" y="119129"/>
                    <a:pt x="29717" y="131491"/>
                  </a:cubicBezTo>
                  <a:lnTo>
                    <a:pt x="29717" y="132144"/>
                  </a:lnTo>
                  <a:lnTo>
                    <a:pt x="29717" y="143300"/>
                  </a:lnTo>
                  <a:cubicBezTo>
                    <a:pt x="29717" y="152009"/>
                    <a:pt x="36339" y="159218"/>
                    <a:pt x="44820" y="160164"/>
                  </a:cubicBezTo>
                  <a:lnTo>
                    <a:pt x="44820" y="161078"/>
                  </a:lnTo>
                  <a:cubicBezTo>
                    <a:pt x="44820" y="168711"/>
                    <a:pt x="51051" y="174941"/>
                    <a:pt x="58684" y="174941"/>
                  </a:cubicBezTo>
                  <a:cubicBezTo>
                    <a:pt x="66317" y="174941"/>
                    <a:pt x="72547" y="168711"/>
                    <a:pt x="72547" y="161078"/>
                  </a:cubicBezTo>
                  <a:lnTo>
                    <a:pt x="72547" y="160164"/>
                  </a:lnTo>
                  <a:cubicBezTo>
                    <a:pt x="81061" y="159284"/>
                    <a:pt x="87715" y="152042"/>
                    <a:pt x="87715" y="143300"/>
                  </a:cubicBezTo>
                  <a:lnTo>
                    <a:pt x="87715" y="132144"/>
                  </a:lnTo>
                  <a:lnTo>
                    <a:pt x="87715" y="131491"/>
                  </a:lnTo>
                  <a:cubicBezTo>
                    <a:pt x="87715" y="119292"/>
                    <a:pt x="92478" y="107516"/>
                    <a:pt x="101122" y="98382"/>
                  </a:cubicBezTo>
                  <a:cubicBezTo>
                    <a:pt x="111397" y="87487"/>
                    <a:pt x="117041" y="73298"/>
                    <a:pt x="117041" y="58325"/>
                  </a:cubicBezTo>
                  <a:cubicBezTo>
                    <a:pt x="117041" y="42668"/>
                    <a:pt x="110941" y="27989"/>
                    <a:pt x="99817" y="16963"/>
                  </a:cubicBezTo>
                  <a:cubicBezTo>
                    <a:pt x="88824" y="6035"/>
                    <a:pt x="74243" y="1"/>
                    <a:pt x="587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3698275" y="238125"/>
              <a:ext cx="203900" cy="584725"/>
            </a:xfrm>
            <a:custGeom>
              <a:rect b="b" l="l" r="r" t="t"/>
              <a:pathLst>
                <a:path extrusionOk="0" h="23389" w="8156">
                  <a:moveTo>
                    <a:pt x="4078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19311"/>
                  </a:lnTo>
                  <a:cubicBezTo>
                    <a:pt x="0" y="21562"/>
                    <a:pt x="1827" y="23388"/>
                    <a:pt x="4078" y="23388"/>
                  </a:cubicBezTo>
                  <a:cubicBezTo>
                    <a:pt x="6328" y="23388"/>
                    <a:pt x="8155" y="21562"/>
                    <a:pt x="8155" y="19311"/>
                  </a:cubicBezTo>
                  <a:lnTo>
                    <a:pt x="8155" y="4077"/>
                  </a:lnTo>
                  <a:cubicBezTo>
                    <a:pt x="8155" y="1827"/>
                    <a:pt x="6328" y="0"/>
                    <a:pt x="40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519275" y="2439950"/>
              <a:ext cx="584725" cy="203900"/>
            </a:xfrm>
            <a:custGeom>
              <a:rect b="b" l="l" r="r" t="t"/>
              <a:pathLst>
                <a:path extrusionOk="0" h="8156" w="23389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19311" y="8156"/>
                  </a:lnTo>
                  <a:cubicBezTo>
                    <a:pt x="21562" y="8156"/>
                    <a:pt x="23389" y="6329"/>
                    <a:pt x="23389" y="4078"/>
                  </a:cubicBezTo>
                  <a:cubicBezTo>
                    <a:pt x="23389" y="1827"/>
                    <a:pt x="21562" y="1"/>
                    <a:pt x="19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1496425" y="2439950"/>
              <a:ext cx="584725" cy="203900"/>
            </a:xfrm>
            <a:custGeom>
              <a:rect b="b" l="l" r="r" t="t"/>
              <a:pathLst>
                <a:path extrusionOk="0" h="8156" w="23389">
                  <a:moveTo>
                    <a:pt x="4078" y="1"/>
                  </a:moveTo>
                  <a:cubicBezTo>
                    <a:pt x="1827" y="1"/>
                    <a:pt x="0" y="1827"/>
                    <a:pt x="0" y="4078"/>
                  </a:cubicBezTo>
                  <a:cubicBezTo>
                    <a:pt x="0" y="6329"/>
                    <a:pt x="1827" y="8156"/>
                    <a:pt x="4078" y="8156"/>
                  </a:cubicBezTo>
                  <a:lnTo>
                    <a:pt x="19311" y="8156"/>
                  </a:lnTo>
                  <a:cubicBezTo>
                    <a:pt x="21562" y="8156"/>
                    <a:pt x="23389" y="6329"/>
                    <a:pt x="23389" y="4078"/>
                  </a:cubicBezTo>
                  <a:cubicBezTo>
                    <a:pt x="23389" y="1827"/>
                    <a:pt x="21562" y="1"/>
                    <a:pt x="19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2130875" y="883175"/>
              <a:ext cx="493400" cy="473000"/>
            </a:xfrm>
            <a:custGeom>
              <a:rect b="b" l="l" r="r" t="t"/>
              <a:pathLst>
                <a:path extrusionOk="0" h="18920" w="19736">
                  <a:moveTo>
                    <a:pt x="4486" y="0"/>
                  </a:moveTo>
                  <a:cubicBezTo>
                    <a:pt x="3442" y="0"/>
                    <a:pt x="2398" y="392"/>
                    <a:pt x="1599" y="1175"/>
                  </a:cubicBezTo>
                  <a:cubicBezTo>
                    <a:pt x="1" y="2773"/>
                    <a:pt x="1" y="5350"/>
                    <a:pt x="1599" y="6948"/>
                  </a:cubicBezTo>
                  <a:lnTo>
                    <a:pt x="12364" y="17713"/>
                  </a:lnTo>
                  <a:cubicBezTo>
                    <a:pt x="13179" y="18528"/>
                    <a:pt x="14223" y="18920"/>
                    <a:pt x="15267" y="18920"/>
                  </a:cubicBezTo>
                  <a:cubicBezTo>
                    <a:pt x="16311" y="18920"/>
                    <a:pt x="17354" y="18528"/>
                    <a:pt x="18137" y="17713"/>
                  </a:cubicBezTo>
                  <a:cubicBezTo>
                    <a:pt x="19736" y="16147"/>
                    <a:pt x="19736" y="13538"/>
                    <a:pt x="18137" y="11972"/>
                  </a:cubicBezTo>
                  <a:lnTo>
                    <a:pt x="7373" y="1175"/>
                  </a:lnTo>
                  <a:cubicBezTo>
                    <a:pt x="6574" y="392"/>
                    <a:pt x="5530" y="0"/>
                    <a:pt x="44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4976150" y="883175"/>
              <a:ext cx="493400" cy="473000"/>
            </a:xfrm>
            <a:custGeom>
              <a:rect b="b" l="l" r="r" t="t"/>
              <a:pathLst>
                <a:path extrusionOk="0" h="18920" w="19736">
                  <a:moveTo>
                    <a:pt x="15250" y="0"/>
                  </a:moveTo>
                  <a:cubicBezTo>
                    <a:pt x="14206" y="0"/>
                    <a:pt x="13163" y="392"/>
                    <a:pt x="12363" y="1175"/>
                  </a:cubicBezTo>
                  <a:lnTo>
                    <a:pt x="1599" y="11972"/>
                  </a:lnTo>
                  <a:cubicBezTo>
                    <a:pt x="0" y="13538"/>
                    <a:pt x="0" y="16147"/>
                    <a:pt x="1599" y="17713"/>
                  </a:cubicBezTo>
                  <a:cubicBezTo>
                    <a:pt x="2382" y="18528"/>
                    <a:pt x="3425" y="18920"/>
                    <a:pt x="4469" y="18920"/>
                  </a:cubicBezTo>
                  <a:cubicBezTo>
                    <a:pt x="5513" y="18920"/>
                    <a:pt x="6557" y="18528"/>
                    <a:pt x="7373" y="17713"/>
                  </a:cubicBezTo>
                  <a:lnTo>
                    <a:pt x="18137" y="6948"/>
                  </a:lnTo>
                  <a:cubicBezTo>
                    <a:pt x="19735" y="5350"/>
                    <a:pt x="19735" y="2773"/>
                    <a:pt x="18137" y="1175"/>
                  </a:cubicBezTo>
                  <a:cubicBezTo>
                    <a:pt x="17338" y="392"/>
                    <a:pt x="16294" y="0"/>
                    <a:pt x="15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3689300" y="1511925"/>
              <a:ext cx="1086250" cy="785350"/>
            </a:xfrm>
            <a:custGeom>
              <a:rect b="b" l="l" r="r" t="t"/>
              <a:pathLst>
                <a:path extrusionOk="0" h="31414" w="43450">
                  <a:moveTo>
                    <a:pt x="4078" y="0"/>
                  </a:moveTo>
                  <a:cubicBezTo>
                    <a:pt x="1827" y="0"/>
                    <a:pt x="0" y="1827"/>
                    <a:pt x="0" y="4110"/>
                  </a:cubicBezTo>
                  <a:cubicBezTo>
                    <a:pt x="33" y="6328"/>
                    <a:pt x="1860" y="8155"/>
                    <a:pt x="4078" y="8155"/>
                  </a:cubicBezTo>
                  <a:lnTo>
                    <a:pt x="4371" y="8155"/>
                  </a:lnTo>
                  <a:cubicBezTo>
                    <a:pt x="17941" y="8155"/>
                    <a:pt x="29978" y="16245"/>
                    <a:pt x="35034" y="28869"/>
                  </a:cubicBezTo>
                  <a:cubicBezTo>
                    <a:pt x="35686" y="30435"/>
                    <a:pt x="37220" y="31413"/>
                    <a:pt x="38818" y="31413"/>
                  </a:cubicBezTo>
                  <a:cubicBezTo>
                    <a:pt x="39340" y="31413"/>
                    <a:pt x="39862" y="31315"/>
                    <a:pt x="40351" y="31120"/>
                  </a:cubicBezTo>
                  <a:cubicBezTo>
                    <a:pt x="42439" y="30271"/>
                    <a:pt x="43450" y="27890"/>
                    <a:pt x="42602" y="25803"/>
                  </a:cubicBezTo>
                  <a:cubicBezTo>
                    <a:pt x="39536" y="18235"/>
                    <a:pt x="34349" y="11776"/>
                    <a:pt x="27597" y="7144"/>
                  </a:cubicBezTo>
                  <a:cubicBezTo>
                    <a:pt x="20714" y="2447"/>
                    <a:pt x="12689" y="0"/>
                    <a:pt x="43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4624675" y="24399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1" y="1"/>
                    <a:pt x="1957" y="457"/>
                    <a:pt x="1207" y="1208"/>
                  </a:cubicBezTo>
                  <a:cubicBezTo>
                    <a:pt x="457" y="1958"/>
                    <a:pt x="0" y="3002"/>
                    <a:pt x="0" y="4078"/>
                  </a:cubicBezTo>
                  <a:cubicBezTo>
                    <a:pt x="0" y="5155"/>
                    <a:pt x="457" y="6198"/>
                    <a:pt x="1207" y="6981"/>
                  </a:cubicBezTo>
                  <a:cubicBezTo>
                    <a:pt x="1957" y="7732"/>
                    <a:pt x="3001" y="8156"/>
                    <a:pt x="4078" y="8156"/>
                  </a:cubicBezTo>
                  <a:cubicBezTo>
                    <a:pt x="5154" y="8156"/>
                    <a:pt x="6198" y="7732"/>
                    <a:pt x="6981" y="6981"/>
                  </a:cubicBezTo>
                  <a:cubicBezTo>
                    <a:pt x="7731" y="6198"/>
                    <a:pt x="8155" y="5155"/>
                    <a:pt x="8155" y="4078"/>
                  </a:cubicBezTo>
                  <a:cubicBezTo>
                    <a:pt x="8155" y="3002"/>
                    <a:pt x="7731" y="1958"/>
                    <a:pt x="6981" y="1208"/>
                  </a:cubicBezTo>
                  <a:cubicBezTo>
                    <a:pt x="6198" y="457"/>
                    <a:pt x="5154" y="1"/>
                    <a:pt x="4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2449750" y="191477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3001" y="0"/>
                    <a:pt x="1957" y="457"/>
                    <a:pt x="1174" y="1207"/>
                  </a:cubicBezTo>
                  <a:cubicBezTo>
                    <a:pt x="424" y="1958"/>
                    <a:pt x="0" y="3001"/>
                    <a:pt x="0" y="4078"/>
                  </a:cubicBezTo>
                  <a:cubicBezTo>
                    <a:pt x="0" y="5154"/>
                    <a:pt x="424" y="6198"/>
                    <a:pt x="1174" y="6981"/>
                  </a:cubicBezTo>
                  <a:cubicBezTo>
                    <a:pt x="1957" y="7731"/>
                    <a:pt x="3001" y="8155"/>
                    <a:pt x="4078" y="8155"/>
                  </a:cubicBezTo>
                  <a:cubicBezTo>
                    <a:pt x="5154" y="8155"/>
                    <a:pt x="6198" y="7731"/>
                    <a:pt x="6948" y="6981"/>
                  </a:cubicBezTo>
                  <a:cubicBezTo>
                    <a:pt x="7698" y="6198"/>
                    <a:pt x="8155" y="5154"/>
                    <a:pt x="8155" y="4078"/>
                  </a:cubicBezTo>
                  <a:cubicBezTo>
                    <a:pt x="8155" y="3001"/>
                    <a:pt x="7698" y="1958"/>
                    <a:pt x="6948" y="1207"/>
                  </a:cubicBezTo>
                  <a:cubicBezTo>
                    <a:pt x="6198" y="457"/>
                    <a:pt x="5154" y="0"/>
                    <a:pt x="40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" name="Google Shape;851;p32"/>
          <p:cNvGrpSpPr/>
          <p:nvPr/>
        </p:nvGrpSpPr>
        <p:grpSpPr>
          <a:xfrm>
            <a:off x="7142811" y="3430840"/>
            <a:ext cx="339248" cy="284916"/>
            <a:chOff x="1190625" y="656450"/>
            <a:chExt cx="5219200" cy="4383325"/>
          </a:xfrm>
        </p:grpSpPr>
        <p:sp>
          <p:nvSpPr>
            <p:cNvPr id="852" name="Google Shape;852;p32"/>
            <p:cNvSpPr/>
            <p:nvPr/>
          </p:nvSpPr>
          <p:spPr>
            <a:xfrm>
              <a:off x="1601625" y="2559825"/>
              <a:ext cx="1541300" cy="1028375"/>
            </a:xfrm>
            <a:custGeom>
              <a:rect b="b" l="l" r="r" t="t"/>
              <a:pathLst>
                <a:path extrusionOk="0" h="41135" w="61652">
                  <a:moveTo>
                    <a:pt x="30826" y="13636"/>
                  </a:moveTo>
                  <a:cubicBezTo>
                    <a:pt x="32164" y="15626"/>
                    <a:pt x="32946" y="18007"/>
                    <a:pt x="32946" y="20584"/>
                  </a:cubicBezTo>
                  <a:cubicBezTo>
                    <a:pt x="32946" y="23128"/>
                    <a:pt x="32164" y="25542"/>
                    <a:pt x="30826" y="27499"/>
                  </a:cubicBezTo>
                  <a:cubicBezTo>
                    <a:pt x="29489" y="25542"/>
                    <a:pt x="28706" y="23128"/>
                    <a:pt x="28706" y="20584"/>
                  </a:cubicBezTo>
                  <a:cubicBezTo>
                    <a:pt x="28706" y="18007"/>
                    <a:pt x="29489" y="15626"/>
                    <a:pt x="30826" y="13636"/>
                  </a:cubicBezTo>
                  <a:close/>
                  <a:moveTo>
                    <a:pt x="20551" y="8156"/>
                  </a:moveTo>
                  <a:cubicBezTo>
                    <a:pt x="21856" y="8156"/>
                    <a:pt x="23128" y="8384"/>
                    <a:pt x="24302" y="8743"/>
                  </a:cubicBezTo>
                  <a:cubicBezTo>
                    <a:pt x="21954" y="12103"/>
                    <a:pt x="20551" y="16180"/>
                    <a:pt x="20551" y="20584"/>
                  </a:cubicBezTo>
                  <a:cubicBezTo>
                    <a:pt x="20551" y="24988"/>
                    <a:pt x="21954" y="29065"/>
                    <a:pt x="24302" y="32392"/>
                  </a:cubicBezTo>
                  <a:cubicBezTo>
                    <a:pt x="23128" y="32784"/>
                    <a:pt x="21856" y="32979"/>
                    <a:pt x="20551" y="32979"/>
                  </a:cubicBezTo>
                  <a:cubicBezTo>
                    <a:pt x="13701" y="32979"/>
                    <a:pt x="8155" y="27401"/>
                    <a:pt x="8155" y="20584"/>
                  </a:cubicBezTo>
                  <a:cubicBezTo>
                    <a:pt x="8155" y="13734"/>
                    <a:pt x="13701" y="8156"/>
                    <a:pt x="20551" y="8156"/>
                  </a:cubicBezTo>
                  <a:close/>
                  <a:moveTo>
                    <a:pt x="41101" y="8156"/>
                  </a:moveTo>
                  <a:cubicBezTo>
                    <a:pt x="47952" y="8156"/>
                    <a:pt x="53497" y="13734"/>
                    <a:pt x="53497" y="20584"/>
                  </a:cubicBezTo>
                  <a:cubicBezTo>
                    <a:pt x="53497" y="27401"/>
                    <a:pt x="47952" y="32979"/>
                    <a:pt x="41101" y="32979"/>
                  </a:cubicBezTo>
                  <a:cubicBezTo>
                    <a:pt x="39797" y="32979"/>
                    <a:pt x="38524" y="32784"/>
                    <a:pt x="37350" y="32392"/>
                  </a:cubicBezTo>
                  <a:cubicBezTo>
                    <a:pt x="39731" y="29065"/>
                    <a:pt x="41101" y="24988"/>
                    <a:pt x="41101" y="20584"/>
                  </a:cubicBezTo>
                  <a:cubicBezTo>
                    <a:pt x="41101" y="16180"/>
                    <a:pt x="39731" y="12103"/>
                    <a:pt x="37350" y="8743"/>
                  </a:cubicBezTo>
                  <a:cubicBezTo>
                    <a:pt x="38524" y="8384"/>
                    <a:pt x="39797" y="8156"/>
                    <a:pt x="41101" y="8156"/>
                  </a:cubicBezTo>
                  <a:close/>
                  <a:moveTo>
                    <a:pt x="20551" y="1"/>
                  </a:moveTo>
                  <a:cubicBezTo>
                    <a:pt x="9199" y="1"/>
                    <a:pt x="0" y="9232"/>
                    <a:pt x="0" y="20584"/>
                  </a:cubicBezTo>
                  <a:cubicBezTo>
                    <a:pt x="0" y="31903"/>
                    <a:pt x="9199" y="41134"/>
                    <a:pt x="20551" y="41134"/>
                  </a:cubicBezTo>
                  <a:cubicBezTo>
                    <a:pt x="24302" y="41134"/>
                    <a:pt x="27793" y="40123"/>
                    <a:pt x="30826" y="38362"/>
                  </a:cubicBezTo>
                  <a:cubicBezTo>
                    <a:pt x="33860" y="40123"/>
                    <a:pt x="37350" y="41134"/>
                    <a:pt x="41101" y="41134"/>
                  </a:cubicBezTo>
                  <a:cubicBezTo>
                    <a:pt x="52453" y="41134"/>
                    <a:pt x="61652" y="31903"/>
                    <a:pt x="61652" y="20584"/>
                  </a:cubicBezTo>
                  <a:cubicBezTo>
                    <a:pt x="61652" y="9232"/>
                    <a:pt x="52453" y="1"/>
                    <a:pt x="41101" y="1"/>
                  </a:cubicBezTo>
                  <a:cubicBezTo>
                    <a:pt x="37350" y="1"/>
                    <a:pt x="33860" y="1012"/>
                    <a:pt x="30826" y="2773"/>
                  </a:cubicBezTo>
                  <a:cubicBezTo>
                    <a:pt x="27793" y="1012"/>
                    <a:pt x="24302" y="1"/>
                    <a:pt x="205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1190625" y="656450"/>
              <a:ext cx="5219200" cy="4309925"/>
            </a:xfrm>
            <a:custGeom>
              <a:rect b="b" l="l" r="r" t="t"/>
              <a:pathLst>
                <a:path extrusionOk="0" h="172397" w="208768">
                  <a:moveTo>
                    <a:pt x="184302" y="33436"/>
                  </a:moveTo>
                  <a:lnTo>
                    <a:pt x="184302" y="56662"/>
                  </a:lnTo>
                  <a:lnTo>
                    <a:pt x="8155" y="56662"/>
                  </a:lnTo>
                  <a:lnTo>
                    <a:pt x="8155" y="33436"/>
                  </a:lnTo>
                  <a:close/>
                  <a:moveTo>
                    <a:pt x="184302" y="64817"/>
                  </a:moveTo>
                  <a:lnTo>
                    <a:pt x="184302" y="78941"/>
                  </a:lnTo>
                  <a:cubicBezTo>
                    <a:pt x="176278" y="73852"/>
                    <a:pt x="166753" y="70949"/>
                    <a:pt x="156575" y="70949"/>
                  </a:cubicBezTo>
                  <a:cubicBezTo>
                    <a:pt x="127805" y="70949"/>
                    <a:pt x="104384" y="94338"/>
                    <a:pt x="104384" y="123141"/>
                  </a:cubicBezTo>
                  <a:cubicBezTo>
                    <a:pt x="104384" y="125066"/>
                    <a:pt x="104481" y="126958"/>
                    <a:pt x="104710" y="128849"/>
                  </a:cubicBezTo>
                  <a:lnTo>
                    <a:pt x="16799" y="128849"/>
                  </a:lnTo>
                  <a:cubicBezTo>
                    <a:pt x="12037" y="128849"/>
                    <a:pt x="8155" y="124968"/>
                    <a:pt x="8155" y="120173"/>
                  </a:cubicBezTo>
                  <a:lnTo>
                    <a:pt x="8155" y="64817"/>
                  </a:lnTo>
                  <a:close/>
                  <a:moveTo>
                    <a:pt x="16799" y="1"/>
                  </a:moveTo>
                  <a:cubicBezTo>
                    <a:pt x="7535" y="1"/>
                    <a:pt x="0" y="7536"/>
                    <a:pt x="0" y="16800"/>
                  </a:cubicBezTo>
                  <a:lnTo>
                    <a:pt x="0" y="29359"/>
                  </a:lnTo>
                  <a:lnTo>
                    <a:pt x="0" y="60739"/>
                  </a:lnTo>
                  <a:lnTo>
                    <a:pt x="0" y="120173"/>
                  </a:lnTo>
                  <a:cubicBezTo>
                    <a:pt x="0" y="129469"/>
                    <a:pt x="7535" y="137004"/>
                    <a:pt x="16799" y="137004"/>
                  </a:cubicBezTo>
                  <a:lnTo>
                    <a:pt x="106276" y="137004"/>
                  </a:lnTo>
                  <a:cubicBezTo>
                    <a:pt x="110712" y="152956"/>
                    <a:pt x="122618" y="166297"/>
                    <a:pt x="138634" y="172136"/>
                  </a:cubicBezTo>
                  <a:cubicBezTo>
                    <a:pt x="139091" y="172332"/>
                    <a:pt x="139580" y="172397"/>
                    <a:pt x="140037" y="172397"/>
                  </a:cubicBezTo>
                  <a:cubicBezTo>
                    <a:pt x="141701" y="172397"/>
                    <a:pt x="143266" y="171386"/>
                    <a:pt x="143854" y="169722"/>
                  </a:cubicBezTo>
                  <a:cubicBezTo>
                    <a:pt x="144636" y="167602"/>
                    <a:pt x="143560" y="165253"/>
                    <a:pt x="141440" y="164503"/>
                  </a:cubicBezTo>
                  <a:cubicBezTo>
                    <a:pt x="124151" y="158175"/>
                    <a:pt x="112539" y="141539"/>
                    <a:pt x="112539" y="123141"/>
                  </a:cubicBezTo>
                  <a:cubicBezTo>
                    <a:pt x="112539" y="98839"/>
                    <a:pt x="132306" y="79104"/>
                    <a:pt x="156575" y="79104"/>
                  </a:cubicBezTo>
                  <a:cubicBezTo>
                    <a:pt x="180845" y="79104"/>
                    <a:pt x="200612" y="98839"/>
                    <a:pt x="200612" y="123141"/>
                  </a:cubicBezTo>
                  <a:cubicBezTo>
                    <a:pt x="200612" y="141245"/>
                    <a:pt x="189750" y="157294"/>
                    <a:pt x="172951" y="164014"/>
                  </a:cubicBezTo>
                  <a:cubicBezTo>
                    <a:pt x="170863" y="164862"/>
                    <a:pt x="169852" y="167243"/>
                    <a:pt x="170700" y="169331"/>
                  </a:cubicBezTo>
                  <a:cubicBezTo>
                    <a:pt x="171319" y="170917"/>
                    <a:pt x="172843" y="171882"/>
                    <a:pt x="174455" y="171882"/>
                  </a:cubicBezTo>
                  <a:cubicBezTo>
                    <a:pt x="174964" y="171882"/>
                    <a:pt x="175483" y="171785"/>
                    <a:pt x="175984" y="171581"/>
                  </a:cubicBezTo>
                  <a:cubicBezTo>
                    <a:pt x="185542" y="167765"/>
                    <a:pt x="193697" y="161208"/>
                    <a:pt x="199568" y="152695"/>
                  </a:cubicBezTo>
                  <a:cubicBezTo>
                    <a:pt x="205603" y="143985"/>
                    <a:pt x="208767" y="133742"/>
                    <a:pt x="208767" y="123141"/>
                  </a:cubicBezTo>
                  <a:cubicBezTo>
                    <a:pt x="208767" y="108234"/>
                    <a:pt x="202471" y="94762"/>
                    <a:pt x="192425" y="85237"/>
                  </a:cubicBezTo>
                  <a:cubicBezTo>
                    <a:pt x="192457" y="85106"/>
                    <a:pt x="192457" y="84943"/>
                    <a:pt x="192457" y="84780"/>
                  </a:cubicBezTo>
                  <a:lnTo>
                    <a:pt x="192457" y="60739"/>
                  </a:lnTo>
                  <a:lnTo>
                    <a:pt x="192457" y="29326"/>
                  </a:lnTo>
                  <a:lnTo>
                    <a:pt x="192457" y="16800"/>
                  </a:lnTo>
                  <a:cubicBezTo>
                    <a:pt x="192457" y="7536"/>
                    <a:pt x="184922" y="1"/>
                    <a:pt x="175658" y="1"/>
                  </a:cubicBezTo>
                  <a:lnTo>
                    <a:pt x="113224" y="1"/>
                  </a:lnTo>
                  <a:cubicBezTo>
                    <a:pt x="110973" y="1"/>
                    <a:pt x="109146" y="1795"/>
                    <a:pt x="109146" y="4078"/>
                  </a:cubicBezTo>
                  <a:cubicBezTo>
                    <a:pt x="109146" y="6329"/>
                    <a:pt x="110973" y="8156"/>
                    <a:pt x="113224" y="8156"/>
                  </a:cubicBezTo>
                  <a:lnTo>
                    <a:pt x="175658" y="8156"/>
                  </a:lnTo>
                  <a:cubicBezTo>
                    <a:pt x="180420" y="8156"/>
                    <a:pt x="184302" y="12038"/>
                    <a:pt x="184302" y="16800"/>
                  </a:cubicBezTo>
                  <a:lnTo>
                    <a:pt x="184302" y="25281"/>
                  </a:lnTo>
                  <a:lnTo>
                    <a:pt x="8155" y="25281"/>
                  </a:lnTo>
                  <a:lnTo>
                    <a:pt x="8155" y="16800"/>
                  </a:lnTo>
                  <a:cubicBezTo>
                    <a:pt x="8155" y="12038"/>
                    <a:pt x="12037" y="8156"/>
                    <a:pt x="16799" y="8156"/>
                  </a:cubicBezTo>
                  <a:lnTo>
                    <a:pt x="79103" y="8156"/>
                  </a:lnTo>
                  <a:cubicBezTo>
                    <a:pt x="81354" y="8156"/>
                    <a:pt x="83181" y="6329"/>
                    <a:pt x="83181" y="4078"/>
                  </a:cubicBezTo>
                  <a:cubicBezTo>
                    <a:pt x="83181" y="1795"/>
                    <a:pt x="81354" y="1"/>
                    <a:pt x="79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4663000" y="2833025"/>
              <a:ext cx="884025" cy="1803075"/>
            </a:xfrm>
            <a:custGeom>
              <a:rect b="b" l="l" r="r" t="t"/>
              <a:pathLst>
                <a:path extrusionOk="0" h="72123" w="35361">
                  <a:moveTo>
                    <a:pt x="17680" y="0"/>
                  </a:moveTo>
                  <a:cubicBezTo>
                    <a:pt x="15430" y="0"/>
                    <a:pt x="13603" y="1827"/>
                    <a:pt x="13603" y="4078"/>
                  </a:cubicBezTo>
                  <a:lnTo>
                    <a:pt x="13603" y="8090"/>
                  </a:lnTo>
                  <a:cubicBezTo>
                    <a:pt x="5807" y="9819"/>
                    <a:pt x="0" y="16343"/>
                    <a:pt x="0" y="24106"/>
                  </a:cubicBezTo>
                  <a:cubicBezTo>
                    <a:pt x="0" y="33142"/>
                    <a:pt x="7927" y="40514"/>
                    <a:pt x="17680" y="40514"/>
                  </a:cubicBezTo>
                  <a:cubicBezTo>
                    <a:pt x="22932" y="40514"/>
                    <a:pt x="27205" y="44233"/>
                    <a:pt x="27205" y="48800"/>
                  </a:cubicBezTo>
                  <a:cubicBezTo>
                    <a:pt x="27205" y="53367"/>
                    <a:pt x="22932" y="57085"/>
                    <a:pt x="17680" y="57085"/>
                  </a:cubicBezTo>
                  <a:cubicBezTo>
                    <a:pt x="12429" y="57085"/>
                    <a:pt x="8155" y="53367"/>
                    <a:pt x="8155" y="48800"/>
                  </a:cubicBezTo>
                  <a:cubicBezTo>
                    <a:pt x="8155" y="46549"/>
                    <a:pt x="6329" y="44722"/>
                    <a:pt x="4078" y="44722"/>
                  </a:cubicBezTo>
                  <a:cubicBezTo>
                    <a:pt x="1827" y="44722"/>
                    <a:pt x="0" y="46549"/>
                    <a:pt x="0" y="48800"/>
                  </a:cubicBezTo>
                  <a:cubicBezTo>
                    <a:pt x="0" y="56563"/>
                    <a:pt x="5807" y="63055"/>
                    <a:pt x="13603" y="64783"/>
                  </a:cubicBezTo>
                  <a:lnTo>
                    <a:pt x="13603" y="68045"/>
                  </a:lnTo>
                  <a:cubicBezTo>
                    <a:pt x="13603" y="70296"/>
                    <a:pt x="15430" y="72123"/>
                    <a:pt x="17680" y="72123"/>
                  </a:cubicBezTo>
                  <a:cubicBezTo>
                    <a:pt x="19931" y="72123"/>
                    <a:pt x="21758" y="70296"/>
                    <a:pt x="21758" y="68045"/>
                  </a:cubicBezTo>
                  <a:lnTo>
                    <a:pt x="21758" y="64783"/>
                  </a:lnTo>
                  <a:cubicBezTo>
                    <a:pt x="29554" y="63055"/>
                    <a:pt x="35360" y="56563"/>
                    <a:pt x="35360" y="48800"/>
                  </a:cubicBezTo>
                  <a:cubicBezTo>
                    <a:pt x="35360" y="39731"/>
                    <a:pt x="27434" y="32359"/>
                    <a:pt x="17680" y="32359"/>
                  </a:cubicBezTo>
                  <a:cubicBezTo>
                    <a:pt x="12429" y="32359"/>
                    <a:pt x="8155" y="28641"/>
                    <a:pt x="8155" y="24106"/>
                  </a:cubicBezTo>
                  <a:cubicBezTo>
                    <a:pt x="8155" y="19540"/>
                    <a:pt x="12429" y="15821"/>
                    <a:pt x="17680" y="15821"/>
                  </a:cubicBezTo>
                  <a:cubicBezTo>
                    <a:pt x="22932" y="15821"/>
                    <a:pt x="27205" y="19540"/>
                    <a:pt x="27205" y="24106"/>
                  </a:cubicBezTo>
                  <a:cubicBezTo>
                    <a:pt x="27205" y="26357"/>
                    <a:pt x="29032" y="28184"/>
                    <a:pt x="31283" y="28184"/>
                  </a:cubicBezTo>
                  <a:cubicBezTo>
                    <a:pt x="33534" y="28184"/>
                    <a:pt x="35360" y="26357"/>
                    <a:pt x="35360" y="24106"/>
                  </a:cubicBezTo>
                  <a:cubicBezTo>
                    <a:pt x="35360" y="16343"/>
                    <a:pt x="29554" y="9819"/>
                    <a:pt x="21758" y="8090"/>
                  </a:cubicBezTo>
                  <a:lnTo>
                    <a:pt x="21758" y="4078"/>
                  </a:lnTo>
                  <a:cubicBezTo>
                    <a:pt x="21758" y="1827"/>
                    <a:pt x="19931" y="0"/>
                    <a:pt x="176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5003050" y="483587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2" y="1"/>
                    <a:pt x="1958" y="425"/>
                    <a:pt x="1208" y="1175"/>
                  </a:cubicBezTo>
                  <a:cubicBezTo>
                    <a:pt x="425" y="1925"/>
                    <a:pt x="1" y="3002"/>
                    <a:pt x="1" y="4078"/>
                  </a:cubicBezTo>
                  <a:cubicBezTo>
                    <a:pt x="1" y="5122"/>
                    <a:pt x="425" y="6199"/>
                    <a:pt x="1208" y="6949"/>
                  </a:cubicBezTo>
                  <a:cubicBezTo>
                    <a:pt x="1958" y="7699"/>
                    <a:pt x="3002" y="8156"/>
                    <a:pt x="4078" y="8156"/>
                  </a:cubicBezTo>
                  <a:cubicBezTo>
                    <a:pt x="5155" y="8156"/>
                    <a:pt x="6199" y="7699"/>
                    <a:pt x="6949" y="6949"/>
                  </a:cubicBezTo>
                  <a:cubicBezTo>
                    <a:pt x="7732" y="6199"/>
                    <a:pt x="8156" y="5122"/>
                    <a:pt x="8156" y="4078"/>
                  </a:cubicBezTo>
                  <a:cubicBezTo>
                    <a:pt x="8156" y="3002"/>
                    <a:pt x="7732" y="1925"/>
                    <a:pt x="6949" y="1175"/>
                  </a:cubicBezTo>
                  <a:cubicBezTo>
                    <a:pt x="6199" y="425"/>
                    <a:pt x="5155" y="1"/>
                    <a:pt x="4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3518050" y="6564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1" y="1"/>
                    <a:pt x="1957" y="425"/>
                    <a:pt x="1207" y="1175"/>
                  </a:cubicBezTo>
                  <a:cubicBezTo>
                    <a:pt x="457" y="1926"/>
                    <a:pt x="0" y="3002"/>
                    <a:pt x="0" y="4078"/>
                  </a:cubicBezTo>
                  <a:cubicBezTo>
                    <a:pt x="0" y="5122"/>
                    <a:pt x="424" y="6199"/>
                    <a:pt x="1207" y="6949"/>
                  </a:cubicBezTo>
                  <a:cubicBezTo>
                    <a:pt x="1957" y="7699"/>
                    <a:pt x="3001" y="8156"/>
                    <a:pt x="4078" y="8156"/>
                  </a:cubicBezTo>
                  <a:cubicBezTo>
                    <a:pt x="5154" y="8156"/>
                    <a:pt x="6198" y="7699"/>
                    <a:pt x="6981" y="6949"/>
                  </a:cubicBezTo>
                  <a:cubicBezTo>
                    <a:pt x="7731" y="6199"/>
                    <a:pt x="8155" y="5122"/>
                    <a:pt x="8155" y="4078"/>
                  </a:cubicBezTo>
                  <a:cubicBezTo>
                    <a:pt x="8155" y="3002"/>
                    <a:pt x="7731" y="1926"/>
                    <a:pt x="6981" y="1175"/>
                  </a:cubicBezTo>
                  <a:cubicBezTo>
                    <a:pt x="6198" y="425"/>
                    <a:pt x="5154" y="1"/>
                    <a:pt x="4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7" name="Google Shape;857;p32"/>
          <p:cNvSpPr/>
          <p:nvPr/>
        </p:nvSpPr>
        <p:spPr>
          <a:xfrm>
            <a:off x="8673375" y="738525"/>
            <a:ext cx="930600" cy="10278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86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Google Shape;862;p33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COMPETITOR ANALYSIS</a:t>
            </a:r>
            <a:endParaRPr/>
          </a:p>
        </p:txBody>
      </p:sp>
      <p:sp>
        <p:nvSpPr>
          <p:cNvPr id="863" name="Google Shape;863;p33"/>
          <p:cNvSpPr txBox="1"/>
          <p:nvPr>
            <p:ph idx="2" type="ctrTitle"/>
          </p:nvPr>
        </p:nvSpPr>
        <p:spPr>
          <a:xfrm>
            <a:off x="3067456" y="355686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Timmy Jimmy’s Pizzeria</a:t>
            </a:r>
            <a:endParaRPr/>
          </a:p>
        </p:txBody>
      </p:sp>
      <p:sp>
        <p:nvSpPr>
          <p:cNvPr id="864" name="Google Shape;864;p33"/>
          <p:cNvSpPr txBox="1"/>
          <p:nvPr>
            <p:ph idx="1" type="subTitle"/>
          </p:nvPr>
        </p:nvSpPr>
        <p:spPr>
          <a:xfrm>
            <a:off x="3067456" y="3729392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</a:t>
            </a:r>
            <a:endParaRPr/>
          </a:p>
        </p:txBody>
      </p:sp>
      <p:sp>
        <p:nvSpPr>
          <p:cNvPr id="865" name="Google Shape;865;p33"/>
          <p:cNvSpPr txBox="1"/>
          <p:nvPr>
            <p:ph idx="3" type="ctrTitle"/>
          </p:nvPr>
        </p:nvSpPr>
        <p:spPr>
          <a:xfrm>
            <a:off x="3067456" y="1949535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Burnt Bridge Tavern</a:t>
            </a:r>
            <a:endParaRPr/>
          </a:p>
        </p:txBody>
      </p:sp>
      <p:sp>
        <p:nvSpPr>
          <p:cNvPr id="866" name="Google Shape;866;p33"/>
          <p:cNvSpPr txBox="1"/>
          <p:nvPr>
            <p:ph idx="4" type="subTitle"/>
          </p:nvPr>
        </p:nvSpPr>
        <p:spPr>
          <a:xfrm>
            <a:off x="3067456" y="2122072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</a:t>
            </a:r>
            <a:endParaRPr/>
          </a:p>
        </p:txBody>
      </p:sp>
      <p:sp>
        <p:nvSpPr>
          <p:cNvPr id="867" name="Google Shape;867;p33"/>
          <p:cNvSpPr txBox="1"/>
          <p:nvPr>
            <p:ph idx="5" type="ctrTitle"/>
          </p:nvPr>
        </p:nvSpPr>
        <p:spPr>
          <a:xfrm>
            <a:off x="5785481" y="355686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Mad Lemon Tastes + Taps</a:t>
            </a:r>
            <a:endParaRPr/>
          </a:p>
        </p:txBody>
      </p:sp>
      <p:sp>
        <p:nvSpPr>
          <p:cNvPr id="868" name="Google Shape;868;p33"/>
          <p:cNvSpPr txBox="1"/>
          <p:nvPr>
            <p:ph idx="6" type="subTitle"/>
          </p:nvPr>
        </p:nvSpPr>
        <p:spPr>
          <a:xfrm>
            <a:off x="5785481" y="3729392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the biggest planet in our </a:t>
            </a:r>
            <a:r>
              <a:rPr lang="es"/>
              <a:t>Solar </a:t>
            </a:r>
            <a:r>
              <a:rPr lang="es"/>
              <a:t>System</a:t>
            </a:r>
            <a:endParaRPr/>
          </a:p>
        </p:txBody>
      </p:sp>
      <p:sp>
        <p:nvSpPr>
          <p:cNvPr id="869" name="Google Shape;869;p33"/>
          <p:cNvSpPr txBox="1"/>
          <p:nvPr>
            <p:ph idx="7" type="ctrTitle"/>
          </p:nvPr>
        </p:nvSpPr>
        <p:spPr>
          <a:xfrm>
            <a:off x="5785481" y="1949535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 </a:t>
            </a:r>
            <a:r>
              <a:rPr lang="es"/>
              <a:t>Copper Orchid Cookery</a:t>
            </a:r>
            <a:endParaRPr/>
          </a:p>
        </p:txBody>
      </p:sp>
      <p:sp>
        <p:nvSpPr>
          <p:cNvPr id="870" name="Google Shape;870;p33"/>
          <p:cNvSpPr txBox="1"/>
          <p:nvPr>
            <p:ph idx="8" type="subTitle"/>
          </p:nvPr>
        </p:nvSpPr>
        <p:spPr>
          <a:xfrm>
            <a:off x="5785481" y="2122072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 is the farthest planet from the Sun</a:t>
            </a:r>
            <a:endParaRPr/>
          </a:p>
        </p:txBody>
      </p:sp>
      <p:sp>
        <p:nvSpPr>
          <p:cNvPr id="871" name="Google Shape;871;p33"/>
          <p:cNvSpPr/>
          <p:nvPr/>
        </p:nvSpPr>
        <p:spPr>
          <a:xfrm>
            <a:off x="2461300" y="1584975"/>
            <a:ext cx="319200" cy="2374500"/>
          </a:xfrm>
          <a:prstGeom prst="rect">
            <a:avLst/>
          </a:prstGeom>
          <a:noFill/>
          <a:ln cap="flat" cmpd="sng" w="1905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2" name="Google Shape;872;p33"/>
          <p:cNvSpPr/>
          <p:nvPr/>
        </p:nvSpPr>
        <p:spPr>
          <a:xfrm>
            <a:off x="2617749" y="1807374"/>
            <a:ext cx="319200" cy="3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3" name="Google Shape;873;p33"/>
          <p:cNvSpPr/>
          <p:nvPr/>
        </p:nvSpPr>
        <p:spPr>
          <a:xfrm>
            <a:off x="-580275" y="1072400"/>
            <a:ext cx="930600" cy="10278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4" name="Google Shape;874;p33"/>
          <p:cNvSpPr/>
          <p:nvPr/>
        </p:nvSpPr>
        <p:spPr>
          <a:xfrm>
            <a:off x="8524000" y="244625"/>
            <a:ext cx="930600" cy="2955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5" name="Google Shape;875;p33"/>
          <p:cNvSpPr/>
          <p:nvPr/>
        </p:nvSpPr>
        <p:spPr>
          <a:xfrm>
            <a:off x="2617749" y="3426726"/>
            <a:ext cx="319200" cy="3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6" name="Google Shape;876;p33"/>
          <p:cNvSpPr/>
          <p:nvPr/>
        </p:nvSpPr>
        <p:spPr>
          <a:xfrm>
            <a:off x="5187101" y="1584975"/>
            <a:ext cx="319200" cy="2374500"/>
          </a:xfrm>
          <a:prstGeom prst="rect">
            <a:avLst/>
          </a:prstGeom>
          <a:noFill/>
          <a:ln cap="flat" cmpd="sng" w="19050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7" name="Google Shape;877;p33"/>
          <p:cNvSpPr/>
          <p:nvPr/>
        </p:nvSpPr>
        <p:spPr>
          <a:xfrm>
            <a:off x="5343563" y="1807374"/>
            <a:ext cx="319200" cy="3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8" name="Google Shape;878;p33"/>
          <p:cNvSpPr/>
          <p:nvPr/>
        </p:nvSpPr>
        <p:spPr>
          <a:xfrm>
            <a:off x="5343563" y="3426726"/>
            <a:ext cx="319200" cy="3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1"/>
        </a:solidFill>
      </p:bgPr>
    </p:bg>
    <p:spTree>
      <p:nvGrpSpPr>
        <p:cNvPr id="882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3" name="Google Shape;883;p34"/>
          <p:cNvGrpSpPr/>
          <p:nvPr/>
        </p:nvGrpSpPr>
        <p:grpSpPr>
          <a:xfrm>
            <a:off x="-4279476" y="1142651"/>
            <a:ext cx="6929230" cy="4264514"/>
            <a:chOff x="232500" y="570675"/>
            <a:chExt cx="7159775" cy="4406400"/>
          </a:xfrm>
        </p:grpSpPr>
        <p:sp>
          <p:nvSpPr>
            <p:cNvPr id="884" name="Google Shape;884;p34"/>
            <p:cNvSpPr/>
            <p:nvPr/>
          </p:nvSpPr>
          <p:spPr>
            <a:xfrm>
              <a:off x="4949400" y="2144550"/>
              <a:ext cx="386500" cy="688950"/>
            </a:xfrm>
            <a:custGeom>
              <a:rect b="b" l="l" r="r" t="t"/>
              <a:pathLst>
                <a:path extrusionOk="0" h="27558" w="15460">
                  <a:moveTo>
                    <a:pt x="11235" y="1"/>
                  </a:moveTo>
                  <a:lnTo>
                    <a:pt x="9474" y="289"/>
                  </a:lnTo>
                  <a:lnTo>
                    <a:pt x="7330" y="289"/>
                  </a:lnTo>
                  <a:cubicBezTo>
                    <a:pt x="6210" y="481"/>
                    <a:pt x="5186" y="577"/>
                    <a:pt x="4513" y="577"/>
                  </a:cubicBezTo>
                  <a:lnTo>
                    <a:pt x="4353" y="577"/>
                  </a:lnTo>
                  <a:cubicBezTo>
                    <a:pt x="3295" y="2000"/>
                    <a:pt x="2441" y="2499"/>
                    <a:pt x="1771" y="2499"/>
                  </a:cubicBezTo>
                  <a:cubicBezTo>
                    <a:pt x="1144" y="2499"/>
                    <a:pt x="677" y="2063"/>
                    <a:pt x="353" y="1537"/>
                  </a:cubicBezTo>
                  <a:lnTo>
                    <a:pt x="193" y="5954"/>
                  </a:lnTo>
                  <a:lnTo>
                    <a:pt x="961" y="9731"/>
                  </a:lnTo>
                  <a:lnTo>
                    <a:pt x="961" y="13891"/>
                  </a:lnTo>
                  <a:lnTo>
                    <a:pt x="1473" y="18020"/>
                  </a:lnTo>
                  <a:lnTo>
                    <a:pt x="1441" y="18116"/>
                  </a:lnTo>
                  <a:cubicBezTo>
                    <a:pt x="1441" y="18116"/>
                    <a:pt x="1057" y="19300"/>
                    <a:pt x="1697" y="19908"/>
                  </a:cubicBezTo>
                  <a:lnTo>
                    <a:pt x="1793" y="19972"/>
                  </a:lnTo>
                  <a:lnTo>
                    <a:pt x="1825" y="20100"/>
                  </a:lnTo>
                  <a:cubicBezTo>
                    <a:pt x="1889" y="20453"/>
                    <a:pt x="2305" y="22373"/>
                    <a:pt x="1473" y="23013"/>
                  </a:cubicBezTo>
                  <a:cubicBezTo>
                    <a:pt x="1185" y="24101"/>
                    <a:pt x="801" y="25381"/>
                    <a:pt x="161" y="25701"/>
                  </a:cubicBezTo>
                  <a:lnTo>
                    <a:pt x="1" y="27142"/>
                  </a:lnTo>
                  <a:lnTo>
                    <a:pt x="2465" y="26662"/>
                  </a:lnTo>
                  <a:lnTo>
                    <a:pt x="3585" y="27334"/>
                  </a:lnTo>
                  <a:lnTo>
                    <a:pt x="4097" y="27558"/>
                  </a:lnTo>
                  <a:cubicBezTo>
                    <a:pt x="4417" y="26950"/>
                    <a:pt x="4962" y="26118"/>
                    <a:pt x="5666" y="26118"/>
                  </a:cubicBezTo>
                  <a:cubicBezTo>
                    <a:pt x="6178" y="26118"/>
                    <a:pt x="6594" y="26502"/>
                    <a:pt x="6914" y="27270"/>
                  </a:cubicBezTo>
                  <a:lnTo>
                    <a:pt x="6946" y="27270"/>
                  </a:lnTo>
                  <a:cubicBezTo>
                    <a:pt x="7042" y="27270"/>
                    <a:pt x="7074" y="27270"/>
                    <a:pt x="7106" y="27238"/>
                  </a:cubicBezTo>
                  <a:cubicBezTo>
                    <a:pt x="7234" y="27142"/>
                    <a:pt x="7298" y="26790"/>
                    <a:pt x="7138" y="26054"/>
                  </a:cubicBezTo>
                  <a:lnTo>
                    <a:pt x="7106" y="25830"/>
                  </a:lnTo>
                  <a:lnTo>
                    <a:pt x="8962" y="24229"/>
                  </a:lnTo>
                  <a:lnTo>
                    <a:pt x="8962" y="25509"/>
                  </a:lnTo>
                  <a:lnTo>
                    <a:pt x="10019" y="25573"/>
                  </a:lnTo>
                  <a:lnTo>
                    <a:pt x="10019" y="24549"/>
                  </a:lnTo>
                  <a:lnTo>
                    <a:pt x="12419" y="22149"/>
                  </a:lnTo>
                  <a:lnTo>
                    <a:pt x="12707" y="20132"/>
                  </a:lnTo>
                  <a:lnTo>
                    <a:pt x="13059" y="20132"/>
                  </a:lnTo>
                  <a:cubicBezTo>
                    <a:pt x="13667" y="20132"/>
                    <a:pt x="15043" y="19940"/>
                    <a:pt x="15364" y="19428"/>
                  </a:cubicBezTo>
                  <a:cubicBezTo>
                    <a:pt x="15396" y="19332"/>
                    <a:pt x="15460" y="19140"/>
                    <a:pt x="15300" y="18820"/>
                  </a:cubicBezTo>
                  <a:lnTo>
                    <a:pt x="15268" y="18692"/>
                  </a:lnTo>
                  <a:lnTo>
                    <a:pt x="14979" y="15844"/>
                  </a:lnTo>
                  <a:lnTo>
                    <a:pt x="14467" y="12099"/>
                  </a:lnTo>
                  <a:lnTo>
                    <a:pt x="14211" y="7970"/>
                  </a:lnTo>
                  <a:lnTo>
                    <a:pt x="13699" y="4578"/>
                  </a:lnTo>
                  <a:lnTo>
                    <a:pt x="13027" y="2049"/>
                  </a:lnTo>
                  <a:lnTo>
                    <a:pt x="13187" y="257"/>
                  </a:lnTo>
                  <a:lnTo>
                    <a:pt x="11235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4"/>
            <p:cNvSpPr/>
            <p:nvPr/>
          </p:nvSpPr>
          <p:spPr>
            <a:xfrm>
              <a:off x="5654325" y="2314175"/>
              <a:ext cx="519325" cy="537725"/>
            </a:xfrm>
            <a:custGeom>
              <a:rect b="b" l="l" r="r" t="t"/>
              <a:pathLst>
                <a:path extrusionOk="0" h="21509" w="20773">
                  <a:moveTo>
                    <a:pt x="8162" y="1"/>
                  </a:moveTo>
                  <a:lnTo>
                    <a:pt x="8066" y="289"/>
                  </a:lnTo>
                  <a:lnTo>
                    <a:pt x="8034" y="4162"/>
                  </a:lnTo>
                  <a:lnTo>
                    <a:pt x="8002" y="4226"/>
                  </a:lnTo>
                  <a:cubicBezTo>
                    <a:pt x="6818" y="6146"/>
                    <a:pt x="5858" y="7202"/>
                    <a:pt x="5826" y="7234"/>
                  </a:cubicBezTo>
                  <a:lnTo>
                    <a:pt x="5506" y="7554"/>
                  </a:lnTo>
                  <a:lnTo>
                    <a:pt x="5186" y="7234"/>
                  </a:lnTo>
                  <a:cubicBezTo>
                    <a:pt x="5026" y="7074"/>
                    <a:pt x="4898" y="6946"/>
                    <a:pt x="4834" y="6914"/>
                  </a:cubicBezTo>
                  <a:lnTo>
                    <a:pt x="4834" y="7106"/>
                  </a:lnTo>
                  <a:lnTo>
                    <a:pt x="4674" y="7266"/>
                  </a:lnTo>
                  <a:cubicBezTo>
                    <a:pt x="3650" y="8226"/>
                    <a:pt x="3906" y="8675"/>
                    <a:pt x="3906" y="8675"/>
                  </a:cubicBezTo>
                  <a:lnTo>
                    <a:pt x="4002" y="8803"/>
                  </a:lnTo>
                  <a:lnTo>
                    <a:pt x="4002" y="8835"/>
                  </a:lnTo>
                  <a:cubicBezTo>
                    <a:pt x="4322" y="9763"/>
                    <a:pt x="4322" y="10307"/>
                    <a:pt x="3970" y="10595"/>
                  </a:cubicBezTo>
                  <a:cubicBezTo>
                    <a:pt x="3842" y="10723"/>
                    <a:pt x="3650" y="10787"/>
                    <a:pt x="3426" y="10787"/>
                  </a:cubicBezTo>
                  <a:cubicBezTo>
                    <a:pt x="3234" y="10787"/>
                    <a:pt x="3042" y="10723"/>
                    <a:pt x="2946" y="10691"/>
                  </a:cubicBezTo>
                  <a:lnTo>
                    <a:pt x="2913" y="10691"/>
                  </a:lnTo>
                  <a:lnTo>
                    <a:pt x="2785" y="10595"/>
                  </a:lnTo>
                  <a:cubicBezTo>
                    <a:pt x="2433" y="10147"/>
                    <a:pt x="2273" y="10147"/>
                    <a:pt x="2273" y="10147"/>
                  </a:cubicBezTo>
                  <a:cubicBezTo>
                    <a:pt x="2145" y="10275"/>
                    <a:pt x="1985" y="11395"/>
                    <a:pt x="2145" y="12803"/>
                  </a:cubicBezTo>
                  <a:lnTo>
                    <a:pt x="2209" y="13155"/>
                  </a:lnTo>
                  <a:lnTo>
                    <a:pt x="1441" y="13347"/>
                  </a:lnTo>
                  <a:cubicBezTo>
                    <a:pt x="1345" y="13828"/>
                    <a:pt x="1153" y="14212"/>
                    <a:pt x="801" y="14404"/>
                  </a:cubicBezTo>
                  <a:cubicBezTo>
                    <a:pt x="609" y="14532"/>
                    <a:pt x="321" y="14564"/>
                    <a:pt x="33" y="14564"/>
                  </a:cubicBezTo>
                  <a:lnTo>
                    <a:pt x="1" y="14564"/>
                  </a:lnTo>
                  <a:lnTo>
                    <a:pt x="1" y="15908"/>
                  </a:lnTo>
                  <a:lnTo>
                    <a:pt x="1185" y="16516"/>
                  </a:lnTo>
                  <a:lnTo>
                    <a:pt x="1185" y="17572"/>
                  </a:lnTo>
                  <a:cubicBezTo>
                    <a:pt x="1793" y="18308"/>
                    <a:pt x="2849" y="19493"/>
                    <a:pt x="3394" y="19589"/>
                  </a:cubicBezTo>
                  <a:lnTo>
                    <a:pt x="3586" y="19653"/>
                  </a:lnTo>
                  <a:lnTo>
                    <a:pt x="3682" y="19813"/>
                  </a:lnTo>
                  <a:cubicBezTo>
                    <a:pt x="3682" y="19813"/>
                    <a:pt x="4482" y="21285"/>
                    <a:pt x="5826" y="21509"/>
                  </a:cubicBezTo>
                  <a:cubicBezTo>
                    <a:pt x="6242" y="21157"/>
                    <a:pt x="7042" y="20453"/>
                    <a:pt x="7714" y="20453"/>
                  </a:cubicBezTo>
                  <a:cubicBezTo>
                    <a:pt x="7810" y="20453"/>
                    <a:pt x="7906" y="20453"/>
                    <a:pt x="8002" y="20485"/>
                  </a:cubicBezTo>
                  <a:cubicBezTo>
                    <a:pt x="8162" y="20517"/>
                    <a:pt x="8451" y="20677"/>
                    <a:pt x="8611" y="21125"/>
                  </a:cubicBezTo>
                  <a:cubicBezTo>
                    <a:pt x="8643" y="21125"/>
                    <a:pt x="8707" y="21157"/>
                    <a:pt x="8771" y="21157"/>
                  </a:cubicBezTo>
                  <a:cubicBezTo>
                    <a:pt x="8803" y="21157"/>
                    <a:pt x="8867" y="21157"/>
                    <a:pt x="8931" y="21125"/>
                  </a:cubicBezTo>
                  <a:cubicBezTo>
                    <a:pt x="9123" y="21029"/>
                    <a:pt x="9475" y="20709"/>
                    <a:pt x="9731" y="19525"/>
                  </a:cubicBezTo>
                  <a:lnTo>
                    <a:pt x="9795" y="19173"/>
                  </a:lnTo>
                  <a:lnTo>
                    <a:pt x="10147" y="19205"/>
                  </a:lnTo>
                  <a:lnTo>
                    <a:pt x="10307" y="19205"/>
                  </a:lnTo>
                  <a:cubicBezTo>
                    <a:pt x="10723" y="19205"/>
                    <a:pt x="11747" y="19109"/>
                    <a:pt x="12227" y="18532"/>
                  </a:cubicBezTo>
                  <a:lnTo>
                    <a:pt x="12323" y="18436"/>
                  </a:lnTo>
                  <a:lnTo>
                    <a:pt x="12451" y="18404"/>
                  </a:lnTo>
                  <a:cubicBezTo>
                    <a:pt x="12451" y="18404"/>
                    <a:pt x="12803" y="18244"/>
                    <a:pt x="12483" y="17412"/>
                  </a:cubicBezTo>
                  <a:cubicBezTo>
                    <a:pt x="12323" y="16932"/>
                    <a:pt x="12131" y="16388"/>
                    <a:pt x="12515" y="16164"/>
                  </a:cubicBezTo>
                  <a:cubicBezTo>
                    <a:pt x="12611" y="16132"/>
                    <a:pt x="12643" y="16132"/>
                    <a:pt x="12707" y="16132"/>
                  </a:cubicBezTo>
                  <a:lnTo>
                    <a:pt x="12771" y="16132"/>
                  </a:lnTo>
                  <a:lnTo>
                    <a:pt x="13347" y="13988"/>
                  </a:lnTo>
                  <a:lnTo>
                    <a:pt x="14308" y="12195"/>
                  </a:lnTo>
                  <a:cubicBezTo>
                    <a:pt x="14276" y="10883"/>
                    <a:pt x="14468" y="10147"/>
                    <a:pt x="15012" y="9987"/>
                  </a:cubicBezTo>
                  <a:cubicBezTo>
                    <a:pt x="15044" y="9987"/>
                    <a:pt x="15108" y="9955"/>
                    <a:pt x="15172" y="9955"/>
                  </a:cubicBezTo>
                  <a:cubicBezTo>
                    <a:pt x="15556" y="9955"/>
                    <a:pt x="15908" y="10307"/>
                    <a:pt x="16388" y="11203"/>
                  </a:cubicBezTo>
                  <a:lnTo>
                    <a:pt x="16996" y="11203"/>
                  </a:lnTo>
                  <a:lnTo>
                    <a:pt x="17412" y="8291"/>
                  </a:lnTo>
                  <a:lnTo>
                    <a:pt x="18468" y="8291"/>
                  </a:lnTo>
                  <a:lnTo>
                    <a:pt x="18468" y="7650"/>
                  </a:lnTo>
                  <a:lnTo>
                    <a:pt x="19333" y="7074"/>
                  </a:lnTo>
                  <a:cubicBezTo>
                    <a:pt x="19429" y="6306"/>
                    <a:pt x="19685" y="5442"/>
                    <a:pt x="20165" y="5250"/>
                  </a:cubicBezTo>
                  <a:cubicBezTo>
                    <a:pt x="20197" y="5250"/>
                    <a:pt x="20229" y="5186"/>
                    <a:pt x="20293" y="5186"/>
                  </a:cubicBezTo>
                  <a:lnTo>
                    <a:pt x="20645" y="3522"/>
                  </a:lnTo>
                  <a:lnTo>
                    <a:pt x="20773" y="3426"/>
                  </a:lnTo>
                  <a:lnTo>
                    <a:pt x="18853" y="3202"/>
                  </a:lnTo>
                  <a:lnTo>
                    <a:pt x="18052" y="4514"/>
                  </a:lnTo>
                  <a:lnTo>
                    <a:pt x="16996" y="4514"/>
                  </a:lnTo>
                  <a:lnTo>
                    <a:pt x="15812" y="6242"/>
                  </a:lnTo>
                  <a:lnTo>
                    <a:pt x="14404" y="6370"/>
                  </a:lnTo>
                  <a:lnTo>
                    <a:pt x="14212" y="3170"/>
                  </a:lnTo>
                  <a:lnTo>
                    <a:pt x="9027" y="3842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4"/>
            <p:cNvSpPr/>
            <p:nvPr/>
          </p:nvSpPr>
          <p:spPr>
            <a:xfrm>
              <a:off x="6158425" y="2383750"/>
              <a:ext cx="84050" cy="48075"/>
            </a:xfrm>
            <a:custGeom>
              <a:rect b="b" l="l" r="r" t="t"/>
              <a:pathLst>
                <a:path extrusionOk="0" h="1923" w="3362">
                  <a:moveTo>
                    <a:pt x="890" y="0"/>
                  </a:moveTo>
                  <a:cubicBezTo>
                    <a:pt x="870" y="0"/>
                    <a:pt x="851" y="1"/>
                    <a:pt x="833" y="2"/>
                  </a:cubicBezTo>
                  <a:cubicBezTo>
                    <a:pt x="609" y="99"/>
                    <a:pt x="129" y="323"/>
                    <a:pt x="33" y="579"/>
                  </a:cubicBezTo>
                  <a:cubicBezTo>
                    <a:pt x="1" y="611"/>
                    <a:pt x="1" y="643"/>
                    <a:pt x="33" y="739"/>
                  </a:cubicBezTo>
                  <a:lnTo>
                    <a:pt x="161" y="1027"/>
                  </a:lnTo>
                  <a:lnTo>
                    <a:pt x="353" y="1059"/>
                  </a:lnTo>
                  <a:lnTo>
                    <a:pt x="609" y="1123"/>
                  </a:lnTo>
                  <a:lnTo>
                    <a:pt x="737" y="1187"/>
                  </a:lnTo>
                  <a:lnTo>
                    <a:pt x="3265" y="1923"/>
                  </a:lnTo>
                  <a:lnTo>
                    <a:pt x="3361" y="1379"/>
                  </a:lnTo>
                  <a:lnTo>
                    <a:pt x="3233" y="643"/>
                  </a:lnTo>
                  <a:cubicBezTo>
                    <a:pt x="2345" y="336"/>
                    <a:pt x="1339" y="0"/>
                    <a:pt x="89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4"/>
            <p:cNvSpPr/>
            <p:nvPr/>
          </p:nvSpPr>
          <p:spPr>
            <a:xfrm>
              <a:off x="4778975" y="2595050"/>
              <a:ext cx="940200" cy="487300"/>
            </a:xfrm>
            <a:custGeom>
              <a:rect b="b" l="l" r="r" t="t"/>
              <a:pathLst>
                <a:path extrusionOk="0" h="19492" w="37608">
                  <a:moveTo>
                    <a:pt x="23557" y="0"/>
                  </a:moveTo>
                  <a:cubicBezTo>
                    <a:pt x="23237" y="0"/>
                    <a:pt x="22949" y="32"/>
                    <a:pt x="22757" y="96"/>
                  </a:cubicBezTo>
                  <a:lnTo>
                    <a:pt x="22789" y="576"/>
                  </a:lnTo>
                  <a:cubicBezTo>
                    <a:pt x="23013" y="1056"/>
                    <a:pt x="23013" y="1536"/>
                    <a:pt x="22757" y="1888"/>
                  </a:cubicBezTo>
                  <a:cubicBezTo>
                    <a:pt x="22373" y="2689"/>
                    <a:pt x="20964" y="2913"/>
                    <a:pt x="20260" y="2977"/>
                  </a:cubicBezTo>
                  <a:lnTo>
                    <a:pt x="20004" y="4577"/>
                  </a:lnTo>
                  <a:lnTo>
                    <a:pt x="17700" y="6913"/>
                  </a:lnTo>
                  <a:lnTo>
                    <a:pt x="17700" y="8514"/>
                  </a:lnTo>
                  <a:lnTo>
                    <a:pt x="14915" y="8322"/>
                  </a:lnTo>
                  <a:lnTo>
                    <a:pt x="14915" y="8098"/>
                  </a:lnTo>
                  <a:lnTo>
                    <a:pt x="14851" y="8162"/>
                  </a:lnTo>
                  <a:cubicBezTo>
                    <a:pt x="14979" y="8962"/>
                    <a:pt x="14851" y="9570"/>
                    <a:pt x="14499" y="9890"/>
                  </a:cubicBezTo>
                  <a:cubicBezTo>
                    <a:pt x="14275" y="10050"/>
                    <a:pt x="14051" y="10114"/>
                    <a:pt x="13763" y="10114"/>
                  </a:cubicBezTo>
                  <a:cubicBezTo>
                    <a:pt x="13539" y="10114"/>
                    <a:pt x="13315" y="10050"/>
                    <a:pt x="13283" y="10050"/>
                  </a:cubicBezTo>
                  <a:lnTo>
                    <a:pt x="13091" y="9954"/>
                  </a:lnTo>
                  <a:lnTo>
                    <a:pt x="12995" y="9762"/>
                  </a:lnTo>
                  <a:cubicBezTo>
                    <a:pt x="12771" y="9090"/>
                    <a:pt x="12515" y="8930"/>
                    <a:pt x="12451" y="8930"/>
                  </a:cubicBezTo>
                  <a:cubicBezTo>
                    <a:pt x="12195" y="8930"/>
                    <a:pt x="11715" y="9634"/>
                    <a:pt x="11491" y="10242"/>
                  </a:cubicBezTo>
                  <a:lnTo>
                    <a:pt x="11330" y="10658"/>
                  </a:lnTo>
                  <a:lnTo>
                    <a:pt x="9954" y="10114"/>
                  </a:lnTo>
                  <a:lnTo>
                    <a:pt x="9090" y="9570"/>
                  </a:lnTo>
                  <a:lnTo>
                    <a:pt x="6690" y="10018"/>
                  </a:lnTo>
                  <a:lnTo>
                    <a:pt x="6594" y="10722"/>
                  </a:lnTo>
                  <a:lnTo>
                    <a:pt x="6434" y="10850"/>
                  </a:lnTo>
                  <a:cubicBezTo>
                    <a:pt x="6402" y="10882"/>
                    <a:pt x="5729" y="11362"/>
                    <a:pt x="6017" y="11810"/>
                  </a:cubicBezTo>
                  <a:cubicBezTo>
                    <a:pt x="6049" y="11874"/>
                    <a:pt x="6113" y="11970"/>
                    <a:pt x="6210" y="12034"/>
                  </a:cubicBezTo>
                  <a:cubicBezTo>
                    <a:pt x="6370" y="12162"/>
                    <a:pt x="6850" y="12578"/>
                    <a:pt x="6658" y="13058"/>
                  </a:cubicBezTo>
                  <a:cubicBezTo>
                    <a:pt x="6530" y="13379"/>
                    <a:pt x="6113" y="13539"/>
                    <a:pt x="5473" y="13539"/>
                  </a:cubicBezTo>
                  <a:cubicBezTo>
                    <a:pt x="5313" y="13539"/>
                    <a:pt x="5153" y="13539"/>
                    <a:pt x="5089" y="13475"/>
                  </a:cubicBezTo>
                  <a:cubicBezTo>
                    <a:pt x="4801" y="13539"/>
                    <a:pt x="4481" y="13603"/>
                    <a:pt x="4353" y="13795"/>
                  </a:cubicBezTo>
                  <a:cubicBezTo>
                    <a:pt x="4193" y="14051"/>
                    <a:pt x="4353" y="14435"/>
                    <a:pt x="4513" y="14723"/>
                  </a:cubicBezTo>
                  <a:lnTo>
                    <a:pt x="4577" y="14851"/>
                  </a:lnTo>
                  <a:lnTo>
                    <a:pt x="4449" y="16803"/>
                  </a:lnTo>
                  <a:lnTo>
                    <a:pt x="3809" y="16355"/>
                  </a:lnTo>
                  <a:cubicBezTo>
                    <a:pt x="3489" y="16131"/>
                    <a:pt x="2529" y="15555"/>
                    <a:pt x="1761" y="15555"/>
                  </a:cubicBezTo>
                  <a:cubicBezTo>
                    <a:pt x="1601" y="15555"/>
                    <a:pt x="1473" y="15619"/>
                    <a:pt x="1377" y="15619"/>
                  </a:cubicBezTo>
                  <a:cubicBezTo>
                    <a:pt x="1121" y="15683"/>
                    <a:pt x="929" y="15875"/>
                    <a:pt x="800" y="16163"/>
                  </a:cubicBezTo>
                  <a:lnTo>
                    <a:pt x="929" y="16291"/>
                  </a:lnTo>
                  <a:cubicBezTo>
                    <a:pt x="1153" y="16579"/>
                    <a:pt x="1249" y="16995"/>
                    <a:pt x="1153" y="17603"/>
                  </a:cubicBezTo>
                  <a:lnTo>
                    <a:pt x="929" y="19460"/>
                  </a:lnTo>
                  <a:lnTo>
                    <a:pt x="0" y="19460"/>
                  </a:lnTo>
                  <a:lnTo>
                    <a:pt x="0" y="19492"/>
                  </a:lnTo>
                  <a:cubicBezTo>
                    <a:pt x="2689" y="19460"/>
                    <a:pt x="5473" y="19364"/>
                    <a:pt x="6274" y="19204"/>
                  </a:cubicBezTo>
                  <a:lnTo>
                    <a:pt x="6274" y="17731"/>
                  </a:lnTo>
                  <a:lnTo>
                    <a:pt x="6690" y="17731"/>
                  </a:lnTo>
                  <a:cubicBezTo>
                    <a:pt x="6754" y="17731"/>
                    <a:pt x="14275" y="17443"/>
                    <a:pt x="15683" y="17059"/>
                  </a:cubicBezTo>
                  <a:lnTo>
                    <a:pt x="20708" y="17059"/>
                  </a:lnTo>
                  <a:cubicBezTo>
                    <a:pt x="21060" y="16995"/>
                    <a:pt x="24997" y="16323"/>
                    <a:pt x="26853" y="16323"/>
                  </a:cubicBezTo>
                  <a:lnTo>
                    <a:pt x="27269" y="16323"/>
                  </a:lnTo>
                  <a:lnTo>
                    <a:pt x="27494" y="16291"/>
                  </a:lnTo>
                  <a:cubicBezTo>
                    <a:pt x="29318" y="16035"/>
                    <a:pt x="30598" y="15875"/>
                    <a:pt x="31558" y="15779"/>
                  </a:cubicBezTo>
                  <a:lnTo>
                    <a:pt x="34183" y="13859"/>
                  </a:lnTo>
                  <a:lnTo>
                    <a:pt x="34183" y="12258"/>
                  </a:lnTo>
                  <a:lnTo>
                    <a:pt x="37607" y="8834"/>
                  </a:lnTo>
                  <a:cubicBezTo>
                    <a:pt x="36615" y="8258"/>
                    <a:pt x="35559" y="6849"/>
                    <a:pt x="35463" y="6657"/>
                  </a:cubicBezTo>
                  <a:lnTo>
                    <a:pt x="35367" y="6529"/>
                  </a:lnTo>
                  <a:lnTo>
                    <a:pt x="35367" y="5729"/>
                  </a:lnTo>
                  <a:lnTo>
                    <a:pt x="34183" y="5121"/>
                  </a:lnTo>
                  <a:lnTo>
                    <a:pt x="34183" y="3137"/>
                  </a:lnTo>
                  <a:cubicBezTo>
                    <a:pt x="33607" y="2977"/>
                    <a:pt x="33159" y="2721"/>
                    <a:pt x="33095" y="2689"/>
                  </a:cubicBezTo>
                  <a:lnTo>
                    <a:pt x="32839" y="2561"/>
                  </a:lnTo>
                  <a:lnTo>
                    <a:pt x="32871" y="2272"/>
                  </a:lnTo>
                  <a:cubicBezTo>
                    <a:pt x="32999" y="1248"/>
                    <a:pt x="32775" y="1088"/>
                    <a:pt x="32775" y="1088"/>
                  </a:cubicBezTo>
                  <a:cubicBezTo>
                    <a:pt x="32647" y="1088"/>
                    <a:pt x="32486" y="1152"/>
                    <a:pt x="32358" y="1248"/>
                  </a:cubicBezTo>
                  <a:cubicBezTo>
                    <a:pt x="31782" y="2208"/>
                    <a:pt x="31334" y="2593"/>
                    <a:pt x="30918" y="2593"/>
                  </a:cubicBezTo>
                  <a:cubicBezTo>
                    <a:pt x="30854" y="2593"/>
                    <a:pt x="30822" y="2593"/>
                    <a:pt x="30726" y="2561"/>
                  </a:cubicBezTo>
                  <a:cubicBezTo>
                    <a:pt x="30598" y="2529"/>
                    <a:pt x="30374" y="2400"/>
                    <a:pt x="30278" y="2016"/>
                  </a:cubicBezTo>
                  <a:lnTo>
                    <a:pt x="29606" y="2048"/>
                  </a:lnTo>
                  <a:cubicBezTo>
                    <a:pt x="29158" y="2529"/>
                    <a:pt x="28774" y="2753"/>
                    <a:pt x="28390" y="2753"/>
                  </a:cubicBezTo>
                  <a:cubicBezTo>
                    <a:pt x="28326" y="2753"/>
                    <a:pt x="28198" y="2753"/>
                    <a:pt x="28134" y="2721"/>
                  </a:cubicBezTo>
                  <a:cubicBezTo>
                    <a:pt x="27814" y="2593"/>
                    <a:pt x="27590" y="2272"/>
                    <a:pt x="27526" y="1792"/>
                  </a:cubicBezTo>
                  <a:lnTo>
                    <a:pt x="25413" y="1792"/>
                  </a:lnTo>
                  <a:lnTo>
                    <a:pt x="25349" y="1440"/>
                  </a:lnTo>
                  <a:cubicBezTo>
                    <a:pt x="25317" y="928"/>
                    <a:pt x="25125" y="576"/>
                    <a:pt x="24773" y="320"/>
                  </a:cubicBezTo>
                  <a:cubicBezTo>
                    <a:pt x="24485" y="128"/>
                    <a:pt x="24037" y="0"/>
                    <a:pt x="23557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4"/>
            <p:cNvSpPr/>
            <p:nvPr/>
          </p:nvSpPr>
          <p:spPr>
            <a:xfrm>
              <a:off x="4243675" y="1331575"/>
              <a:ext cx="725750" cy="718575"/>
            </a:xfrm>
            <a:custGeom>
              <a:rect b="b" l="l" r="r" t="t"/>
              <a:pathLst>
                <a:path extrusionOk="0" h="28743" w="29030">
                  <a:moveTo>
                    <a:pt x="9914" y="0"/>
                  </a:moveTo>
                  <a:cubicBezTo>
                    <a:pt x="9899" y="0"/>
                    <a:pt x="9890" y="2"/>
                    <a:pt x="9890" y="2"/>
                  </a:cubicBezTo>
                  <a:cubicBezTo>
                    <a:pt x="7298" y="1474"/>
                    <a:pt x="5601" y="2018"/>
                    <a:pt x="4545" y="2114"/>
                  </a:cubicBezTo>
                  <a:lnTo>
                    <a:pt x="2721" y="5859"/>
                  </a:lnTo>
                  <a:lnTo>
                    <a:pt x="2465" y="5795"/>
                  </a:lnTo>
                  <a:lnTo>
                    <a:pt x="2401" y="5795"/>
                  </a:lnTo>
                  <a:cubicBezTo>
                    <a:pt x="2209" y="5795"/>
                    <a:pt x="1537" y="5859"/>
                    <a:pt x="960" y="6371"/>
                  </a:cubicBezTo>
                  <a:cubicBezTo>
                    <a:pt x="448" y="6851"/>
                    <a:pt x="96" y="7555"/>
                    <a:pt x="0" y="8579"/>
                  </a:cubicBezTo>
                  <a:cubicBezTo>
                    <a:pt x="384" y="8643"/>
                    <a:pt x="800" y="8899"/>
                    <a:pt x="1088" y="9315"/>
                  </a:cubicBezTo>
                  <a:cubicBezTo>
                    <a:pt x="1377" y="9795"/>
                    <a:pt x="1345" y="10404"/>
                    <a:pt x="960" y="11076"/>
                  </a:cubicBezTo>
                  <a:cubicBezTo>
                    <a:pt x="864" y="11972"/>
                    <a:pt x="608" y="13572"/>
                    <a:pt x="864" y="14372"/>
                  </a:cubicBezTo>
                  <a:cubicBezTo>
                    <a:pt x="1505" y="14628"/>
                    <a:pt x="3105" y="15268"/>
                    <a:pt x="3649" y="16261"/>
                  </a:cubicBezTo>
                  <a:cubicBezTo>
                    <a:pt x="4065" y="16421"/>
                    <a:pt x="5089" y="16901"/>
                    <a:pt x="5377" y="17861"/>
                  </a:cubicBezTo>
                  <a:lnTo>
                    <a:pt x="8418" y="19941"/>
                  </a:lnTo>
                  <a:lnTo>
                    <a:pt x="8802" y="22726"/>
                  </a:lnTo>
                  <a:cubicBezTo>
                    <a:pt x="9570" y="23654"/>
                    <a:pt x="9826" y="24326"/>
                    <a:pt x="9602" y="24870"/>
                  </a:cubicBezTo>
                  <a:cubicBezTo>
                    <a:pt x="9506" y="25126"/>
                    <a:pt x="9282" y="25254"/>
                    <a:pt x="9122" y="25350"/>
                  </a:cubicBezTo>
                  <a:lnTo>
                    <a:pt x="8866" y="26695"/>
                  </a:lnTo>
                  <a:lnTo>
                    <a:pt x="9922" y="27751"/>
                  </a:lnTo>
                  <a:cubicBezTo>
                    <a:pt x="10850" y="27911"/>
                    <a:pt x="11458" y="28231"/>
                    <a:pt x="11747" y="28711"/>
                  </a:cubicBezTo>
                  <a:lnTo>
                    <a:pt x="11747" y="28743"/>
                  </a:lnTo>
                  <a:lnTo>
                    <a:pt x="15459" y="28615"/>
                  </a:lnTo>
                  <a:lnTo>
                    <a:pt x="18788" y="28455"/>
                  </a:lnTo>
                  <a:lnTo>
                    <a:pt x="22309" y="28263"/>
                  </a:lnTo>
                  <a:lnTo>
                    <a:pt x="26533" y="28103"/>
                  </a:lnTo>
                  <a:lnTo>
                    <a:pt x="26533" y="27655"/>
                  </a:lnTo>
                  <a:cubicBezTo>
                    <a:pt x="25125" y="25702"/>
                    <a:pt x="26533" y="21446"/>
                    <a:pt x="26533" y="21446"/>
                  </a:cubicBezTo>
                  <a:cubicBezTo>
                    <a:pt x="25285" y="19493"/>
                    <a:pt x="29029" y="10149"/>
                    <a:pt x="29030" y="10148"/>
                  </a:cubicBezTo>
                  <a:lnTo>
                    <a:pt x="29030" y="10148"/>
                  </a:lnTo>
                  <a:cubicBezTo>
                    <a:pt x="26061" y="15087"/>
                    <a:pt x="24958" y="15474"/>
                    <a:pt x="24686" y="15474"/>
                  </a:cubicBezTo>
                  <a:cubicBezTo>
                    <a:pt x="24635" y="15474"/>
                    <a:pt x="24613" y="15461"/>
                    <a:pt x="24613" y="15461"/>
                  </a:cubicBezTo>
                  <a:cubicBezTo>
                    <a:pt x="24069" y="15140"/>
                    <a:pt x="24773" y="13252"/>
                    <a:pt x="25701" y="11300"/>
                  </a:cubicBezTo>
                  <a:lnTo>
                    <a:pt x="24069" y="9891"/>
                  </a:lnTo>
                  <a:lnTo>
                    <a:pt x="23685" y="6563"/>
                  </a:lnTo>
                  <a:cubicBezTo>
                    <a:pt x="22661" y="6435"/>
                    <a:pt x="22052" y="6179"/>
                    <a:pt x="21828" y="5699"/>
                  </a:cubicBezTo>
                  <a:cubicBezTo>
                    <a:pt x="21732" y="5571"/>
                    <a:pt x="21732" y="5411"/>
                    <a:pt x="21700" y="5283"/>
                  </a:cubicBezTo>
                  <a:lnTo>
                    <a:pt x="18308" y="4803"/>
                  </a:lnTo>
                  <a:lnTo>
                    <a:pt x="17188" y="4194"/>
                  </a:lnTo>
                  <a:lnTo>
                    <a:pt x="16099" y="4002"/>
                  </a:lnTo>
                  <a:lnTo>
                    <a:pt x="13187" y="3330"/>
                  </a:lnTo>
                  <a:cubicBezTo>
                    <a:pt x="12259" y="3298"/>
                    <a:pt x="11682" y="2594"/>
                    <a:pt x="11490" y="2178"/>
                  </a:cubicBezTo>
                  <a:cubicBezTo>
                    <a:pt x="11117" y="2210"/>
                    <a:pt x="10758" y="2221"/>
                    <a:pt x="10445" y="2221"/>
                  </a:cubicBezTo>
                  <a:cubicBezTo>
                    <a:pt x="9819" y="2221"/>
                    <a:pt x="9378" y="2178"/>
                    <a:pt x="9378" y="2178"/>
                  </a:cubicBezTo>
                  <a:cubicBezTo>
                    <a:pt x="10645" y="104"/>
                    <a:pt x="10046" y="0"/>
                    <a:pt x="9914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4"/>
            <p:cNvSpPr/>
            <p:nvPr/>
          </p:nvSpPr>
          <p:spPr>
            <a:xfrm>
              <a:off x="2858600" y="1474025"/>
              <a:ext cx="936200" cy="588950"/>
            </a:xfrm>
            <a:custGeom>
              <a:rect b="b" l="l" r="r" t="t"/>
              <a:pathLst>
                <a:path extrusionOk="0" h="23558" w="37448">
                  <a:moveTo>
                    <a:pt x="2017" y="1"/>
                  </a:moveTo>
                  <a:cubicBezTo>
                    <a:pt x="1729" y="2081"/>
                    <a:pt x="1121" y="5506"/>
                    <a:pt x="1089" y="5794"/>
                  </a:cubicBezTo>
                  <a:lnTo>
                    <a:pt x="1025" y="6242"/>
                  </a:lnTo>
                  <a:cubicBezTo>
                    <a:pt x="801" y="9442"/>
                    <a:pt x="385" y="14339"/>
                    <a:pt x="1" y="19108"/>
                  </a:cubicBezTo>
                  <a:lnTo>
                    <a:pt x="23173" y="20485"/>
                  </a:lnTo>
                  <a:lnTo>
                    <a:pt x="27718" y="20485"/>
                  </a:lnTo>
                  <a:lnTo>
                    <a:pt x="29766" y="22277"/>
                  </a:lnTo>
                  <a:lnTo>
                    <a:pt x="29734" y="22469"/>
                  </a:lnTo>
                  <a:lnTo>
                    <a:pt x="29830" y="22469"/>
                  </a:lnTo>
                  <a:cubicBezTo>
                    <a:pt x="30054" y="22469"/>
                    <a:pt x="30471" y="22405"/>
                    <a:pt x="31335" y="21989"/>
                  </a:cubicBezTo>
                  <a:lnTo>
                    <a:pt x="31431" y="21957"/>
                  </a:lnTo>
                  <a:lnTo>
                    <a:pt x="31559" y="21957"/>
                  </a:lnTo>
                  <a:cubicBezTo>
                    <a:pt x="31815" y="21989"/>
                    <a:pt x="32071" y="22053"/>
                    <a:pt x="32327" y="22053"/>
                  </a:cubicBezTo>
                  <a:cubicBezTo>
                    <a:pt x="32807" y="22053"/>
                    <a:pt x="32999" y="21957"/>
                    <a:pt x="33031" y="21925"/>
                  </a:cubicBezTo>
                  <a:lnTo>
                    <a:pt x="33287" y="21445"/>
                  </a:lnTo>
                  <a:lnTo>
                    <a:pt x="33671" y="21797"/>
                  </a:lnTo>
                  <a:cubicBezTo>
                    <a:pt x="33671" y="21797"/>
                    <a:pt x="35047" y="23045"/>
                    <a:pt x="36008" y="23077"/>
                  </a:cubicBezTo>
                  <a:lnTo>
                    <a:pt x="36168" y="23077"/>
                  </a:lnTo>
                  <a:lnTo>
                    <a:pt x="36296" y="23141"/>
                  </a:lnTo>
                  <a:cubicBezTo>
                    <a:pt x="36456" y="23269"/>
                    <a:pt x="36616" y="23429"/>
                    <a:pt x="36712" y="23557"/>
                  </a:cubicBezTo>
                  <a:lnTo>
                    <a:pt x="36776" y="23365"/>
                  </a:lnTo>
                  <a:cubicBezTo>
                    <a:pt x="37064" y="22437"/>
                    <a:pt x="37448" y="20741"/>
                    <a:pt x="37416" y="20132"/>
                  </a:cubicBezTo>
                  <a:cubicBezTo>
                    <a:pt x="37064" y="19876"/>
                    <a:pt x="36296" y="19204"/>
                    <a:pt x="36584" y="17604"/>
                  </a:cubicBezTo>
                  <a:lnTo>
                    <a:pt x="36648" y="17220"/>
                  </a:lnTo>
                  <a:lnTo>
                    <a:pt x="37416" y="17220"/>
                  </a:lnTo>
                  <a:lnTo>
                    <a:pt x="37416" y="5282"/>
                  </a:lnTo>
                  <a:cubicBezTo>
                    <a:pt x="36680" y="4802"/>
                    <a:pt x="35271" y="3745"/>
                    <a:pt x="35464" y="2785"/>
                  </a:cubicBezTo>
                  <a:cubicBezTo>
                    <a:pt x="35528" y="2305"/>
                    <a:pt x="35912" y="1953"/>
                    <a:pt x="36648" y="1761"/>
                  </a:cubicBezTo>
                  <a:lnTo>
                    <a:pt x="36648" y="1473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4"/>
            <p:cNvSpPr/>
            <p:nvPr/>
          </p:nvSpPr>
          <p:spPr>
            <a:xfrm>
              <a:off x="2909825" y="955525"/>
              <a:ext cx="883375" cy="536125"/>
            </a:xfrm>
            <a:custGeom>
              <a:rect b="b" l="l" r="r" t="t"/>
              <a:pathLst>
                <a:path extrusionOk="0" h="21445" w="35335">
                  <a:moveTo>
                    <a:pt x="1601" y="1"/>
                  </a:moveTo>
                  <a:cubicBezTo>
                    <a:pt x="1665" y="1441"/>
                    <a:pt x="1312" y="4866"/>
                    <a:pt x="768" y="9859"/>
                  </a:cubicBezTo>
                  <a:cubicBezTo>
                    <a:pt x="608" y="11363"/>
                    <a:pt x="448" y="12643"/>
                    <a:pt x="448" y="12899"/>
                  </a:cubicBezTo>
                  <a:lnTo>
                    <a:pt x="448" y="13251"/>
                  </a:lnTo>
                  <a:cubicBezTo>
                    <a:pt x="384" y="14500"/>
                    <a:pt x="96" y="18340"/>
                    <a:pt x="0" y="19973"/>
                  </a:cubicBezTo>
                  <a:lnTo>
                    <a:pt x="34727" y="21445"/>
                  </a:lnTo>
                  <a:cubicBezTo>
                    <a:pt x="35335" y="20165"/>
                    <a:pt x="34887" y="19012"/>
                    <a:pt x="34535" y="18468"/>
                  </a:cubicBezTo>
                  <a:cubicBezTo>
                    <a:pt x="34471" y="18372"/>
                    <a:pt x="34407" y="18244"/>
                    <a:pt x="34279" y="18084"/>
                  </a:cubicBezTo>
                  <a:lnTo>
                    <a:pt x="34151" y="17924"/>
                  </a:lnTo>
                  <a:lnTo>
                    <a:pt x="34279" y="17860"/>
                  </a:lnTo>
                  <a:cubicBezTo>
                    <a:pt x="34279" y="17828"/>
                    <a:pt x="34247" y="17764"/>
                    <a:pt x="34247" y="17764"/>
                  </a:cubicBezTo>
                  <a:cubicBezTo>
                    <a:pt x="33479" y="16164"/>
                    <a:pt x="33479" y="12995"/>
                    <a:pt x="33479" y="12899"/>
                  </a:cubicBezTo>
                  <a:cubicBezTo>
                    <a:pt x="33639" y="9859"/>
                    <a:pt x="33126" y="9283"/>
                    <a:pt x="33126" y="9283"/>
                  </a:cubicBezTo>
                  <a:cubicBezTo>
                    <a:pt x="32230" y="8674"/>
                    <a:pt x="32230" y="5314"/>
                    <a:pt x="32262" y="3970"/>
                  </a:cubicBezTo>
                  <a:lnTo>
                    <a:pt x="32262" y="3938"/>
                  </a:lnTo>
                  <a:lnTo>
                    <a:pt x="32326" y="3810"/>
                  </a:lnTo>
                  <a:lnTo>
                    <a:pt x="32326" y="3778"/>
                  </a:lnTo>
                  <a:cubicBezTo>
                    <a:pt x="32550" y="3233"/>
                    <a:pt x="32614" y="2753"/>
                    <a:pt x="32518" y="2337"/>
                  </a:cubicBezTo>
                  <a:cubicBezTo>
                    <a:pt x="24197" y="2017"/>
                    <a:pt x="12355" y="993"/>
                    <a:pt x="1601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4"/>
            <p:cNvSpPr/>
            <p:nvPr/>
          </p:nvSpPr>
          <p:spPr>
            <a:xfrm>
              <a:off x="3037850" y="2509425"/>
              <a:ext cx="1001800" cy="524925"/>
            </a:xfrm>
            <a:custGeom>
              <a:rect b="b" l="l" r="r" t="t"/>
              <a:pathLst>
                <a:path extrusionOk="0" h="20997" w="40072">
                  <a:moveTo>
                    <a:pt x="1152" y="0"/>
                  </a:moveTo>
                  <a:cubicBezTo>
                    <a:pt x="928" y="2625"/>
                    <a:pt x="672" y="5185"/>
                    <a:pt x="768" y="6082"/>
                  </a:cubicBezTo>
                  <a:cubicBezTo>
                    <a:pt x="1152" y="8386"/>
                    <a:pt x="224" y="17764"/>
                    <a:pt x="0" y="19940"/>
                  </a:cubicBezTo>
                  <a:lnTo>
                    <a:pt x="40072" y="20996"/>
                  </a:lnTo>
                  <a:lnTo>
                    <a:pt x="39560" y="6338"/>
                  </a:lnTo>
                  <a:cubicBezTo>
                    <a:pt x="38920" y="6178"/>
                    <a:pt x="38407" y="5825"/>
                    <a:pt x="38087" y="5345"/>
                  </a:cubicBezTo>
                  <a:cubicBezTo>
                    <a:pt x="37447" y="4353"/>
                    <a:pt x="37735" y="3137"/>
                    <a:pt x="37735" y="3105"/>
                  </a:cubicBezTo>
                  <a:lnTo>
                    <a:pt x="37767" y="3041"/>
                  </a:lnTo>
                  <a:cubicBezTo>
                    <a:pt x="38247" y="2145"/>
                    <a:pt x="38215" y="1825"/>
                    <a:pt x="38215" y="1761"/>
                  </a:cubicBezTo>
                  <a:lnTo>
                    <a:pt x="38119" y="1761"/>
                  </a:lnTo>
                  <a:cubicBezTo>
                    <a:pt x="38055" y="1761"/>
                    <a:pt x="37927" y="1793"/>
                    <a:pt x="37831" y="1793"/>
                  </a:cubicBezTo>
                  <a:cubicBezTo>
                    <a:pt x="37575" y="1857"/>
                    <a:pt x="37351" y="1857"/>
                    <a:pt x="37127" y="1857"/>
                  </a:cubicBezTo>
                  <a:cubicBezTo>
                    <a:pt x="36039" y="1857"/>
                    <a:pt x="35431" y="1217"/>
                    <a:pt x="35207" y="865"/>
                  </a:cubicBezTo>
                  <a:lnTo>
                    <a:pt x="1152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4"/>
            <p:cNvSpPr/>
            <p:nvPr/>
          </p:nvSpPr>
          <p:spPr>
            <a:xfrm>
              <a:off x="2829800" y="1974125"/>
              <a:ext cx="1079425" cy="540125"/>
            </a:xfrm>
            <a:custGeom>
              <a:rect b="b" l="l" r="r" t="t"/>
              <a:pathLst>
                <a:path extrusionOk="0" h="21605" w="43177">
                  <a:moveTo>
                    <a:pt x="1057" y="0"/>
                  </a:moveTo>
                  <a:cubicBezTo>
                    <a:pt x="577" y="5890"/>
                    <a:pt x="161" y="11363"/>
                    <a:pt x="1" y="12963"/>
                  </a:cubicBezTo>
                  <a:lnTo>
                    <a:pt x="9922" y="13795"/>
                  </a:lnTo>
                  <a:lnTo>
                    <a:pt x="9954" y="14115"/>
                  </a:lnTo>
                  <a:cubicBezTo>
                    <a:pt x="10082" y="14883"/>
                    <a:pt x="9826" y="17572"/>
                    <a:pt x="9506" y="20644"/>
                  </a:cubicBezTo>
                  <a:lnTo>
                    <a:pt x="9506" y="20708"/>
                  </a:lnTo>
                  <a:lnTo>
                    <a:pt x="43177" y="21604"/>
                  </a:lnTo>
                  <a:lnTo>
                    <a:pt x="42729" y="20068"/>
                  </a:lnTo>
                  <a:cubicBezTo>
                    <a:pt x="42441" y="19876"/>
                    <a:pt x="42089" y="19396"/>
                    <a:pt x="41672" y="17604"/>
                  </a:cubicBezTo>
                  <a:lnTo>
                    <a:pt x="41064" y="13475"/>
                  </a:lnTo>
                  <a:cubicBezTo>
                    <a:pt x="41064" y="11683"/>
                    <a:pt x="40200" y="10754"/>
                    <a:pt x="40200" y="10754"/>
                  </a:cubicBezTo>
                  <a:lnTo>
                    <a:pt x="40040" y="10562"/>
                  </a:lnTo>
                  <a:lnTo>
                    <a:pt x="40136" y="10306"/>
                  </a:lnTo>
                  <a:cubicBezTo>
                    <a:pt x="40328" y="9666"/>
                    <a:pt x="39752" y="8642"/>
                    <a:pt x="39336" y="8066"/>
                  </a:cubicBezTo>
                  <a:lnTo>
                    <a:pt x="39272" y="8002"/>
                  </a:lnTo>
                  <a:lnTo>
                    <a:pt x="38216" y="4929"/>
                  </a:lnTo>
                  <a:cubicBezTo>
                    <a:pt x="37928" y="4769"/>
                    <a:pt x="37512" y="4449"/>
                    <a:pt x="36968" y="3969"/>
                  </a:cubicBezTo>
                  <a:cubicBezTo>
                    <a:pt x="36039" y="3841"/>
                    <a:pt x="35047" y="3105"/>
                    <a:pt x="34567" y="2721"/>
                  </a:cubicBezTo>
                  <a:cubicBezTo>
                    <a:pt x="34311" y="2849"/>
                    <a:pt x="33959" y="2913"/>
                    <a:pt x="33479" y="2913"/>
                  </a:cubicBezTo>
                  <a:cubicBezTo>
                    <a:pt x="33159" y="2913"/>
                    <a:pt x="32871" y="2881"/>
                    <a:pt x="32679" y="2881"/>
                  </a:cubicBezTo>
                  <a:cubicBezTo>
                    <a:pt x="31943" y="3201"/>
                    <a:pt x="31399" y="3361"/>
                    <a:pt x="30950" y="3361"/>
                  </a:cubicBezTo>
                  <a:cubicBezTo>
                    <a:pt x="30662" y="3361"/>
                    <a:pt x="30438" y="3265"/>
                    <a:pt x="30278" y="3169"/>
                  </a:cubicBezTo>
                  <a:cubicBezTo>
                    <a:pt x="30086" y="3009"/>
                    <a:pt x="29990" y="2785"/>
                    <a:pt x="29990" y="2625"/>
                  </a:cubicBezTo>
                  <a:lnTo>
                    <a:pt x="28550" y="1345"/>
                  </a:lnTo>
                  <a:lnTo>
                    <a:pt x="24261" y="1345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4"/>
            <p:cNvSpPr/>
            <p:nvPr/>
          </p:nvSpPr>
          <p:spPr>
            <a:xfrm>
              <a:off x="1930425" y="1526850"/>
              <a:ext cx="934600" cy="768950"/>
            </a:xfrm>
            <a:custGeom>
              <a:rect b="b" l="l" r="r" t="t"/>
              <a:pathLst>
                <a:path extrusionOk="0" h="30758" w="37384">
                  <a:moveTo>
                    <a:pt x="4450" y="0"/>
                  </a:moveTo>
                  <a:lnTo>
                    <a:pt x="4002" y="3489"/>
                  </a:lnTo>
                  <a:lnTo>
                    <a:pt x="4098" y="3489"/>
                  </a:lnTo>
                  <a:lnTo>
                    <a:pt x="1" y="26565"/>
                  </a:lnTo>
                  <a:cubicBezTo>
                    <a:pt x="15236" y="28581"/>
                    <a:pt x="32615" y="30726"/>
                    <a:pt x="35175" y="30758"/>
                  </a:cubicBezTo>
                  <a:cubicBezTo>
                    <a:pt x="35399" y="27877"/>
                    <a:pt x="37096" y="7169"/>
                    <a:pt x="37384" y="4001"/>
                  </a:cubicBezTo>
                  <a:lnTo>
                    <a:pt x="4450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4"/>
            <p:cNvSpPr/>
            <p:nvPr/>
          </p:nvSpPr>
          <p:spPr>
            <a:xfrm>
              <a:off x="3902000" y="2407800"/>
              <a:ext cx="889800" cy="772175"/>
            </a:xfrm>
            <a:custGeom>
              <a:rect b="b" l="l" r="r" t="t"/>
              <a:pathLst>
                <a:path extrusionOk="0" h="30887" w="35592">
                  <a:moveTo>
                    <a:pt x="20389" y="1"/>
                  </a:moveTo>
                  <a:lnTo>
                    <a:pt x="1" y="673"/>
                  </a:lnTo>
                  <a:cubicBezTo>
                    <a:pt x="161" y="1217"/>
                    <a:pt x="321" y="1569"/>
                    <a:pt x="385" y="1729"/>
                  </a:cubicBezTo>
                  <a:lnTo>
                    <a:pt x="673" y="1697"/>
                  </a:lnTo>
                  <a:lnTo>
                    <a:pt x="705" y="2081"/>
                  </a:lnTo>
                  <a:lnTo>
                    <a:pt x="1345" y="4289"/>
                  </a:lnTo>
                  <a:cubicBezTo>
                    <a:pt x="1409" y="4353"/>
                    <a:pt x="1761" y="5026"/>
                    <a:pt x="2625" y="5026"/>
                  </a:cubicBezTo>
                  <a:cubicBezTo>
                    <a:pt x="2785" y="5026"/>
                    <a:pt x="2945" y="5026"/>
                    <a:pt x="3105" y="4962"/>
                  </a:cubicBezTo>
                  <a:cubicBezTo>
                    <a:pt x="3169" y="4962"/>
                    <a:pt x="3393" y="4898"/>
                    <a:pt x="3649" y="4898"/>
                  </a:cubicBezTo>
                  <a:cubicBezTo>
                    <a:pt x="3969" y="4898"/>
                    <a:pt x="4193" y="5026"/>
                    <a:pt x="4354" y="5186"/>
                  </a:cubicBezTo>
                  <a:cubicBezTo>
                    <a:pt x="4706" y="5570"/>
                    <a:pt x="4642" y="6242"/>
                    <a:pt x="4065" y="7298"/>
                  </a:cubicBezTo>
                  <a:cubicBezTo>
                    <a:pt x="4033" y="7490"/>
                    <a:pt x="3905" y="8258"/>
                    <a:pt x="4322" y="8866"/>
                  </a:cubicBezTo>
                  <a:cubicBezTo>
                    <a:pt x="4546" y="9218"/>
                    <a:pt x="4994" y="9442"/>
                    <a:pt x="5570" y="9570"/>
                  </a:cubicBezTo>
                  <a:lnTo>
                    <a:pt x="5890" y="9602"/>
                  </a:lnTo>
                  <a:lnTo>
                    <a:pt x="6402" y="25221"/>
                  </a:lnTo>
                  <a:lnTo>
                    <a:pt x="6434" y="25221"/>
                  </a:lnTo>
                  <a:lnTo>
                    <a:pt x="6402" y="25413"/>
                  </a:lnTo>
                  <a:lnTo>
                    <a:pt x="6402" y="25829"/>
                  </a:lnTo>
                  <a:lnTo>
                    <a:pt x="6370" y="25829"/>
                  </a:lnTo>
                  <a:lnTo>
                    <a:pt x="6082" y="28230"/>
                  </a:lnTo>
                  <a:lnTo>
                    <a:pt x="30438" y="27590"/>
                  </a:lnTo>
                  <a:lnTo>
                    <a:pt x="30534" y="27622"/>
                  </a:lnTo>
                  <a:cubicBezTo>
                    <a:pt x="30566" y="27622"/>
                    <a:pt x="31239" y="27942"/>
                    <a:pt x="31335" y="28614"/>
                  </a:cubicBezTo>
                  <a:cubicBezTo>
                    <a:pt x="31399" y="29094"/>
                    <a:pt x="31175" y="29574"/>
                    <a:pt x="30695" y="30086"/>
                  </a:cubicBezTo>
                  <a:lnTo>
                    <a:pt x="30278" y="30886"/>
                  </a:lnTo>
                  <a:lnTo>
                    <a:pt x="32615" y="30790"/>
                  </a:lnTo>
                  <a:cubicBezTo>
                    <a:pt x="32935" y="30374"/>
                    <a:pt x="33831" y="28966"/>
                    <a:pt x="33607" y="27334"/>
                  </a:cubicBezTo>
                  <a:lnTo>
                    <a:pt x="33511" y="26854"/>
                  </a:lnTo>
                  <a:lnTo>
                    <a:pt x="34375" y="26854"/>
                  </a:lnTo>
                  <a:lnTo>
                    <a:pt x="34311" y="25989"/>
                  </a:lnTo>
                  <a:lnTo>
                    <a:pt x="35399" y="25989"/>
                  </a:lnTo>
                  <a:lnTo>
                    <a:pt x="35527" y="24933"/>
                  </a:lnTo>
                  <a:cubicBezTo>
                    <a:pt x="35591" y="24581"/>
                    <a:pt x="35559" y="24389"/>
                    <a:pt x="35495" y="24293"/>
                  </a:cubicBezTo>
                  <a:cubicBezTo>
                    <a:pt x="35239" y="24389"/>
                    <a:pt x="35047" y="24421"/>
                    <a:pt x="34855" y="24421"/>
                  </a:cubicBezTo>
                  <a:cubicBezTo>
                    <a:pt x="34567" y="24421"/>
                    <a:pt x="34311" y="24325"/>
                    <a:pt x="34087" y="24165"/>
                  </a:cubicBezTo>
                  <a:cubicBezTo>
                    <a:pt x="33191" y="23589"/>
                    <a:pt x="33191" y="22085"/>
                    <a:pt x="33191" y="21925"/>
                  </a:cubicBezTo>
                  <a:lnTo>
                    <a:pt x="33191" y="21733"/>
                  </a:lnTo>
                  <a:lnTo>
                    <a:pt x="33351" y="21605"/>
                  </a:lnTo>
                  <a:cubicBezTo>
                    <a:pt x="33639" y="21381"/>
                    <a:pt x="33287" y="20228"/>
                    <a:pt x="32551" y="19012"/>
                  </a:cubicBezTo>
                  <a:lnTo>
                    <a:pt x="30919" y="18820"/>
                  </a:lnTo>
                  <a:lnTo>
                    <a:pt x="27974" y="15780"/>
                  </a:lnTo>
                  <a:lnTo>
                    <a:pt x="28070" y="15492"/>
                  </a:lnTo>
                  <a:cubicBezTo>
                    <a:pt x="28998" y="13699"/>
                    <a:pt x="28998" y="12163"/>
                    <a:pt x="28934" y="11523"/>
                  </a:cubicBezTo>
                  <a:lnTo>
                    <a:pt x="25990" y="11523"/>
                  </a:lnTo>
                  <a:lnTo>
                    <a:pt x="26118" y="11011"/>
                  </a:lnTo>
                  <a:cubicBezTo>
                    <a:pt x="26406" y="9698"/>
                    <a:pt x="26118" y="9282"/>
                    <a:pt x="26054" y="9186"/>
                  </a:cubicBezTo>
                  <a:cubicBezTo>
                    <a:pt x="25958" y="9090"/>
                    <a:pt x="25894" y="9090"/>
                    <a:pt x="25894" y="9090"/>
                  </a:cubicBezTo>
                  <a:lnTo>
                    <a:pt x="25734" y="9090"/>
                  </a:lnTo>
                  <a:lnTo>
                    <a:pt x="25606" y="8962"/>
                  </a:lnTo>
                  <a:lnTo>
                    <a:pt x="22949" y="6402"/>
                  </a:lnTo>
                  <a:cubicBezTo>
                    <a:pt x="21733" y="5762"/>
                    <a:pt x="21573" y="4065"/>
                    <a:pt x="21573" y="3841"/>
                  </a:cubicBezTo>
                  <a:lnTo>
                    <a:pt x="21573" y="3777"/>
                  </a:lnTo>
                  <a:cubicBezTo>
                    <a:pt x="21637" y="2721"/>
                    <a:pt x="21637" y="1825"/>
                    <a:pt x="21573" y="1217"/>
                  </a:cubicBezTo>
                  <a:cubicBezTo>
                    <a:pt x="21157" y="897"/>
                    <a:pt x="20709" y="449"/>
                    <a:pt x="20389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4"/>
            <p:cNvSpPr/>
            <p:nvPr/>
          </p:nvSpPr>
          <p:spPr>
            <a:xfrm>
              <a:off x="4458900" y="2054950"/>
              <a:ext cx="520125" cy="942600"/>
            </a:xfrm>
            <a:custGeom>
              <a:rect b="b" l="l" r="r" t="t"/>
              <a:pathLst>
                <a:path extrusionOk="0" h="37704" w="20805">
                  <a:moveTo>
                    <a:pt x="18020" y="0"/>
                  </a:moveTo>
                  <a:lnTo>
                    <a:pt x="13796" y="160"/>
                  </a:lnTo>
                  <a:lnTo>
                    <a:pt x="10275" y="352"/>
                  </a:lnTo>
                  <a:lnTo>
                    <a:pt x="6978" y="512"/>
                  </a:lnTo>
                  <a:lnTo>
                    <a:pt x="3810" y="640"/>
                  </a:lnTo>
                  <a:cubicBezTo>
                    <a:pt x="4354" y="1088"/>
                    <a:pt x="4642" y="1760"/>
                    <a:pt x="4738" y="2080"/>
                  </a:cubicBezTo>
                  <a:cubicBezTo>
                    <a:pt x="5538" y="2432"/>
                    <a:pt x="6018" y="2881"/>
                    <a:pt x="6210" y="3457"/>
                  </a:cubicBezTo>
                  <a:cubicBezTo>
                    <a:pt x="6370" y="3969"/>
                    <a:pt x="6210" y="4417"/>
                    <a:pt x="6114" y="4577"/>
                  </a:cubicBezTo>
                  <a:cubicBezTo>
                    <a:pt x="5794" y="6081"/>
                    <a:pt x="5218" y="7137"/>
                    <a:pt x="4354" y="7649"/>
                  </a:cubicBezTo>
                  <a:cubicBezTo>
                    <a:pt x="3874" y="7938"/>
                    <a:pt x="3490" y="8002"/>
                    <a:pt x="3170" y="8002"/>
                  </a:cubicBezTo>
                  <a:lnTo>
                    <a:pt x="2881" y="8002"/>
                  </a:lnTo>
                  <a:cubicBezTo>
                    <a:pt x="2113" y="8162"/>
                    <a:pt x="1697" y="8418"/>
                    <a:pt x="1569" y="8738"/>
                  </a:cubicBezTo>
                  <a:cubicBezTo>
                    <a:pt x="1473" y="8962"/>
                    <a:pt x="1633" y="9250"/>
                    <a:pt x="1633" y="9250"/>
                  </a:cubicBezTo>
                  <a:cubicBezTo>
                    <a:pt x="2273" y="9954"/>
                    <a:pt x="2561" y="10690"/>
                    <a:pt x="2497" y="11362"/>
                  </a:cubicBezTo>
                  <a:cubicBezTo>
                    <a:pt x="2401" y="12002"/>
                    <a:pt x="1953" y="12418"/>
                    <a:pt x="1729" y="12610"/>
                  </a:cubicBezTo>
                  <a:lnTo>
                    <a:pt x="1729" y="14339"/>
                  </a:lnTo>
                  <a:lnTo>
                    <a:pt x="673" y="14339"/>
                  </a:lnTo>
                  <a:cubicBezTo>
                    <a:pt x="769" y="14915"/>
                    <a:pt x="769" y="15619"/>
                    <a:pt x="289" y="15811"/>
                  </a:cubicBezTo>
                  <a:cubicBezTo>
                    <a:pt x="193" y="15843"/>
                    <a:pt x="129" y="15843"/>
                    <a:pt x="33" y="15843"/>
                  </a:cubicBezTo>
                  <a:cubicBezTo>
                    <a:pt x="129" y="16803"/>
                    <a:pt x="1" y="17923"/>
                    <a:pt x="1" y="18115"/>
                  </a:cubicBezTo>
                  <a:cubicBezTo>
                    <a:pt x="97" y="18339"/>
                    <a:pt x="289" y="19524"/>
                    <a:pt x="1057" y="19876"/>
                  </a:cubicBezTo>
                  <a:lnTo>
                    <a:pt x="1121" y="19940"/>
                  </a:lnTo>
                  <a:lnTo>
                    <a:pt x="3714" y="22436"/>
                  </a:lnTo>
                  <a:cubicBezTo>
                    <a:pt x="3874" y="22500"/>
                    <a:pt x="4130" y="22564"/>
                    <a:pt x="4354" y="22820"/>
                  </a:cubicBezTo>
                  <a:cubicBezTo>
                    <a:pt x="4738" y="23204"/>
                    <a:pt x="4834" y="23876"/>
                    <a:pt x="4738" y="24837"/>
                  </a:cubicBezTo>
                  <a:lnTo>
                    <a:pt x="7330" y="24837"/>
                  </a:lnTo>
                  <a:lnTo>
                    <a:pt x="7394" y="25157"/>
                  </a:lnTo>
                  <a:cubicBezTo>
                    <a:pt x="7394" y="25253"/>
                    <a:pt x="7874" y="27205"/>
                    <a:pt x="6690" y="29766"/>
                  </a:cubicBezTo>
                  <a:lnTo>
                    <a:pt x="9059" y="32166"/>
                  </a:lnTo>
                  <a:lnTo>
                    <a:pt x="10755" y="32358"/>
                  </a:lnTo>
                  <a:lnTo>
                    <a:pt x="10883" y="32518"/>
                  </a:lnTo>
                  <a:cubicBezTo>
                    <a:pt x="11171" y="32966"/>
                    <a:pt x="12515" y="35207"/>
                    <a:pt x="11779" y="36199"/>
                  </a:cubicBezTo>
                  <a:cubicBezTo>
                    <a:pt x="11811" y="36743"/>
                    <a:pt x="11971" y="37415"/>
                    <a:pt x="12291" y="37607"/>
                  </a:cubicBezTo>
                  <a:cubicBezTo>
                    <a:pt x="12355" y="37639"/>
                    <a:pt x="12451" y="37703"/>
                    <a:pt x="12579" y="37703"/>
                  </a:cubicBezTo>
                  <a:cubicBezTo>
                    <a:pt x="12643" y="37703"/>
                    <a:pt x="12707" y="37703"/>
                    <a:pt x="12835" y="37639"/>
                  </a:cubicBezTo>
                  <a:cubicBezTo>
                    <a:pt x="13091" y="36999"/>
                    <a:pt x="13443" y="36583"/>
                    <a:pt x="13988" y="36423"/>
                  </a:cubicBezTo>
                  <a:cubicBezTo>
                    <a:pt x="14212" y="36327"/>
                    <a:pt x="14436" y="36295"/>
                    <a:pt x="14660" y="36295"/>
                  </a:cubicBezTo>
                  <a:cubicBezTo>
                    <a:pt x="15364" y="36295"/>
                    <a:pt x="16100" y="36615"/>
                    <a:pt x="16580" y="36903"/>
                  </a:cubicBezTo>
                  <a:lnTo>
                    <a:pt x="16580" y="36615"/>
                  </a:lnTo>
                  <a:cubicBezTo>
                    <a:pt x="16292" y="35975"/>
                    <a:pt x="16260" y="35399"/>
                    <a:pt x="16484" y="35015"/>
                  </a:cubicBezTo>
                  <a:cubicBezTo>
                    <a:pt x="16900" y="34342"/>
                    <a:pt x="17892" y="34278"/>
                    <a:pt x="17924" y="34246"/>
                  </a:cubicBezTo>
                  <a:lnTo>
                    <a:pt x="18436" y="34246"/>
                  </a:lnTo>
                  <a:cubicBezTo>
                    <a:pt x="18276" y="34118"/>
                    <a:pt x="18180" y="33958"/>
                    <a:pt x="18084" y="33862"/>
                  </a:cubicBezTo>
                  <a:cubicBezTo>
                    <a:pt x="17636" y="33126"/>
                    <a:pt x="18084" y="32358"/>
                    <a:pt x="18596" y="31878"/>
                  </a:cubicBezTo>
                  <a:lnTo>
                    <a:pt x="18980" y="28485"/>
                  </a:lnTo>
                  <a:lnTo>
                    <a:pt x="19365" y="28581"/>
                  </a:lnTo>
                  <a:cubicBezTo>
                    <a:pt x="19525" y="28389"/>
                    <a:pt x="19973" y="27525"/>
                    <a:pt x="20293" y="26277"/>
                  </a:cubicBezTo>
                  <a:lnTo>
                    <a:pt x="20325" y="26085"/>
                  </a:lnTo>
                  <a:lnTo>
                    <a:pt x="20517" y="26021"/>
                  </a:lnTo>
                  <a:cubicBezTo>
                    <a:pt x="20805" y="25893"/>
                    <a:pt x="20805" y="24901"/>
                    <a:pt x="20645" y="24037"/>
                  </a:cubicBezTo>
                  <a:cubicBezTo>
                    <a:pt x="19877" y="23172"/>
                    <a:pt x="20133" y="21924"/>
                    <a:pt x="20197" y="21572"/>
                  </a:cubicBezTo>
                  <a:lnTo>
                    <a:pt x="19685" y="17571"/>
                  </a:lnTo>
                  <a:lnTo>
                    <a:pt x="19685" y="13443"/>
                  </a:lnTo>
                  <a:lnTo>
                    <a:pt x="18916" y="9634"/>
                  </a:lnTo>
                  <a:lnTo>
                    <a:pt x="19173" y="3521"/>
                  </a:lnTo>
                  <a:lnTo>
                    <a:pt x="19173" y="3521"/>
                  </a:lnTo>
                  <a:cubicBezTo>
                    <a:pt x="19114" y="3541"/>
                    <a:pt x="19059" y="3550"/>
                    <a:pt x="19006" y="3550"/>
                  </a:cubicBezTo>
                  <a:cubicBezTo>
                    <a:pt x="18221" y="3550"/>
                    <a:pt x="18050" y="1410"/>
                    <a:pt x="1802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4"/>
            <p:cNvSpPr/>
            <p:nvPr/>
          </p:nvSpPr>
          <p:spPr>
            <a:xfrm>
              <a:off x="5843975" y="1901300"/>
              <a:ext cx="767375" cy="484125"/>
            </a:xfrm>
            <a:custGeom>
              <a:rect b="b" l="l" r="r" t="t"/>
              <a:pathLst>
                <a:path extrusionOk="0" h="19365" w="30695">
                  <a:moveTo>
                    <a:pt x="24709" y="1"/>
                  </a:moveTo>
                  <a:cubicBezTo>
                    <a:pt x="24069" y="1"/>
                    <a:pt x="23173" y="257"/>
                    <a:pt x="22821" y="385"/>
                  </a:cubicBezTo>
                  <a:lnTo>
                    <a:pt x="19684" y="1025"/>
                  </a:lnTo>
                  <a:lnTo>
                    <a:pt x="15683" y="1697"/>
                  </a:lnTo>
                  <a:lnTo>
                    <a:pt x="6850" y="3426"/>
                  </a:lnTo>
                  <a:lnTo>
                    <a:pt x="2401" y="4642"/>
                  </a:lnTo>
                  <a:lnTo>
                    <a:pt x="2401" y="4066"/>
                  </a:lnTo>
                  <a:cubicBezTo>
                    <a:pt x="1665" y="4706"/>
                    <a:pt x="576" y="5474"/>
                    <a:pt x="0" y="5858"/>
                  </a:cubicBezTo>
                  <a:lnTo>
                    <a:pt x="512" y="9027"/>
                  </a:lnTo>
                  <a:lnTo>
                    <a:pt x="1249" y="14564"/>
                  </a:lnTo>
                  <a:lnTo>
                    <a:pt x="1153" y="14884"/>
                  </a:lnTo>
                  <a:lnTo>
                    <a:pt x="2209" y="19364"/>
                  </a:lnTo>
                  <a:lnTo>
                    <a:pt x="9218" y="18436"/>
                  </a:lnTo>
                  <a:lnTo>
                    <a:pt x="14211" y="17156"/>
                  </a:lnTo>
                  <a:lnTo>
                    <a:pt x="19012" y="16356"/>
                  </a:lnTo>
                  <a:lnTo>
                    <a:pt x="23621" y="15300"/>
                  </a:lnTo>
                  <a:lnTo>
                    <a:pt x="26437" y="14820"/>
                  </a:lnTo>
                  <a:lnTo>
                    <a:pt x="26565" y="15204"/>
                  </a:lnTo>
                  <a:cubicBezTo>
                    <a:pt x="26597" y="15300"/>
                    <a:pt x="26693" y="15556"/>
                    <a:pt x="26757" y="15908"/>
                  </a:cubicBezTo>
                  <a:cubicBezTo>
                    <a:pt x="27398" y="14980"/>
                    <a:pt x="28454" y="13763"/>
                    <a:pt x="28838" y="13603"/>
                  </a:cubicBezTo>
                  <a:cubicBezTo>
                    <a:pt x="28966" y="13507"/>
                    <a:pt x="29542" y="12835"/>
                    <a:pt x="30054" y="12067"/>
                  </a:cubicBezTo>
                  <a:lnTo>
                    <a:pt x="30086" y="12035"/>
                  </a:lnTo>
                  <a:cubicBezTo>
                    <a:pt x="30534" y="11619"/>
                    <a:pt x="30662" y="11427"/>
                    <a:pt x="30694" y="11363"/>
                  </a:cubicBezTo>
                  <a:cubicBezTo>
                    <a:pt x="30598" y="11299"/>
                    <a:pt x="30502" y="11299"/>
                    <a:pt x="30374" y="11299"/>
                  </a:cubicBezTo>
                  <a:lnTo>
                    <a:pt x="30246" y="11299"/>
                  </a:lnTo>
                  <a:cubicBezTo>
                    <a:pt x="29286" y="10947"/>
                    <a:pt x="28742" y="10467"/>
                    <a:pt x="28486" y="9923"/>
                  </a:cubicBezTo>
                  <a:cubicBezTo>
                    <a:pt x="28422" y="9699"/>
                    <a:pt x="28390" y="9507"/>
                    <a:pt x="28422" y="9315"/>
                  </a:cubicBezTo>
                  <a:lnTo>
                    <a:pt x="27686" y="9315"/>
                  </a:lnTo>
                  <a:lnTo>
                    <a:pt x="27590" y="9059"/>
                  </a:lnTo>
                  <a:cubicBezTo>
                    <a:pt x="26981" y="7746"/>
                    <a:pt x="27654" y="7266"/>
                    <a:pt x="27750" y="7202"/>
                  </a:cubicBezTo>
                  <a:cubicBezTo>
                    <a:pt x="27846" y="7106"/>
                    <a:pt x="27910" y="7074"/>
                    <a:pt x="27942" y="7042"/>
                  </a:cubicBezTo>
                  <a:cubicBezTo>
                    <a:pt x="27942" y="6914"/>
                    <a:pt x="27814" y="6658"/>
                    <a:pt x="27686" y="6594"/>
                  </a:cubicBezTo>
                  <a:lnTo>
                    <a:pt x="27462" y="6338"/>
                  </a:lnTo>
                  <a:lnTo>
                    <a:pt x="28166" y="5218"/>
                  </a:lnTo>
                  <a:lnTo>
                    <a:pt x="28646" y="3137"/>
                  </a:lnTo>
                  <a:cubicBezTo>
                    <a:pt x="26949" y="2977"/>
                    <a:pt x="26341" y="1473"/>
                    <a:pt x="26181" y="737"/>
                  </a:cubicBezTo>
                  <a:lnTo>
                    <a:pt x="25445" y="801"/>
                  </a:lnTo>
                  <a:lnTo>
                    <a:pt x="25413" y="385"/>
                  </a:lnTo>
                  <a:cubicBezTo>
                    <a:pt x="25413" y="257"/>
                    <a:pt x="25317" y="193"/>
                    <a:pt x="25253" y="97"/>
                  </a:cubicBezTo>
                  <a:cubicBezTo>
                    <a:pt x="25125" y="33"/>
                    <a:pt x="24933" y="1"/>
                    <a:pt x="24709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4"/>
            <p:cNvSpPr/>
            <p:nvPr/>
          </p:nvSpPr>
          <p:spPr>
            <a:xfrm>
              <a:off x="6030400" y="2375000"/>
              <a:ext cx="83250" cy="75225"/>
            </a:xfrm>
            <a:custGeom>
              <a:rect b="b" l="l" r="r" t="t"/>
              <a:pathLst>
                <a:path extrusionOk="0" h="3009" w="3330">
                  <a:moveTo>
                    <a:pt x="3329" y="0"/>
                  </a:moveTo>
                  <a:lnTo>
                    <a:pt x="1793" y="352"/>
                  </a:lnTo>
                  <a:lnTo>
                    <a:pt x="1" y="609"/>
                  </a:lnTo>
                  <a:lnTo>
                    <a:pt x="161" y="3009"/>
                  </a:lnTo>
                  <a:lnTo>
                    <a:pt x="321" y="3009"/>
                  </a:lnTo>
                  <a:lnTo>
                    <a:pt x="1505" y="1249"/>
                  </a:lnTo>
                  <a:lnTo>
                    <a:pt x="2529" y="1249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4"/>
            <p:cNvSpPr/>
            <p:nvPr/>
          </p:nvSpPr>
          <p:spPr>
            <a:xfrm>
              <a:off x="6030400" y="2351000"/>
              <a:ext cx="236075" cy="59225"/>
            </a:xfrm>
            <a:custGeom>
              <a:rect b="b" l="l" r="r" t="t"/>
              <a:pathLst>
                <a:path extrusionOk="0" h="2369" w="9443">
                  <a:moveTo>
                    <a:pt x="7042" y="0"/>
                  </a:moveTo>
                  <a:lnTo>
                    <a:pt x="1" y="1569"/>
                  </a:lnTo>
                  <a:lnTo>
                    <a:pt x="449" y="2369"/>
                  </a:lnTo>
                  <a:cubicBezTo>
                    <a:pt x="1313" y="1376"/>
                    <a:pt x="9443" y="736"/>
                    <a:pt x="9443" y="736"/>
                  </a:cubicBezTo>
                  <a:lnTo>
                    <a:pt x="7042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4"/>
            <p:cNvSpPr/>
            <p:nvPr/>
          </p:nvSpPr>
          <p:spPr>
            <a:xfrm>
              <a:off x="6121625" y="2362200"/>
              <a:ext cx="40025" cy="13625"/>
            </a:xfrm>
            <a:custGeom>
              <a:rect b="b" l="l" r="r" t="t"/>
              <a:pathLst>
                <a:path extrusionOk="0" h="545" w="1601">
                  <a:moveTo>
                    <a:pt x="1601" y="0"/>
                  </a:moveTo>
                  <a:lnTo>
                    <a:pt x="0" y="384"/>
                  </a:lnTo>
                  <a:lnTo>
                    <a:pt x="1153" y="544"/>
                  </a:lnTo>
                  <a:cubicBezTo>
                    <a:pt x="1185" y="480"/>
                    <a:pt x="1217" y="352"/>
                    <a:pt x="1313" y="288"/>
                  </a:cubicBezTo>
                  <a:cubicBezTo>
                    <a:pt x="1377" y="160"/>
                    <a:pt x="1473" y="64"/>
                    <a:pt x="1601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4"/>
            <p:cNvSpPr/>
            <p:nvPr/>
          </p:nvSpPr>
          <p:spPr>
            <a:xfrm>
              <a:off x="6203250" y="2298175"/>
              <a:ext cx="458500" cy="452900"/>
            </a:xfrm>
            <a:custGeom>
              <a:rect b="b" l="l" r="r" t="t"/>
              <a:pathLst>
                <a:path extrusionOk="0" h="18116" w="18340">
                  <a:moveTo>
                    <a:pt x="11330" y="1"/>
                  </a:moveTo>
                  <a:lnTo>
                    <a:pt x="9250" y="353"/>
                  </a:lnTo>
                  <a:lnTo>
                    <a:pt x="4641" y="1409"/>
                  </a:lnTo>
                  <a:lnTo>
                    <a:pt x="0" y="2209"/>
                  </a:lnTo>
                  <a:cubicBezTo>
                    <a:pt x="992" y="2433"/>
                    <a:pt x="2433" y="3361"/>
                    <a:pt x="2657" y="3457"/>
                  </a:cubicBezTo>
                  <a:lnTo>
                    <a:pt x="2849" y="3586"/>
                  </a:lnTo>
                  <a:lnTo>
                    <a:pt x="2849" y="3682"/>
                  </a:lnTo>
                  <a:cubicBezTo>
                    <a:pt x="3041" y="3714"/>
                    <a:pt x="3233" y="3746"/>
                    <a:pt x="3489" y="3906"/>
                  </a:cubicBezTo>
                  <a:cubicBezTo>
                    <a:pt x="3937" y="4194"/>
                    <a:pt x="4257" y="4706"/>
                    <a:pt x="4417" y="5442"/>
                  </a:cubicBezTo>
                  <a:cubicBezTo>
                    <a:pt x="4961" y="5442"/>
                    <a:pt x="5921" y="5570"/>
                    <a:pt x="6529" y="6242"/>
                  </a:cubicBezTo>
                  <a:cubicBezTo>
                    <a:pt x="7009" y="6754"/>
                    <a:pt x="7169" y="7458"/>
                    <a:pt x="6945" y="8354"/>
                  </a:cubicBezTo>
                  <a:lnTo>
                    <a:pt x="6913" y="8514"/>
                  </a:lnTo>
                  <a:lnTo>
                    <a:pt x="6817" y="8610"/>
                  </a:lnTo>
                  <a:cubicBezTo>
                    <a:pt x="6593" y="8770"/>
                    <a:pt x="6113" y="9187"/>
                    <a:pt x="6145" y="9603"/>
                  </a:cubicBezTo>
                  <a:cubicBezTo>
                    <a:pt x="6209" y="9859"/>
                    <a:pt x="6561" y="10211"/>
                    <a:pt x="7169" y="10435"/>
                  </a:cubicBezTo>
                  <a:lnTo>
                    <a:pt x="11106" y="10915"/>
                  </a:lnTo>
                  <a:cubicBezTo>
                    <a:pt x="11106" y="10403"/>
                    <a:pt x="11170" y="10051"/>
                    <a:pt x="11170" y="10051"/>
                  </a:cubicBezTo>
                  <a:cubicBezTo>
                    <a:pt x="10082" y="9827"/>
                    <a:pt x="10050" y="7747"/>
                    <a:pt x="10050" y="7746"/>
                  </a:cubicBezTo>
                  <a:lnTo>
                    <a:pt x="10050" y="7746"/>
                  </a:lnTo>
                  <a:cubicBezTo>
                    <a:pt x="10089" y="7775"/>
                    <a:pt x="10124" y="7789"/>
                    <a:pt x="10154" y="7789"/>
                  </a:cubicBezTo>
                  <a:cubicBezTo>
                    <a:pt x="10590" y="7789"/>
                    <a:pt x="10114" y="4962"/>
                    <a:pt x="10114" y="4962"/>
                  </a:cubicBezTo>
                  <a:cubicBezTo>
                    <a:pt x="9698" y="3393"/>
                    <a:pt x="11010" y="3041"/>
                    <a:pt x="11010" y="3041"/>
                  </a:cubicBezTo>
                  <a:cubicBezTo>
                    <a:pt x="11407" y="2644"/>
                    <a:pt x="11647" y="2487"/>
                    <a:pt x="11778" y="2487"/>
                  </a:cubicBezTo>
                  <a:cubicBezTo>
                    <a:pt x="12277" y="2487"/>
                    <a:pt x="11170" y="4802"/>
                    <a:pt x="11170" y="4802"/>
                  </a:cubicBezTo>
                  <a:cubicBezTo>
                    <a:pt x="11970" y="4962"/>
                    <a:pt x="11970" y="6882"/>
                    <a:pt x="11970" y="6882"/>
                  </a:cubicBezTo>
                  <a:lnTo>
                    <a:pt x="11298" y="6946"/>
                  </a:lnTo>
                  <a:lnTo>
                    <a:pt x="11554" y="7458"/>
                  </a:lnTo>
                  <a:cubicBezTo>
                    <a:pt x="13315" y="8162"/>
                    <a:pt x="11554" y="8674"/>
                    <a:pt x="11554" y="8674"/>
                  </a:cubicBezTo>
                  <a:cubicBezTo>
                    <a:pt x="11920" y="10293"/>
                    <a:pt x="12690" y="10442"/>
                    <a:pt x="12961" y="10442"/>
                  </a:cubicBezTo>
                  <a:cubicBezTo>
                    <a:pt x="13023" y="10442"/>
                    <a:pt x="13059" y="10435"/>
                    <a:pt x="13059" y="10435"/>
                  </a:cubicBezTo>
                  <a:cubicBezTo>
                    <a:pt x="13255" y="10413"/>
                    <a:pt x="13433" y="10403"/>
                    <a:pt x="13596" y="10403"/>
                  </a:cubicBezTo>
                  <a:cubicBezTo>
                    <a:pt x="15586" y="10403"/>
                    <a:pt x="15203" y="11907"/>
                    <a:pt x="15203" y="11907"/>
                  </a:cubicBezTo>
                  <a:cubicBezTo>
                    <a:pt x="16675" y="12195"/>
                    <a:pt x="15715" y="13539"/>
                    <a:pt x="15715" y="13539"/>
                  </a:cubicBezTo>
                  <a:cubicBezTo>
                    <a:pt x="14851" y="13539"/>
                    <a:pt x="15299" y="17924"/>
                    <a:pt x="15299" y="17924"/>
                  </a:cubicBezTo>
                  <a:cubicBezTo>
                    <a:pt x="15474" y="18057"/>
                    <a:pt x="15624" y="18116"/>
                    <a:pt x="15752" y="18116"/>
                  </a:cubicBezTo>
                  <a:cubicBezTo>
                    <a:pt x="16707" y="18116"/>
                    <a:pt x="16483" y="14884"/>
                    <a:pt x="16483" y="14884"/>
                  </a:cubicBezTo>
                  <a:cubicBezTo>
                    <a:pt x="16323" y="12355"/>
                    <a:pt x="18244" y="11299"/>
                    <a:pt x="18244" y="11299"/>
                  </a:cubicBezTo>
                  <a:lnTo>
                    <a:pt x="18340" y="8098"/>
                  </a:lnTo>
                  <a:lnTo>
                    <a:pt x="13443" y="8226"/>
                  </a:lnTo>
                  <a:lnTo>
                    <a:pt x="13443" y="7810"/>
                  </a:lnTo>
                  <a:cubicBezTo>
                    <a:pt x="13443" y="7266"/>
                    <a:pt x="12514" y="4034"/>
                    <a:pt x="11714" y="1281"/>
                  </a:cubicBezTo>
                  <a:lnTo>
                    <a:pt x="11682" y="1281"/>
                  </a:lnTo>
                  <a:lnTo>
                    <a:pt x="11682" y="1153"/>
                  </a:lnTo>
                  <a:cubicBezTo>
                    <a:pt x="11554" y="769"/>
                    <a:pt x="11458" y="353"/>
                    <a:pt x="11330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4"/>
            <p:cNvSpPr/>
            <p:nvPr/>
          </p:nvSpPr>
          <p:spPr>
            <a:xfrm>
              <a:off x="1218300" y="725100"/>
              <a:ext cx="792975" cy="1286650"/>
            </a:xfrm>
            <a:custGeom>
              <a:rect b="b" l="l" r="r" t="t"/>
              <a:pathLst>
                <a:path extrusionOk="0" h="51466" w="31719">
                  <a:moveTo>
                    <a:pt x="10210" y="0"/>
                  </a:moveTo>
                  <a:cubicBezTo>
                    <a:pt x="8002" y="8354"/>
                    <a:pt x="5922" y="17379"/>
                    <a:pt x="6210" y="18244"/>
                  </a:cubicBezTo>
                  <a:lnTo>
                    <a:pt x="6242" y="18308"/>
                  </a:lnTo>
                  <a:cubicBezTo>
                    <a:pt x="6242" y="18340"/>
                    <a:pt x="6242" y="18628"/>
                    <a:pt x="6338" y="19044"/>
                  </a:cubicBezTo>
                  <a:lnTo>
                    <a:pt x="6338" y="19076"/>
                  </a:lnTo>
                  <a:cubicBezTo>
                    <a:pt x="6434" y="19748"/>
                    <a:pt x="6722" y="20708"/>
                    <a:pt x="7330" y="20996"/>
                  </a:cubicBezTo>
                  <a:lnTo>
                    <a:pt x="7458" y="21028"/>
                  </a:lnTo>
                  <a:lnTo>
                    <a:pt x="7522" y="21156"/>
                  </a:lnTo>
                  <a:cubicBezTo>
                    <a:pt x="7874" y="21668"/>
                    <a:pt x="8258" y="22916"/>
                    <a:pt x="7202" y="23685"/>
                  </a:cubicBezTo>
                  <a:cubicBezTo>
                    <a:pt x="6978" y="23941"/>
                    <a:pt x="5729" y="25637"/>
                    <a:pt x="5249" y="26245"/>
                  </a:cubicBezTo>
                  <a:cubicBezTo>
                    <a:pt x="5281" y="26565"/>
                    <a:pt x="5249" y="27109"/>
                    <a:pt x="4961" y="27525"/>
                  </a:cubicBezTo>
                  <a:cubicBezTo>
                    <a:pt x="4769" y="27749"/>
                    <a:pt x="4513" y="27909"/>
                    <a:pt x="4161" y="27941"/>
                  </a:cubicBezTo>
                  <a:cubicBezTo>
                    <a:pt x="3873" y="28165"/>
                    <a:pt x="2177" y="29350"/>
                    <a:pt x="2689" y="30246"/>
                  </a:cubicBezTo>
                  <a:lnTo>
                    <a:pt x="2913" y="30662"/>
                  </a:lnTo>
                  <a:lnTo>
                    <a:pt x="2433" y="30822"/>
                  </a:lnTo>
                  <a:cubicBezTo>
                    <a:pt x="2593" y="30918"/>
                    <a:pt x="2913" y="31078"/>
                    <a:pt x="3489" y="31238"/>
                  </a:cubicBezTo>
                  <a:lnTo>
                    <a:pt x="3873" y="31366"/>
                  </a:lnTo>
                  <a:lnTo>
                    <a:pt x="0" y="45769"/>
                  </a:lnTo>
                  <a:cubicBezTo>
                    <a:pt x="3233" y="46505"/>
                    <a:pt x="24453" y="51370"/>
                    <a:pt x="28902" y="51466"/>
                  </a:cubicBezTo>
                  <a:lnTo>
                    <a:pt x="31718" y="35431"/>
                  </a:lnTo>
                  <a:lnTo>
                    <a:pt x="31686" y="35303"/>
                  </a:lnTo>
                  <a:cubicBezTo>
                    <a:pt x="31302" y="33702"/>
                    <a:pt x="30854" y="33510"/>
                    <a:pt x="30694" y="33478"/>
                  </a:cubicBezTo>
                  <a:lnTo>
                    <a:pt x="30662" y="33478"/>
                  </a:lnTo>
                  <a:cubicBezTo>
                    <a:pt x="30246" y="33478"/>
                    <a:pt x="29638" y="34150"/>
                    <a:pt x="29382" y="34631"/>
                  </a:cubicBezTo>
                  <a:lnTo>
                    <a:pt x="29094" y="35079"/>
                  </a:lnTo>
                  <a:lnTo>
                    <a:pt x="28678" y="34727"/>
                  </a:lnTo>
                  <a:cubicBezTo>
                    <a:pt x="28038" y="34118"/>
                    <a:pt x="27046" y="34118"/>
                    <a:pt x="26853" y="34118"/>
                  </a:cubicBezTo>
                  <a:lnTo>
                    <a:pt x="26821" y="34118"/>
                  </a:lnTo>
                  <a:cubicBezTo>
                    <a:pt x="26501" y="34183"/>
                    <a:pt x="26117" y="34183"/>
                    <a:pt x="25765" y="34183"/>
                  </a:cubicBezTo>
                  <a:cubicBezTo>
                    <a:pt x="25061" y="34183"/>
                    <a:pt x="24453" y="34086"/>
                    <a:pt x="24133" y="34022"/>
                  </a:cubicBezTo>
                  <a:cubicBezTo>
                    <a:pt x="23653" y="34599"/>
                    <a:pt x="23301" y="34823"/>
                    <a:pt x="22981" y="34823"/>
                  </a:cubicBezTo>
                  <a:cubicBezTo>
                    <a:pt x="22885" y="34823"/>
                    <a:pt x="22821" y="34823"/>
                    <a:pt x="22725" y="34791"/>
                  </a:cubicBezTo>
                  <a:cubicBezTo>
                    <a:pt x="22405" y="34663"/>
                    <a:pt x="22277" y="34311"/>
                    <a:pt x="22373" y="33830"/>
                  </a:cubicBezTo>
                  <a:cubicBezTo>
                    <a:pt x="22437" y="31878"/>
                    <a:pt x="22053" y="31558"/>
                    <a:pt x="22021" y="31526"/>
                  </a:cubicBezTo>
                  <a:lnTo>
                    <a:pt x="21925" y="31558"/>
                  </a:lnTo>
                  <a:lnTo>
                    <a:pt x="21861" y="31590"/>
                  </a:lnTo>
                  <a:lnTo>
                    <a:pt x="21701" y="31494"/>
                  </a:lnTo>
                  <a:cubicBezTo>
                    <a:pt x="20292" y="30886"/>
                    <a:pt x="19620" y="27461"/>
                    <a:pt x="19460" y="26789"/>
                  </a:cubicBezTo>
                  <a:lnTo>
                    <a:pt x="19460" y="26693"/>
                  </a:lnTo>
                  <a:lnTo>
                    <a:pt x="19460" y="26629"/>
                  </a:lnTo>
                  <a:cubicBezTo>
                    <a:pt x="19812" y="25061"/>
                    <a:pt x="19556" y="24837"/>
                    <a:pt x="19556" y="24837"/>
                  </a:cubicBezTo>
                  <a:cubicBezTo>
                    <a:pt x="19300" y="24837"/>
                    <a:pt x="18564" y="25381"/>
                    <a:pt x="17956" y="26021"/>
                  </a:cubicBezTo>
                  <a:lnTo>
                    <a:pt x="17764" y="26245"/>
                  </a:lnTo>
                  <a:lnTo>
                    <a:pt x="17476" y="26117"/>
                  </a:lnTo>
                  <a:cubicBezTo>
                    <a:pt x="17092" y="25957"/>
                    <a:pt x="16772" y="25637"/>
                    <a:pt x="16612" y="25189"/>
                  </a:cubicBezTo>
                  <a:cubicBezTo>
                    <a:pt x="15939" y="23364"/>
                    <a:pt x="17636" y="19684"/>
                    <a:pt x="17860" y="19268"/>
                  </a:cubicBezTo>
                  <a:lnTo>
                    <a:pt x="17892" y="19204"/>
                  </a:lnTo>
                  <a:lnTo>
                    <a:pt x="17956" y="19108"/>
                  </a:lnTo>
                  <a:cubicBezTo>
                    <a:pt x="18372" y="18820"/>
                    <a:pt x="18564" y="18564"/>
                    <a:pt x="18564" y="18340"/>
                  </a:cubicBezTo>
                  <a:cubicBezTo>
                    <a:pt x="18532" y="17987"/>
                    <a:pt x="17764" y="17539"/>
                    <a:pt x="17284" y="17379"/>
                  </a:cubicBezTo>
                  <a:lnTo>
                    <a:pt x="17220" y="17347"/>
                  </a:lnTo>
                  <a:cubicBezTo>
                    <a:pt x="16035" y="16643"/>
                    <a:pt x="15075" y="13955"/>
                    <a:pt x="14755" y="12995"/>
                  </a:cubicBezTo>
                  <a:cubicBezTo>
                    <a:pt x="13731" y="12546"/>
                    <a:pt x="13251" y="11074"/>
                    <a:pt x="13251" y="10978"/>
                  </a:cubicBezTo>
                  <a:lnTo>
                    <a:pt x="13219" y="10882"/>
                  </a:lnTo>
                  <a:lnTo>
                    <a:pt x="13251" y="10754"/>
                  </a:lnTo>
                  <a:cubicBezTo>
                    <a:pt x="14051" y="8066"/>
                    <a:pt x="12835" y="7426"/>
                    <a:pt x="12803" y="7426"/>
                  </a:cubicBezTo>
                  <a:lnTo>
                    <a:pt x="12451" y="7266"/>
                  </a:lnTo>
                  <a:lnTo>
                    <a:pt x="12611" y="6913"/>
                  </a:lnTo>
                  <a:cubicBezTo>
                    <a:pt x="12771" y="6561"/>
                    <a:pt x="13379" y="3297"/>
                    <a:pt x="13795" y="832"/>
                  </a:cubicBezTo>
                  <a:cubicBezTo>
                    <a:pt x="12579" y="544"/>
                    <a:pt x="11363" y="256"/>
                    <a:pt x="1021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4"/>
            <p:cNvSpPr/>
            <p:nvPr/>
          </p:nvSpPr>
          <p:spPr>
            <a:xfrm>
              <a:off x="4693350" y="2965500"/>
              <a:ext cx="1113850" cy="373700"/>
            </a:xfrm>
            <a:custGeom>
              <a:rect b="b" l="l" r="r" t="t"/>
              <a:pathLst>
                <a:path extrusionOk="0" h="14948" w="44554">
                  <a:moveTo>
                    <a:pt x="44361" y="1"/>
                  </a:moveTo>
                  <a:cubicBezTo>
                    <a:pt x="44297" y="1"/>
                    <a:pt x="44009" y="225"/>
                    <a:pt x="43753" y="513"/>
                  </a:cubicBezTo>
                  <a:lnTo>
                    <a:pt x="43625" y="641"/>
                  </a:lnTo>
                  <a:lnTo>
                    <a:pt x="37480" y="1345"/>
                  </a:lnTo>
                  <a:cubicBezTo>
                    <a:pt x="37352" y="1345"/>
                    <a:pt x="36680" y="1473"/>
                    <a:pt x="35431" y="1601"/>
                  </a:cubicBezTo>
                  <a:lnTo>
                    <a:pt x="35335" y="1665"/>
                  </a:lnTo>
                  <a:lnTo>
                    <a:pt x="35303" y="1633"/>
                  </a:lnTo>
                  <a:cubicBezTo>
                    <a:pt x="34279" y="1761"/>
                    <a:pt x="32871" y="1953"/>
                    <a:pt x="31111" y="2145"/>
                  </a:cubicBezTo>
                  <a:lnTo>
                    <a:pt x="30855" y="2177"/>
                  </a:lnTo>
                  <a:lnTo>
                    <a:pt x="30823" y="2177"/>
                  </a:lnTo>
                  <a:cubicBezTo>
                    <a:pt x="30694" y="2177"/>
                    <a:pt x="30534" y="2145"/>
                    <a:pt x="30374" y="2145"/>
                  </a:cubicBezTo>
                  <a:cubicBezTo>
                    <a:pt x="28614" y="2145"/>
                    <a:pt x="24421" y="2881"/>
                    <a:pt x="24389" y="2881"/>
                  </a:cubicBezTo>
                  <a:lnTo>
                    <a:pt x="19428" y="2881"/>
                  </a:lnTo>
                  <a:cubicBezTo>
                    <a:pt x="17988" y="3265"/>
                    <a:pt x="12323" y="3521"/>
                    <a:pt x="10723" y="3553"/>
                  </a:cubicBezTo>
                  <a:lnTo>
                    <a:pt x="10723" y="4674"/>
                  </a:lnTo>
                  <a:lnTo>
                    <a:pt x="10595" y="4802"/>
                  </a:lnTo>
                  <a:cubicBezTo>
                    <a:pt x="10467" y="4898"/>
                    <a:pt x="10083" y="5314"/>
                    <a:pt x="2881" y="5346"/>
                  </a:cubicBezTo>
                  <a:cubicBezTo>
                    <a:pt x="2945" y="7234"/>
                    <a:pt x="1857" y="8674"/>
                    <a:pt x="1601" y="9026"/>
                  </a:cubicBezTo>
                  <a:lnTo>
                    <a:pt x="1217" y="10307"/>
                  </a:lnTo>
                  <a:lnTo>
                    <a:pt x="1153" y="12323"/>
                  </a:lnTo>
                  <a:lnTo>
                    <a:pt x="1" y="12803"/>
                  </a:lnTo>
                  <a:cubicBezTo>
                    <a:pt x="193" y="13315"/>
                    <a:pt x="417" y="14179"/>
                    <a:pt x="353" y="14948"/>
                  </a:cubicBezTo>
                  <a:lnTo>
                    <a:pt x="10147" y="14948"/>
                  </a:lnTo>
                  <a:lnTo>
                    <a:pt x="11939" y="14435"/>
                  </a:lnTo>
                  <a:lnTo>
                    <a:pt x="19300" y="13827"/>
                  </a:lnTo>
                  <a:lnTo>
                    <a:pt x="25061" y="13187"/>
                  </a:lnTo>
                  <a:lnTo>
                    <a:pt x="31719" y="12451"/>
                  </a:lnTo>
                  <a:lnTo>
                    <a:pt x="31815" y="10979"/>
                  </a:lnTo>
                  <a:lnTo>
                    <a:pt x="32039" y="10851"/>
                  </a:lnTo>
                  <a:cubicBezTo>
                    <a:pt x="33095" y="10339"/>
                    <a:pt x="33319" y="9955"/>
                    <a:pt x="33319" y="9859"/>
                  </a:cubicBezTo>
                  <a:lnTo>
                    <a:pt x="33319" y="9795"/>
                  </a:lnTo>
                  <a:lnTo>
                    <a:pt x="33255" y="9731"/>
                  </a:lnTo>
                  <a:cubicBezTo>
                    <a:pt x="32999" y="9507"/>
                    <a:pt x="33063" y="9379"/>
                    <a:pt x="34983" y="8098"/>
                  </a:cubicBezTo>
                  <a:lnTo>
                    <a:pt x="35143" y="8034"/>
                  </a:lnTo>
                  <a:lnTo>
                    <a:pt x="35207" y="8034"/>
                  </a:lnTo>
                  <a:cubicBezTo>
                    <a:pt x="36520" y="7778"/>
                    <a:pt x="36872" y="6946"/>
                    <a:pt x="36872" y="6914"/>
                  </a:cubicBezTo>
                  <a:lnTo>
                    <a:pt x="36968" y="6722"/>
                  </a:lnTo>
                  <a:lnTo>
                    <a:pt x="38600" y="6178"/>
                  </a:lnTo>
                  <a:lnTo>
                    <a:pt x="38600" y="4994"/>
                  </a:lnTo>
                  <a:lnTo>
                    <a:pt x="40712" y="3265"/>
                  </a:lnTo>
                  <a:lnTo>
                    <a:pt x="40808" y="4034"/>
                  </a:lnTo>
                  <a:cubicBezTo>
                    <a:pt x="40840" y="4290"/>
                    <a:pt x="40872" y="4418"/>
                    <a:pt x="40904" y="4450"/>
                  </a:cubicBezTo>
                  <a:cubicBezTo>
                    <a:pt x="41160" y="3649"/>
                    <a:pt x="41545" y="3169"/>
                    <a:pt x="42089" y="3009"/>
                  </a:cubicBezTo>
                  <a:cubicBezTo>
                    <a:pt x="42185" y="2977"/>
                    <a:pt x="42313" y="2977"/>
                    <a:pt x="42441" y="2977"/>
                  </a:cubicBezTo>
                  <a:cubicBezTo>
                    <a:pt x="42633" y="2977"/>
                    <a:pt x="42825" y="3009"/>
                    <a:pt x="43049" y="3105"/>
                  </a:cubicBezTo>
                  <a:cubicBezTo>
                    <a:pt x="43433" y="1985"/>
                    <a:pt x="43881" y="1345"/>
                    <a:pt x="44425" y="1121"/>
                  </a:cubicBezTo>
                  <a:cubicBezTo>
                    <a:pt x="44489" y="1121"/>
                    <a:pt x="44521" y="1057"/>
                    <a:pt x="44553" y="1057"/>
                  </a:cubicBezTo>
                  <a:cubicBezTo>
                    <a:pt x="44553" y="97"/>
                    <a:pt x="44361" y="1"/>
                    <a:pt x="44361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4"/>
            <p:cNvSpPr/>
            <p:nvPr/>
          </p:nvSpPr>
          <p:spPr>
            <a:xfrm>
              <a:off x="6607325" y="1311600"/>
              <a:ext cx="210450" cy="376100"/>
            </a:xfrm>
            <a:custGeom>
              <a:rect b="b" l="l" r="r" t="t"/>
              <a:pathLst>
                <a:path extrusionOk="0" h="15044" w="8418">
                  <a:moveTo>
                    <a:pt x="7874" y="1"/>
                  </a:moveTo>
                  <a:lnTo>
                    <a:pt x="128" y="1569"/>
                  </a:lnTo>
                  <a:lnTo>
                    <a:pt x="0" y="1569"/>
                  </a:lnTo>
                  <a:cubicBezTo>
                    <a:pt x="160" y="2977"/>
                    <a:pt x="384" y="3905"/>
                    <a:pt x="512" y="4097"/>
                  </a:cubicBezTo>
                  <a:lnTo>
                    <a:pt x="800" y="4097"/>
                  </a:lnTo>
                  <a:lnTo>
                    <a:pt x="832" y="4449"/>
                  </a:lnTo>
                  <a:cubicBezTo>
                    <a:pt x="896" y="4609"/>
                    <a:pt x="1088" y="6018"/>
                    <a:pt x="832" y="6882"/>
                  </a:cubicBezTo>
                  <a:cubicBezTo>
                    <a:pt x="1088" y="7842"/>
                    <a:pt x="1440" y="8546"/>
                    <a:pt x="1600" y="8610"/>
                  </a:cubicBezTo>
                  <a:lnTo>
                    <a:pt x="2081" y="8770"/>
                  </a:lnTo>
                  <a:lnTo>
                    <a:pt x="1889" y="9218"/>
                  </a:lnTo>
                  <a:cubicBezTo>
                    <a:pt x="1792" y="9378"/>
                    <a:pt x="1696" y="9762"/>
                    <a:pt x="1792" y="10050"/>
                  </a:cubicBezTo>
                  <a:cubicBezTo>
                    <a:pt x="1921" y="10242"/>
                    <a:pt x="2145" y="10370"/>
                    <a:pt x="2529" y="10434"/>
                  </a:cubicBezTo>
                  <a:lnTo>
                    <a:pt x="2785" y="10498"/>
                  </a:lnTo>
                  <a:lnTo>
                    <a:pt x="4033" y="15043"/>
                  </a:lnTo>
                  <a:lnTo>
                    <a:pt x="6273" y="14563"/>
                  </a:lnTo>
                  <a:lnTo>
                    <a:pt x="6273" y="13347"/>
                  </a:lnTo>
                  <a:lnTo>
                    <a:pt x="6689" y="12003"/>
                  </a:lnTo>
                  <a:lnTo>
                    <a:pt x="6241" y="11331"/>
                  </a:lnTo>
                  <a:lnTo>
                    <a:pt x="6721" y="7138"/>
                  </a:lnTo>
                  <a:lnTo>
                    <a:pt x="6721" y="3489"/>
                  </a:lnTo>
                  <a:lnTo>
                    <a:pt x="6881" y="3361"/>
                  </a:lnTo>
                  <a:cubicBezTo>
                    <a:pt x="7394" y="2945"/>
                    <a:pt x="8418" y="1857"/>
                    <a:pt x="8354" y="1089"/>
                  </a:cubicBezTo>
                  <a:cubicBezTo>
                    <a:pt x="8354" y="865"/>
                    <a:pt x="8290" y="705"/>
                    <a:pt x="8098" y="513"/>
                  </a:cubicBezTo>
                  <a:lnTo>
                    <a:pt x="7970" y="449"/>
                  </a:lnTo>
                  <a:lnTo>
                    <a:pt x="7874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4"/>
            <p:cNvSpPr/>
            <p:nvPr/>
          </p:nvSpPr>
          <p:spPr>
            <a:xfrm>
              <a:off x="725400" y="1806100"/>
              <a:ext cx="840200" cy="1295450"/>
            </a:xfrm>
            <a:custGeom>
              <a:rect b="b" l="l" r="r" t="t"/>
              <a:pathLst>
                <a:path extrusionOk="0" h="51818" w="33608">
                  <a:moveTo>
                    <a:pt x="4994" y="0"/>
                  </a:moveTo>
                  <a:lnTo>
                    <a:pt x="1" y="19908"/>
                  </a:lnTo>
                  <a:lnTo>
                    <a:pt x="21349" y="51818"/>
                  </a:lnTo>
                  <a:cubicBezTo>
                    <a:pt x="21605" y="50954"/>
                    <a:pt x="21989" y="49193"/>
                    <a:pt x="22789" y="45449"/>
                  </a:cubicBezTo>
                  <a:lnTo>
                    <a:pt x="22949" y="44712"/>
                  </a:lnTo>
                  <a:lnTo>
                    <a:pt x="23525" y="45193"/>
                  </a:lnTo>
                  <a:cubicBezTo>
                    <a:pt x="24549" y="46153"/>
                    <a:pt x="25574" y="46761"/>
                    <a:pt x="25894" y="46761"/>
                  </a:cubicBezTo>
                  <a:cubicBezTo>
                    <a:pt x="25894" y="46761"/>
                    <a:pt x="26054" y="46441"/>
                    <a:pt x="25445" y="44937"/>
                  </a:cubicBezTo>
                  <a:lnTo>
                    <a:pt x="25413" y="44809"/>
                  </a:lnTo>
                  <a:lnTo>
                    <a:pt x="33607" y="6433"/>
                  </a:lnTo>
                  <a:cubicBezTo>
                    <a:pt x="26534" y="4961"/>
                    <a:pt x="19652" y="3393"/>
                    <a:pt x="19108" y="3233"/>
                  </a:cubicBezTo>
                  <a:cubicBezTo>
                    <a:pt x="17636" y="2913"/>
                    <a:pt x="11683" y="1600"/>
                    <a:pt x="4994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4"/>
            <p:cNvSpPr/>
            <p:nvPr/>
          </p:nvSpPr>
          <p:spPr>
            <a:xfrm>
              <a:off x="2906625" y="3029525"/>
              <a:ext cx="1158625" cy="592125"/>
            </a:xfrm>
            <a:custGeom>
              <a:rect b="b" l="l" r="r" t="t"/>
              <a:pathLst>
                <a:path extrusionOk="0" h="23685" w="46345">
                  <a:moveTo>
                    <a:pt x="160" y="0"/>
                  </a:moveTo>
                  <a:lnTo>
                    <a:pt x="0" y="2305"/>
                  </a:lnTo>
                  <a:lnTo>
                    <a:pt x="16515" y="2817"/>
                  </a:lnTo>
                  <a:lnTo>
                    <a:pt x="16515" y="3233"/>
                  </a:lnTo>
                  <a:cubicBezTo>
                    <a:pt x="16419" y="8546"/>
                    <a:pt x="16195" y="15107"/>
                    <a:pt x="15939" y="16579"/>
                  </a:cubicBezTo>
                  <a:cubicBezTo>
                    <a:pt x="16579" y="17444"/>
                    <a:pt x="17315" y="18116"/>
                    <a:pt x="17636" y="18116"/>
                  </a:cubicBezTo>
                  <a:cubicBezTo>
                    <a:pt x="17732" y="18116"/>
                    <a:pt x="17764" y="17988"/>
                    <a:pt x="17796" y="17924"/>
                  </a:cubicBezTo>
                  <a:lnTo>
                    <a:pt x="17860" y="17828"/>
                  </a:lnTo>
                  <a:cubicBezTo>
                    <a:pt x="17924" y="17700"/>
                    <a:pt x="18116" y="17476"/>
                    <a:pt x="18404" y="17476"/>
                  </a:cubicBezTo>
                  <a:cubicBezTo>
                    <a:pt x="18436" y="17476"/>
                    <a:pt x="18532" y="17476"/>
                    <a:pt x="18564" y="17508"/>
                  </a:cubicBezTo>
                  <a:cubicBezTo>
                    <a:pt x="18724" y="17540"/>
                    <a:pt x="18820" y="17668"/>
                    <a:pt x="18884" y="17796"/>
                  </a:cubicBezTo>
                  <a:lnTo>
                    <a:pt x="18884" y="17540"/>
                  </a:lnTo>
                  <a:lnTo>
                    <a:pt x="19044" y="17444"/>
                  </a:lnTo>
                  <a:cubicBezTo>
                    <a:pt x="19076" y="17380"/>
                    <a:pt x="19300" y="17219"/>
                    <a:pt x="19556" y="17219"/>
                  </a:cubicBezTo>
                  <a:cubicBezTo>
                    <a:pt x="19684" y="17219"/>
                    <a:pt x="19780" y="17283"/>
                    <a:pt x="19844" y="17316"/>
                  </a:cubicBezTo>
                  <a:cubicBezTo>
                    <a:pt x="20292" y="17508"/>
                    <a:pt x="20516" y="18116"/>
                    <a:pt x="20580" y="19236"/>
                  </a:cubicBezTo>
                  <a:cubicBezTo>
                    <a:pt x="22500" y="19364"/>
                    <a:pt x="23685" y="19620"/>
                    <a:pt x="24261" y="20068"/>
                  </a:cubicBezTo>
                  <a:lnTo>
                    <a:pt x="24261" y="20036"/>
                  </a:lnTo>
                  <a:lnTo>
                    <a:pt x="24325" y="19908"/>
                  </a:lnTo>
                  <a:cubicBezTo>
                    <a:pt x="24421" y="19780"/>
                    <a:pt x="24613" y="19524"/>
                    <a:pt x="24933" y="19524"/>
                  </a:cubicBezTo>
                  <a:lnTo>
                    <a:pt x="25061" y="19524"/>
                  </a:lnTo>
                  <a:cubicBezTo>
                    <a:pt x="25317" y="19588"/>
                    <a:pt x="25445" y="19876"/>
                    <a:pt x="25477" y="20100"/>
                  </a:cubicBezTo>
                  <a:lnTo>
                    <a:pt x="26533" y="20036"/>
                  </a:lnTo>
                  <a:lnTo>
                    <a:pt x="26373" y="20644"/>
                  </a:lnTo>
                  <a:cubicBezTo>
                    <a:pt x="26373" y="20644"/>
                    <a:pt x="26341" y="20804"/>
                    <a:pt x="26405" y="20868"/>
                  </a:cubicBezTo>
                  <a:cubicBezTo>
                    <a:pt x="26501" y="20964"/>
                    <a:pt x="26661" y="21028"/>
                    <a:pt x="26917" y="21028"/>
                  </a:cubicBezTo>
                  <a:lnTo>
                    <a:pt x="27333" y="21028"/>
                  </a:lnTo>
                  <a:lnTo>
                    <a:pt x="27333" y="21668"/>
                  </a:lnTo>
                  <a:lnTo>
                    <a:pt x="27237" y="21796"/>
                  </a:lnTo>
                  <a:cubicBezTo>
                    <a:pt x="27205" y="21828"/>
                    <a:pt x="27205" y="21924"/>
                    <a:pt x="27205" y="21956"/>
                  </a:cubicBezTo>
                  <a:cubicBezTo>
                    <a:pt x="27237" y="21988"/>
                    <a:pt x="27397" y="22084"/>
                    <a:pt x="27813" y="22084"/>
                  </a:cubicBezTo>
                  <a:cubicBezTo>
                    <a:pt x="27973" y="22084"/>
                    <a:pt x="28198" y="21988"/>
                    <a:pt x="28198" y="21668"/>
                  </a:cubicBezTo>
                  <a:lnTo>
                    <a:pt x="28198" y="21124"/>
                  </a:lnTo>
                  <a:lnTo>
                    <a:pt x="29862" y="21604"/>
                  </a:lnTo>
                  <a:lnTo>
                    <a:pt x="29926" y="21668"/>
                  </a:lnTo>
                  <a:cubicBezTo>
                    <a:pt x="30566" y="22340"/>
                    <a:pt x="31526" y="23077"/>
                    <a:pt x="31974" y="23077"/>
                  </a:cubicBezTo>
                  <a:lnTo>
                    <a:pt x="32102" y="23077"/>
                  </a:lnTo>
                  <a:cubicBezTo>
                    <a:pt x="32198" y="23045"/>
                    <a:pt x="32358" y="22725"/>
                    <a:pt x="32358" y="22084"/>
                  </a:cubicBezTo>
                  <a:lnTo>
                    <a:pt x="32358" y="21956"/>
                  </a:lnTo>
                  <a:lnTo>
                    <a:pt x="32454" y="21828"/>
                  </a:lnTo>
                  <a:cubicBezTo>
                    <a:pt x="32518" y="21668"/>
                    <a:pt x="32806" y="21348"/>
                    <a:pt x="33158" y="21348"/>
                  </a:cubicBezTo>
                  <a:cubicBezTo>
                    <a:pt x="33222" y="21348"/>
                    <a:pt x="33286" y="21348"/>
                    <a:pt x="33318" y="21380"/>
                  </a:cubicBezTo>
                  <a:cubicBezTo>
                    <a:pt x="33703" y="21508"/>
                    <a:pt x="33799" y="21924"/>
                    <a:pt x="33863" y="22276"/>
                  </a:cubicBezTo>
                  <a:lnTo>
                    <a:pt x="35015" y="22276"/>
                  </a:lnTo>
                  <a:lnTo>
                    <a:pt x="35143" y="22340"/>
                  </a:lnTo>
                  <a:cubicBezTo>
                    <a:pt x="35175" y="22340"/>
                    <a:pt x="35783" y="22789"/>
                    <a:pt x="36455" y="22789"/>
                  </a:cubicBezTo>
                  <a:cubicBezTo>
                    <a:pt x="36807" y="22789"/>
                    <a:pt x="37159" y="22628"/>
                    <a:pt x="37447" y="22404"/>
                  </a:cubicBezTo>
                  <a:lnTo>
                    <a:pt x="37543" y="22308"/>
                  </a:lnTo>
                  <a:lnTo>
                    <a:pt x="39528" y="21988"/>
                  </a:lnTo>
                  <a:cubicBezTo>
                    <a:pt x="39656" y="21828"/>
                    <a:pt x="39848" y="21604"/>
                    <a:pt x="40200" y="21508"/>
                  </a:cubicBezTo>
                  <a:cubicBezTo>
                    <a:pt x="40296" y="21508"/>
                    <a:pt x="40328" y="21476"/>
                    <a:pt x="40424" y="21476"/>
                  </a:cubicBezTo>
                  <a:cubicBezTo>
                    <a:pt x="40744" y="21476"/>
                    <a:pt x="41096" y="21636"/>
                    <a:pt x="41416" y="21956"/>
                  </a:cubicBezTo>
                  <a:lnTo>
                    <a:pt x="41960" y="21956"/>
                  </a:lnTo>
                  <a:cubicBezTo>
                    <a:pt x="41960" y="21540"/>
                    <a:pt x="42120" y="21220"/>
                    <a:pt x="42408" y="21124"/>
                  </a:cubicBezTo>
                  <a:cubicBezTo>
                    <a:pt x="42536" y="21060"/>
                    <a:pt x="42600" y="21028"/>
                    <a:pt x="42760" y="21028"/>
                  </a:cubicBezTo>
                  <a:cubicBezTo>
                    <a:pt x="43208" y="21028"/>
                    <a:pt x="43720" y="21348"/>
                    <a:pt x="44457" y="22084"/>
                  </a:cubicBezTo>
                  <a:cubicBezTo>
                    <a:pt x="45097" y="22949"/>
                    <a:pt x="45865" y="23685"/>
                    <a:pt x="46185" y="23685"/>
                  </a:cubicBezTo>
                  <a:cubicBezTo>
                    <a:pt x="46217" y="23685"/>
                    <a:pt x="46249" y="23621"/>
                    <a:pt x="46249" y="23589"/>
                  </a:cubicBezTo>
                  <a:lnTo>
                    <a:pt x="46249" y="23557"/>
                  </a:lnTo>
                  <a:lnTo>
                    <a:pt x="46281" y="23557"/>
                  </a:lnTo>
                  <a:cubicBezTo>
                    <a:pt x="46249" y="23237"/>
                    <a:pt x="46345" y="22917"/>
                    <a:pt x="46345" y="22276"/>
                  </a:cubicBezTo>
                  <a:lnTo>
                    <a:pt x="46345" y="10178"/>
                  </a:lnTo>
                  <a:lnTo>
                    <a:pt x="45001" y="3553"/>
                  </a:lnTo>
                  <a:lnTo>
                    <a:pt x="45289" y="992"/>
                  </a:lnTo>
                  <a:lnTo>
                    <a:pt x="4801" y="64"/>
                  </a:lnTo>
                  <a:cubicBezTo>
                    <a:pt x="4449" y="96"/>
                    <a:pt x="4001" y="96"/>
                    <a:pt x="3521" y="96"/>
                  </a:cubicBezTo>
                  <a:cubicBezTo>
                    <a:pt x="2561" y="96"/>
                    <a:pt x="1408" y="64"/>
                    <a:pt x="16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4"/>
            <p:cNvSpPr/>
            <p:nvPr/>
          </p:nvSpPr>
          <p:spPr>
            <a:xfrm>
              <a:off x="4055625" y="3120725"/>
              <a:ext cx="651350" cy="597750"/>
            </a:xfrm>
            <a:custGeom>
              <a:rect b="b" l="l" r="r" t="t"/>
              <a:pathLst>
                <a:path extrusionOk="0" h="23910" w="26054">
                  <a:moveTo>
                    <a:pt x="24069" y="1"/>
                  </a:moveTo>
                  <a:lnTo>
                    <a:pt x="1" y="641"/>
                  </a:lnTo>
                  <a:lnTo>
                    <a:pt x="1185" y="6498"/>
                  </a:lnTo>
                  <a:lnTo>
                    <a:pt x="1185" y="18660"/>
                  </a:lnTo>
                  <a:cubicBezTo>
                    <a:pt x="1185" y="19012"/>
                    <a:pt x="1121" y="19333"/>
                    <a:pt x="1089" y="19621"/>
                  </a:cubicBezTo>
                  <a:cubicBezTo>
                    <a:pt x="1377" y="19589"/>
                    <a:pt x="1729" y="19525"/>
                    <a:pt x="2049" y="19525"/>
                  </a:cubicBezTo>
                  <a:cubicBezTo>
                    <a:pt x="2657" y="19525"/>
                    <a:pt x="3137" y="19653"/>
                    <a:pt x="3458" y="19909"/>
                  </a:cubicBezTo>
                  <a:cubicBezTo>
                    <a:pt x="3746" y="20101"/>
                    <a:pt x="3906" y="20421"/>
                    <a:pt x="3906" y="20805"/>
                  </a:cubicBezTo>
                  <a:cubicBezTo>
                    <a:pt x="3842" y="21861"/>
                    <a:pt x="3810" y="22885"/>
                    <a:pt x="3810" y="23909"/>
                  </a:cubicBezTo>
                  <a:cubicBezTo>
                    <a:pt x="4802" y="23845"/>
                    <a:pt x="8290" y="23685"/>
                    <a:pt x="11811" y="23621"/>
                  </a:cubicBezTo>
                  <a:cubicBezTo>
                    <a:pt x="13379" y="23589"/>
                    <a:pt x="14692" y="23589"/>
                    <a:pt x="15812" y="23589"/>
                  </a:cubicBezTo>
                  <a:cubicBezTo>
                    <a:pt x="17764" y="23589"/>
                    <a:pt x="19012" y="23621"/>
                    <a:pt x="19685" y="23749"/>
                  </a:cubicBezTo>
                  <a:lnTo>
                    <a:pt x="19685" y="22309"/>
                  </a:lnTo>
                  <a:cubicBezTo>
                    <a:pt x="19589" y="21893"/>
                    <a:pt x="18948" y="19365"/>
                    <a:pt x="19269" y="17508"/>
                  </a:cubicBezTo>
                  <a:lnTo>
                    <a:pt x="19301" y="17220"/>
                  </a:lnTo>
                  <a:lnTo>
                    <a:pt x="19525" y="17124"/>
                  </a:lnTo>
                  <a:cubicBezTo>
                    <a:pt x="20165" y="16964"/>
                    <a:pt x="20709" y="16708"/>
                    <a:pt x="20869" y="16580"/>
                  </a:cubicBezTo>
                  <a:cubicBezTo>
                    <a:pt x="20805" y="16580"/>
                    <a:pt x="20805" y="16548"/>
                    <a:pt x="20741" y="16484"/>
                  </a:cubicBezTo>
                  <a:lnTo>
                    <a:pt x="20485" y="16388"/>
                  </a:lnTo>
                  <a:lnTo>
                    <a:pt x="20485" y="16100"/>
                  </a:lnTo>
                  <a:cubicBezTo>
                    <a:pt x="20485" y="15940"/>
                    <a:pt x="20613" y="14404"/>
                    <a:pt x="21509" y="13924"/>
                  </a:cubicBezTo>
                  <a:cubicBezTo>
                    <a:pt x="21669" y="13860"/>
                    <a:pt x="21861" y="13764"/>
                    <a:pt x="22053" y="13764"/>
                  </a:cubicBezTo>
                  <a:cubicBezTo>
                    <a:pt x="22181" y="13764"/>
                    <a:pt x="22309" y="13764"/>
                    <a:pt x="22405" y="13828"/>
                  </a:cubicBezTo>
                  <a:cubicBezTo>
                    <a:pt x="22533" y="13539"/>
                    <a:pt x="22629" y="13091"/>
                    <a:pt x="22309" y="12771"/>
                  </a:cubicBezTo>
                  <a:lnTo>
                    <a:pt x="22181" y="12643"/>
                  </a:lnTo>
                  <a:lnTo>
                    <a:pt x="22181" y="12515"/>
                  </a:lnTo>
                  <a:cubicBezTo>
                    <a:pt x="22181" y="12099"/>
                    <a:pt x="22213" y="10851"/>
                    <a:pt x="22885" y="10563"/>
                  </a:cubicBezTo>
                  <a:cubicBezTo>
                    <a:pt x="22981" y="10531"/>
                    <a:pt x="23109" y="10531"/>
                    <a:pt x="23173" y="10531"/>
                  </a:cubicBezTo>
                  <a:cubicBezTo>
                    <a:pt x="23365" y="10531"/>
                    <a:pt x="23525" y="10627"/>
                    <a:pt x="23717" y="10723"/>
                  </a:cubicBezTo>
                  <a:lnTo>
                    <a:pt x="23493" y="8931"/>
                  </a:lnTo>
                  <a:lnTo>
                    <a:pt x="24678" y="8931"/>
                  </a:lnTo>
                  <a:cubicBezTo>
                    <a:pt x="24838" y="8258"/>
                    <a:pt x="24453" y="7138"/>
                    <a:pt x="24261" y="6690"/>
                  </a:cubicBezTo>
                  <a:lnTo>
                    <a:pt x="24037" y="6306"/>
                  </a:lnTo>
                  <a:lnTo>
                    <a:pt x="25542" y="5698"/>
                  </a:lnTo>
                  <a:lnTo>
                    <a:pt x="25830" y="4098"/>
                  </a:lnTo>
                  <a:lnTo>
                    <a:pt x="26054" y="3234"/>
                  </a:lnTo>
                  <a:lnTo>
                    <a:pt x="26054" y="3234"/>
                  </a:lnTo>
                  <a:lnTo>
                    <a:pt x="22661" y="3426"/>
                  </a:lnTo>
                  <a:lnTo>
                    <a:pt x="23845" y="1185"/>
                  </a:lnTo>
                  <a:lnTo>
                    <a:pt x="23909" y="1121"/>
                  </a:lnTo>
                  <a:cubicBezTo>
                    <a:pt x="24229" y="865"/>
                    <a:pt x="24389" y="577"/>
                    <a:pt x="24325" y="385"/>
                  </a:cubicBezTo>
                  <a:cubicBezTo>
                    <a:pt x="24293" y="225"/>
                    <a:pt x="24165" y="97"/>
                    <a:pt x="24069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4"/>
            <p:cNvSpPr/>
            <p:nvPr/>
          </p:nvSpPr>
          <p:spPr>
            <a:xfrm>
              <a:off x="5640725" y="3218350"/>
              <a:ext cx="698575" cy="503325"/>
            </a:xfrm>
            <a:custGeom>
              <a:rect b="b" l="l" r="r" t="t"/>
              <a:pathLst>
                <a:path extrusionOk="0" h="20133" w="27943">
                  <a:moveTo>
                    <a:pt x="11459" y="1"/>
                  </a:moveTo>
                  <a:cubicBezTo>
                    <a:pt x="10819" y="1"/>
                    <a:pt x="10307" y="97"/>
                    <a:pt x="10275" y="161"/>
                  </a:cubicBezTo>
                  <a:lnTo>
                    <a:pt x="10179" y="161"/>
                  </a:lnTo>
                  <a:lnTo>
                    <a:pt x="5314" y="193"/>
                  </a:lnTo>
                  <a:lnTo>
                    <a:pt x="5218" y="161"/>
                  </a:lnTo>
                  <a:cubicBezTo>
                    <a:pt x="4706" y="161"/>
                    <a:pt x="2817" y="1121"/>
                    <a:pt x="961" y="2273"/>
                  </a:cubicBezTo>
                  <a:cubicBezTo>
                    <a:pt x="865" y="2401"/>
                    <a:pt x="1" y="3137"/>
                    <a:pt x="161" y="3777"/>
                  </a:cubicBezTo>
                  <a:cubicBezTo>
                    <a:pt x="321" y="4321"/>
                    <a:pt x="1217" y="4738"/>
                    <a:pt x="2721" y="4994"/>
                  </a:cubicBezTo>
                  <a:lnTo>
                    <a:pt x="2945" y="5026"/>
                  </a:lnTo>
                  <a:lnTo>
                    <a:pt x="4130" y="7202"/>
                  </a:lnTo>
                  <a:cubicBezTo>
                    <a:pt x="4162" y="7234"/>
                    <a:pt x="5378" y="8994"/>
                    <a:pt x="6530" y="9026"/>
                  </a:cubicBezTo>
                  <a:lnTo>
                    <a:pt x="6818" y="9026"/>
                  </a:lnTo>
                  <a:lnTo>
                    <a:pt x="6946" y="9282"/>
                  </a:lnTo>
                  <a:cubicBezTo>
                    <a:pt x="6946" y="9282"/>
                    <a:pt x="7586" y="10723"/>
                    <a:pt x="9027" y="11139"/>
                  </a:cubicBezTo>
                  <a:lnTo>
                    <a:pt x="9251" y="11235"/>
                  </a:lnTo>
                  <a:lnTo>
                    <a:pt x="9347" y="11459"/>
                  </a:lnTo>
                  <a:cubicBezTo>
                    <a:pt x="9347" y="11555"/>
                    <a:pt x="9827" y="13123"/>
                    <a:pt x="11715" y="13731"/>
                  </a:cubicBezTo>
                  <a:lnTo>
                    <a:pt x="11811" y="13763"/>
                  </a:lnTo>
                  <a:lnTo>
                    <a:pt x="11907" y="13827"/>
                  </a:lnTo>
                  <a:cubicBezTo>
                    <a:pt x="11939" y="13891"/>
                    <a:pt x="13091" y="15236"/>
                    <a:pt x="13347" y="16676"/>
                  </a:cubicBezTo>
                  <a:lnTo>
                    <a:pt x="13347" y="16804"/>
                  </a:lnTo>
                  <a:lnTo>
                    <a:pt x="14308" y="17124"/>
                  </a:lnTo>
                  <a:lnTo>
                    <a:pt x="14340" y="17124"/>
                  </a:lnTo>
                  <a:cubicBezTo>
                    <a:pt x="14436" y="17156"/>
                    <a:pt x="15780" y="18084"/>
                    <a:pt x="15588" y="20132"/>
                  </a:cubicBezTo>
                  <a:lnTo>
                    <a:pt x="18532" y="20132"/>
                  </a:lnTo>
                  <a:cubicBezTo>
                    <a:pt x="20069" y="18532"/>
                    <a:pt x="19236" y="17668"/>
                    <a:pt x="19236" y="17668"/>
                  </a:cubicBezTo>
                  <a:lnTo>
                    <a:pt x="20197" y="17668"/>
                  </a:lnTo>
                  <a:cubicBezTo>
                    <a:pt x="20037" y="16996"/>
                    <a:pt x="21733" y="16292"/>
                    <a:pt x="21733" y="16292"/>
                  </a:cubicBezTo>
                  <a:cubicBezTo>
                    <a:pt x="21733" y="15492"/>
                    <a:pt x="23237" y="14787"/>
                    <a:pt x="23237" y="14787"/>
                  </a:cubicBezTo>
                  <a:cubicBezTo>
                    <a:pt x="23352" y="13416"/>
                    <a:pt x="24201" y="13220"/>
                    <a:pt x="24677" y="13220"/>
                  </a:cubicBezTo>
                  <a:cubicBezTo>
                    <a:pt x="24867" y="13220"/>
                    <a:pt x="24998" y="13251"/>
                    <a:pt x="24998" y="13251"/>
                  </a:cubicBezTo>
                  <a:cubicBezTo>
                    <a:pt x="24838" y="11395"/>
                    <a:pt x="25414" y="11395"/>
                    <a:pt x="25414" y="11395"/>
                  </a:cubicBezTo>
                  <a:cubicBezTo>
                    <a:pt x="24870" y="9282"/>
                    <a:pt x="27910" y="6594"/>
                    <a:pt x="27910" y="6594"/>
                  </a:cubicBezTo>
                  <a:cubicBezTo>
                    <a:pt x="27910" y="6562"/>
                    <a:pt x="27942" y="6562"/>
                    <a:pt x="27942" y="6530"/>
                  </a:cubicBezTo>
                  <a:cubicBezTo>
                    <a:pt x="26630" y="5282"/>
                    <a:pt x="22469" y="2529"/>
                    <a:pt x="19813" y="865"/>
                  </a:cubicBezTo>
                  <a:cubicBezTo>
                    <a:pt x="19781" y="865"/>
                    <a:pt x="19621" y="833"/>
                    <a:pt x="19397" y="833"/>
                  </a:cubicBezTo>
                  <a:cubicBezTo>
                    <a:pt x="18052" y="833"/>
                    <a:pt x="15140" y="1345"/>
                    <a:pt x="14148" y="1601"/>
                  </a:cubicBezTo>
                  <a:lnTo>
                    <a:pt x="13795" y="1665"/>
                  </a:lnTo>
                  <a:lnTo>
                    <a:pt x="13667" y="1313"/>
                  </a:lnTo>
                  <a:cubicBezTo>
                    <a:pt x="13379" y="417"/>
                    <a:pt x="12611" y="1"/>
                    <a:pt x="11459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4"/>
            <p:cNvSpPr/>
            <p:nvPr/>
          </p:nvSpPr>
          <p:spPr>
            <a:xfrm>
              <a:off x="5323875" y="3279175"/>
              <a:ext cx="751375" cy="748150"/>
            </a:xfrm>
            <a:custGeom>
              <a:rect b="b" l="l" r="r" t="t"/>
              <a:pathLst>
                <a:path extrusionOk="0" h="29926" w="30055">
                  <a:moveTo>
                    <a:pt x="12259" y="0"/>
                  </a:moveTo>
                  <a:lnTo>
                    <a:pt x="7138" y="352"/>
                  </a:lnTo>
                  <a:lnTo>
                    <a:pt x="7074" y="768"/>
                  </a:lnTo>
                  <a:lnTo>
                    <a:pt x="0" y="1568"/>
                  </a:lnTo>
                  <a:lnTo>
                    <a:pt x="3937" y="15427"/>
                  </a:lnTo>
                  <a:lnTo>
                    <a:pt x="5217" y="17923"/>
                  </a:lnTo>
                  <a:lnTo>
                    <a:pt x="5217" y="18724"/>
                  </a:lnTo>
                  <a:lnTo>
                    <a:pt x="5313" y="18724"/>
                  </a:lnTo>
                  <a:cubicBezTo>
                    <a:pt x="5537" y="18724"/>
                    <a:pt x="5698" y="18788"/>
                    <a:pt x="5826" y="18916"/>
                  </a:cubicBezTo>
                  <a:cubicBezTo>
                    <a:pt x="6242" y="19364"/>
                    <a:pt x="5858" y="20196"/>
                    <a:pt x="5377" y="20996"/>
                  </a:cubicBezTo>
                  <a:cubicBezTo>
                    <a:pt x="5249" y="22084"/>
                    <a:pt x="5185" y="23749"/>
                    <a:pt x="5537" y="24165"/>
                  </a:cubicBezTo>
                  <a:lnTo>
                    <a:pt x="5602" y="24293"/>
                  </a:lnTo>
                  <a:lnTo>
                    <a:pt x="5666" y="26149"/>
                  </a:lnTo>
                  <a:cubicBezTo>
                    <a:pt x="5858" y="27013"/>
                    <a:pt x="6146" y="27749"/>
                    <a:pt x="6402" y="28197"/>
                  </a:cubicBezTo>
                  <a:lnTo>
                    <a:pt x="7522" y="29446"/>
                  </a:lnTo>
                  <a:lnTo>
                    <a:pt x="23301" y="28645"/>
                  </a:lnTo>
                  <a:lnTo>
                    <a:pt x="23301" y="29926"/>
                  </a:lnTo>
                  <a:lnTo>
                    <a:pt x="23621" y="29926"/>
                  </a:lnTo>
                  <a:lnTo>
                    <a:pt x="23717" y="28805"/>
                  </a:lnTo>
                  <a:cubicBezTo>
                    <a:pt x="23365" y="28389"/>
                    <a:pt x="22853" y="27717"/>
                    <a:pt x="23141" y="27173"/>
                  </a:cubicBezTo>
                  <a:cubicBezTo>
                    <a:pt x="23301" y="26853"/>
                    <a:pt x="23653" y="26693"/>
                    <a:pt x="24197" y="26693"/>
                  </a:cubicBezTo>
                  <a:cubicBezTo>
                    <a:pt x="24357" y="26693"/>
                    <a:pt x="24517" y="26693"/>
                    <a:pt x="24677" y="26725"/>
                  </a:cubicBezTo>
                  <a:lnTo>
                    <a:pt x="27782" y="26693"/>
                  </a:lnTo>
                  <a:cubicBezTo>
                    <a:pt x="27718" y="25125"/>
                    <a:pt x="28102" y="24357"/>
                    <a:pt x="28102" y="24357"/>
                  </a:cubicBezTo>
                  <a:cubicBezTo>
                    <a:pt x="28678" y="20708"/>
                    <a:pt x="30022" y="18532"/>
                    <a:pt x="30022" y="18532"/>
                  </a:cubicBezTo>
                  <a:lnTo>
                    <a:pt x="30054" y="18468"/>
                  </a:lnTo>
                  <a:lnTo>
                    <a:pt x="26982" y="18468"/>
                  </a:lnTo>
                  <a:lnTo>
                    <a:pt x="27078" y="17955"/>
                  </a:lnTo>
                  <a:cubicBezTo>
                    <a:pt x="27462" y="16323"/>
                    <a:pt x="26533" y="15523"/>
                    <a:pt x="26341" y="15363"/>
                  </a:cubicBezTo>
                  <a:lnTo>
                    <a:pt x="24965" y="14915"/>
                  </a:lnTo>
                  <a:lnTo>
                    <a:pt x="24965" y="14627"/>
                  </a:lnTo>
                  <a:cubicBezTo>
                    <a:pt x="24965" y="14531"/>
                    <a:pt x="24965" y="14435"/>
                    <a:pt x="24933" y="14307"/>
                  </a:cubicBezTo>
                  <a:cubicBezTo>
                    <a:pt x="24773" y="13315"/>
                    <a:pt x="23973" y="12290"/>
                    <a:pt x="23781" y="11970"/>
                  </a:cubicBezTo>
                  <a:cubicBezTo>
                    <a:pt x="21925" y="11362"/>
                    <a:pt x="21252" y="9954"/>
                    <a:pt x="21060" y="9410"/>
                  </a:cubicBezTo>
                  <a:cubicBezTo>
                    <a:pt x="19684" y="8930"/>
                    <a:pt x="19012" y="7810"/>
                    <a:pt x="18756" y="7362"/>
                  </a:cubicBezTo>
                  <a:cubicBezTo>
                    <a:pt x="17252" y="7105"/>
                    <a:pt x="15971" y="5249"/>
                    <a:pt x="15939" y="5153"/>
                  </a:cubicBezTo>
                  <a:lnTo>
                    <a:pt x="14915" y="3329"/>
                  </a:lnTo>
                  <a:cubicBezTo>
                    <a:pt x="13155" y="3009"/>
                    <a:pt x="12131" y="2433"/>
                    <a:pt x="11875" y="1568"/>
                  </a:cubicBezTo>
                  <a:cubicBezTo>
                    <a:pt x="11715" y="992"/>
                    <a:pt x="11971" y="448"/>
                    <a:pt x="12259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4"/>
            <p:cNvSpPr/>
            <p:nvPr/>
          </p:nvSpPr>
          <p:spPr>
            <a:xfrm>
              <a:off x="6787350" y="1237175"/>
              <a:ext cx="238475" cy="434525"/>
            </a:xfrm>
            <a:custGeom>
              <a:rect b="b" l="l" r="r" t="t"/>
              <a:pathLst>
                <a:path extrusionOk="0" h="17381" w="9539">
                  <a:moveTo>
                    <a:pt x="2529" y="1"/>
                  </a:moveTo>
                  <a:cubicBezTo>
                    <a:pt x="1441" y="225"/>
                    <a:pt x="1793" y="2753"/>
                    <a:pt x="1793" y="2753"/>
                  </a:cubicBezTo>
                  <a:lnTo>
                    <a:pt x="1569" y="2817"/>
                  </a:lnTo>
                  <a:lnTo>
                    <a:pt x="1601" y="2978"/>
                  </a:lnTo>
                  <a:cubicBezTo>
                    <a:pt x="1921" y="3266"/>
                    <a:pt x="2081" y="3682"/>
                    <a:pt x="2081" y="4066"/>
                  </a:cubicBezTo>
                  <a:cubicBezTo>
                    <a:pt x="2081" y="5218"/>
                    <a:pt x="929" y="6434"/>
                    <a:pt x="449" y="6882"/>
                  </a:cubicBezTo>
                  <a:lnTo>
                    <a:pt x="449" y="10179"/>
                  </a:lnTo>
                  <a:lnTo>
                    <a:pt x="1" y="14116"/>
                  </a:lnTo>
                  <a:lnTo>
                    <a:pt x="481" y="14884"/>
                  </a:lnTo>
                  <a:lnTo>
                    <a:pt x="1" y="16484"/>
                  </a:lnTo>
                  <a:lnTo>
                    <a:pt x="1" y="17380"/>
                  </a:lnTo>
                  <a:lnTo>
                    <a:pt x="5762" y="16580"/>
                  </a:lnTo>
                  <a:lnTo>
                    <a:pt x="5762" y="16100"/>
                  </a:lnTo>
                  <a:lnTo>
                    <a:pt x="5762" y="16068"/>
                  </a:lnTo>
                  <a:cubicBezTo>
                    <a:pt x="6370" y="14596"/>
                    <a:pt x="8162" y="14340"/>
                    <a:pt x="9282" y="14340"/>
                  </a:cubicBezTo>
                  <a:cubicBezTo>
                    <a:pt x="9378" y="14180"/>
                    <a:pt x="9442" y="13956"/>
                    <a:pt x="9538" y="13700"/>
                  </a:cubicBezTo>
                  <a:lnTo>
                    <a:pt x="7074" y="13700"/>
                  </a:lnTo>
                  <a:lnTo>
                    <a:pt x="7074" y="12803"/>
                  </a:lnTo>
                  <a:cubicBezTo>
                    <a:pt x="6914" y="12803"/>
                    <a:pt x="6722" y="12739"/>
                    <a:pt x="6562" y="12643"/>
                  </a:cubicBezTo>
                  <a:cubicBezTo>
                    <a:pt x="5634" y="12099"/>
                    <a:pt x="5442" y="10243"/>
                    <a:pt x="5410" y="9635"/>
                  </a:cubicBezTo>
                  <a:lnTo>
                    <a:pt x="3969" y="467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4"/>
            <p:cNvSpPr/>
            <p:nvPr/>
          </p:nvSpPr>
          <p:spPr>
            <a:xfrm>
              <a:off x="5107025" y="3968100"/>
              <a:ext cx="1253075" cy="953025"/>
            </a:xfrm>
            <a:custGeom>
              <a:rect b="b" l="l" r="r" t="t"/>
              <a:pathLst>
                <a:path extrusionOk="0" h="38121" w="50123">
                  <a:moveTo>
                    <a:pt x="32999" y="0"/>
                  </a:moveTo>
                  <a:cubicBezTo>
                    <a:pt x="32807" y="0"/>
                    <a:pt x="32743" y="64"/>
                    <a:pt x="32679" y="64"/>
                  </a:cubicBezTo>
                  <a:cubicBezTo>
                    <a:pt x="32743" y="224"/>
                    <a:pt x="32935" y="576"/>
                    <a:pt x="33255" y="896"/>
                  </a:cubicBezTo>
                  <a:lnTo>
                    <a:pt x="33415" y="1056"/>
                  </a:lnTo>
                  <a:lnTo>
                    <a:pt x="33159" y="3329"/>
                  </a:lnTo>
                  <a:lnTo>
                    <a:pt x="31239" y="3329"/>
                  </a:lnTo>
                  <a:lnTo>
                    <a:pt x="31239" y="2081"/>
                  </a:lnTo>
                  <a:lnTo>
                    <a:pt x="15972" y="2849"/>
                  </a:lnTo>
                  <a:lnTo>
                    <a:pt x="14692" y="1441"/>
                  </a:lnTo>
                  <a:lnTo>
                    <a:pt x="1" y="2785"/>
                  </a:lnTo>
                  <a:lnTo>
                    <a:pt x="1" y="3297"/>
                  </a:lnTo>
                  <a:lnTo>
                    <a:pt x="1249" y="4161"/>
                  </a:lnTo>
                  <a:lnTo>
                    <a:pt x="1377" y="7970"/>
                  </a:lnTo>
                  <a:cubicBezTo>
                    <a:pt x="1793" y="7906"/>
                    <a:pt x="2113" y="7810"/>
                    <a:pt x="2113" y="7810"/>
                  </a:cubicBezTo>
                  <a:cubicBezTo>
                    <a:pt x="4045" y="7041"/>
                    <a:pt x="6301" y="6906"/>
                    <a:pt x="7646" y="6906"/>
                  </a:cubicBezTo>
                  <a:cubicBezTo>
                    <a:pt x="8373" y="6906"/>
                    <a:pt x="8834" y="6946"/>
                    <a:pt x="8834" y="6946"/>
                  </a:cubicBezTo>
                  <a:cubicBezTo>
                    <a:pt x="9955" y="6946"/>
                    <a:pt x="12483" y="8258"/>
                    <a:pt x="12483" y="8258"/>
                  </a:cubicBezTo>
                  <a:cubicBezTo>
                    <a:pt x="16132" y="9666"/>
                    <a:pt x="15012" y="11042"/>
                    <a:pt x="15012" y="11042"/>
                  </a:cubicBezTo>
                  <a:cubicBezTo>
                    <a:pt x="18404" y="10882"/>
                    <a:pt x="19621" y="8706"/>
                    <a:pt x="19621" y="8706"/>
                  </a:cubicBezTo>
                  <a:cubicBezTo>
                    <a:pt x="20098" y="7168"/>
                    <a:pt x="21564" y="7036"/>
                    <a:pt x="22053" y="7036"/>
                  </a:cubicBezTo>
                  <a:cubicBezTo>
                    <a:pt x="22154" y="7036"/>
                    <a:pt x="22213" y="7042"/>
                    <a:pt x="22213" y="7042"/>
                  </a:cubicBezTo>
                  <a:cubicBezTo>
                    <a:pt x="22213" y="7490"/>
                    <a:pt x="24037" y="7746"/>
                    <a:pt x="24037" y="7746"/>
                  </a:cubicBezTo>
                  <a:cubicBezTo>
                    <a:pt x="25094" y="9122"/>
                    <a:pt x="26118" y="9282"/>
                    <a:pt x="26118" y="9282"/>
                  </a:cubicBezTo>
                  <a:cubicBezTo>
                    <a:pt x="26502" y="10498"/>
                    <a:pt x="27334" y="10786"/>
                    <a:pt x="27334" y="10786"/>
                  </a:cubicBezTo>
                  <a:cubicBezTo>
                    <a:pt x="27942" y="10850"/>
                    <a:pt x="27942" y="12259"/>
                    <a:pt x="27942" y="12259"/>
                  </a:cubicBezTo>
                  <a:cubicBezTo>
                    <a:pt x="28042" y="12086"/>
                    <a:pt x="28258" y="12024"/>
                    <a:pt x="28515" y="12024"/>
                  </a:cubicBezTo>
                  <a:cubicBezTo>
                    <a:pt x="29167" y="12024"/>
                    <a:pt x="30086" y="12419"/>
                    <a:pt x="30086" y="12419"/>
                  </a:cubicBezTo>
                  <a:cubicBezTo>
                    <a:pt x="30461" y="13517"/>
                    <a:pt x="30881" y="13606"/>
                    <a:pt x="31008" y="13606"/>
                  </a:cubicBezTo>
                  <a:cubicBezTo>
                    <a:pt x="31033" y="13606"/>
                    <a:pt x="31047" y="13603"/>
                    <a:pt x="31047" y="13603"/>
                  </a:cubicBezTo>
                  <a:cubicBezTo>
                    <a:pt x="32263" y="14659"/>
                    <a:pt x="31143" y="18212"/>
                    <a:pt x="31143" y="18212"/>
                  </a:cubicBezTo>
                  <a:cubicBezTo>
                    <a:pt x="30695" y="20740"/>
                    <a:pt x="32455" y="22276"/>
                    <a:pt x="32455" y="22276"/>
                  </a:cubicBezTo>
                  <a:cubicBezTo>
                    <a:pt x="33063" y="21412"/>
                    <a:pt x="32103" y="20740"/>
                    <a:pt x="32103" y="20292"/>
                  </a:cubicBezTo>
                  <a:cubicBezTo>
                    <a:pt x="32103" y="20214"/>
                    <a:pt x="32172" y="20181"/>
                    <a:pt x="32287" y="20181"/>
                  </a:cubicBezTo>
                  <a:cubicBezTo>
                    <a:pt x="32829" y="20181"/>
                    <a:pt x="34375" y="20900"/>
                    <a:pt x="34375" y="20900"/>
                  </a:cubicBezTo>
                  <a:cubicBezTo>
                    <a:pt x="34887" y="21316"/>
                    <a:pt x="32455" y="23493"/>
                    <a:pt x="32455" y="23493"/>
                  </a:cubicBezTo>
                  <a:lnTo>
                    <a:pt x="32455" y="23845"/>
                  </a:lnTo>
                  <a:cubicBezTo>
                    <a:pt x="32455" y="24197"/>
                    <a:pt x="35848" y="27845"/>
                    <a:pt x="35848" y="27845"/>
                  </a:cubicBezTo>
                  <a:cubicBezTo>
                    <a:pt x="36378" y="26939"/>
                    <a:pt x="36724" y="26601"/>
                    <a:pt x="36944" y="26601"/>
                  </a:cubicBezTo>
                  <a:cubicBezTo>
                    <a:pt x="37586" y="26601"/>
                    <a:pt x="37160" y="29478"/>
                    <a:pt x="37160" y="29478"/>
                  </a:cubicBezTo>
                  <a:cubicBezTo>
                    <a:pt x="39016" y="30182"/>
                    <a:pt x="38824" y="31782"/>
                    <a:pt x="38824" y="31782"/>
                  </a:cubicBezTo>
                  <a:cubicBezTo>
                    <a:pt x="39666" y="33120"/>
                    <a:pt x="40168" y="33443"/>
                    <a:pt x="40456" y="33443"/>
                  </a:cubicBezTo>
                  <a:cubicBezTo>
                    <a:pt x="40726" y="33443"/>
                    <a:pt x="40809" y="33158"/>
                    <a:pt x="40809" y="33158"/>
                  </a:cubicBezTo>
                  <a:cubicBezTo>
                    <a:pt x="40909" y="33122"/>
                    <a:pt x="41011" y="33105"/>
                    <a:pt x="41113" y="33105"/>
                  </a:cubicBezTo>
                  <a:cubicBezTo>
                    <a:pt x="42442" y="33105"/>
                    <a:pt x="43849" y="35975"/>
                    <a:pt x="43849" y="35975"/>
                  </a:cubicBezTo>
                  <a:cubicBezTo>
                    <a:pt x="43705" y="38017"/>
                    <a:pt x="44673" y="38121"/>
                    <a:pt x="44871" y="38121"/>
                  </a:cubicBezTo>
                  <a:cubicBezTo>
                    <a:pt x="44893" y="38121"/>
                    <a:pt x="44905" y="38119"/>
                    <a:pt x="44905" y="38119"/>
                  </a:cubicBezTo>
                  <a:cubicBezTo>
                    <a:pt x="44985" y="37607"/>
                    <a:pt x="45353" y="37479"/>
                    <a:pt x="45701" y="37479"/>
                  </a:cubicBezTo>
                  <a:cubicBezTo>
                    <a:pt x="46050" y="37479"/>
                    <a:pt x="46378" y="37607"/>
                    <a:pt x="46378" y="37607"/>
                  </a:cubicBezTo>
                  <a:cubicBezTo>
                    <a:pt x="48010" y="37255"/>
                    <a:pt x="49098" y="35687"/>
                    <a:pt x="49098" y="35687"/>
                  </a:cubicBezTo>
                  <a:cubicBezTo>
                    <a:pt x="48586" y="33607"/>
                    <a:pt x="49962" y="32742"/>
                    <a:pt x="49962" y="32742"/>
                  </a:cubicBezTo>
                  <a:cubicBezTo>
                    <a:pt x="49418" y="32006"/>
                    <a:pt x="49770" y="27813"/>
                    <a:pt x="49770" y="27813"/>
                  </a:cubicBezTo>
                  <a:cubicBezTo>
                    <a:pt x="50122" y="25669"/>
                    <a:pt x="45065" y="18500"/>
                    <a:pt x="45065" y="18500"/>
                  </a:cubicBezTo>
                  <a:cubicBezTo>
                    <a:pt x="43497" y="15523"/>
                    <a:pt x="44521" y="15011"/>
                    <a:pt x="44521" y="15011"/>
                  </a:cubicBezTo>
                  <a:cubicBezTo>
                    <a:pt x="43945" y="14147"/>
                    <a:pt x="42537" y="12867"/>
                    <a:pt x="42537" y="12867"/>
                  </a:cubicBezTo>
                  <a:cubicBezTo>
                    <a:pt x="40616" y="11810"/>
                    <a:pt x="37736" y="4321"/>
                    <a:pt x="37736" y="4321"/>
                  </a:cubicBezTo>
                  <a:cubicBezTo>
                    <a:pt x="37064" y="2561"/>
                    <a:pt x="36744" y="1120"/>
                    <a:pt x="36616" y="0"/>
                  </a:cubicBezTo>
                  <a:lnTo>
                    <a:pt x="33447" y="64"/>
                  </a:lnTo>
                  <a:cubicBezTo>
                    <a:pt x="33255" y="0"/>
                    <a:pt x="33127" y="0"/>
                    <a:pt x="32999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4"/>
            <p:cNvSpPr/>
            <p:nvPr/>
          </p:nvSpPr>
          <p:spPr>
            <a:xfrm>
              <a:off x="1956825" y="2929500"/>
              <a:ext cx="932225" cy="1002600"/>
            </a:xfrm>
            <a:custGeom>
              <a:rect b="b" l="l" r="r" t="t"/>
              <a:pathLst>
                <a:path extrusionOk="0" h="40104" w="37289">
                  <a:moveTo>
                    <a:pt x="5218" y="1"/>
                  </a:moveTo>
                  <a:lnTo>
                    <a:pt x="1" y="39304"/>
                  </a:lnTo>
                  <a:lnTo>
                    <a:pt x="5154" y="40104"/>
                  </a:lnTo>
                  <a:lnTo>
                    <a:pt x="5826" y="36711"/>
                  </a:lnTo>
                  <a:lnTo>
                    <a:pt x="13956" y="37672"/>
                  </a:lnTo>
                  <a:cubicBezTo>
                    <a:pt x="13540" y="36679"/>
                    <a:pt x="13508" y="36039"/>
                    <a:pt x="13924" y="35591"/>
                  </a:cubicBezTo>
                  <a:cubicBezTo>
                    <a:pt x="14116" y="35367"/>
                    <a:pt x="14436" y="35239"/>
                    <a:pt x="14884" y="35239"/>
                  </a:cubicBezTo>
                  <a:cubicBezTo>
                    <a:pt x="15460" y="35239"/>
                    <a:pt x="16164" y="35527"/>
                    <a:pt x="16260" y="35559"/>
                  </a:cubicBezTo>
                  <a:lnTo>
                    <a:pt x="16356" y="35623"/>
                  </a:lnTo>
                  <a:cubicBezTo>
                    <a:pt x="16964" y="36167"/>
                    <a:pt x="26406" y="36679"/>
                    <a:pt x="34888" y="36903"/>
                  </a:cubicBezTo>
                  <a:lnTo>
                    <a:pt x="37288" y="3905"/>
                  </a:lnTo>
                  <a:cubicBezTo>
                    <a:pt x="26662" y="3201"/>
                    <a:pt x="8355" y="481"/>
                    <a:pt x="5218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4"/>
            <p:cNvSpPr/>
            <p:nvPr/>
          </p:nvSpPr>
          <p:spPr>
            <a:xfrm>
              <a:off x="4518125" y="3362375"/>
              <a:ext cx="460100" cy="848200"/>
            </a:xfrm>
            <a:custGeom>
              <a:rect b="b" l="l" r="r" t="t"/>
              <a:pathLst>
                <a:path extrusionOk="0" h="33928" w="18404">
                  <a:moveTo>
                    <a:pt x="6114" y="1"/>
                  </a:moveTo>
                  <a:lnTo>
                    <a:pt x="6242" y="897"/>
                  </a:lnTo>
                  <a:cubicBezTo>
                    <a:pt x="6754" y="1953"/>
                    <a:pt x="6690" y="2273"/>
                    <a:pt x="6402" y="2465"/>
                  </a:cubicBezTo>
                  <a:cubicBezTo>
                    <a:pt x="6306" y="2497"/>
                    <a:pt x="6242" y="2561"/>
                    <a:pt x="6114" y="2561"/>
                  </a:cubicBezTo>
                  <a:cubicBezTo>
                    <a:pt x="5825" y="2561"/>
                    <a:pt x="5601" y="2305"/>
                    <a:pt x="5185" y="1921"/>
                  </a:cubicBezTo>
                  <a:cubicBezTo>
                    <a:pt x="4993" y="1665"/>
                    <a:pt x="4833" y="1633"/>
                    <a:pt x="4833" y="1633"/>
                  </a:cubicBezTo>
                  <a:cubicBezTo>
                    <a:pt x="4801" y="1665"/>
                    <a:pt x="4673" y="2081"/>
                    <a:pt x="4673" y="2593"/>
                  </a:cubicBezTo>
                  <a:cubicBezTo>
                    <a:pt x="5345" y="3393"/>
                    <a:pt x="4929" y="4418"/>
                    <a:pt x="4609" y="4866"/>
                  </a:cubicBezTo>
                  <a:lnTo>
                    <a:pt x="4385" y="5154"/>
                  </a:lnTo>
                  <a:lnTo>
                    <a:pt x="4065" y="4994"/>
                  </a:lnTo>
                  <a:cubicBezTo>
                    <a:pt x="3969" y="4898"/>
                    <a:pt x="3841" y="4866"/>
                    <a:pt x="3745" y="4866"/>
                  </a:cubicBezTo>
                  <a:cubicBezTo>
                    <a:pt x="3713" y="4866"/>
                    <a:pt x="3649" y="4866"/>
                    <a:pt x="3585" y="4898"/>
                  </a:cubicBezTo>
                  <a:cubicBezTo>
                    <a:pt x="3329" y="5058"/>
                    <a:pt x="3105" y="5634"/>
                    <a:pt x="3041" y="6146"/>
                  </a:cubicBezTo>
                  <a:cubicBezTo>
                    <a:pt x="3361" y="6402"/>
                    <a:pt x="3393" y="6658"/>
                    <a:pt x="3361" y="6882"/>
                  </a:cubicBezTo>
                  <a:cubicBezTo>
                    <a:pt x="3265" y="7458"/>
                    <a:pt x="2401" y="7874"/>
                    <a:pt x="1633" y="8098"/>
                  </a:cubicBezTo>
                  <a:cubicBezTo>
                    <a:pt x="1409" y="9923"/>
                    <a:pt x="2113" y="12323"/>
                    <a:pt x="2113" y="12355"/>
                  </a:cubicBezTo>
                  <a:lnTo>
                    <a:pt x="2113" y="12451"/>
                  </a:lnTo>
                  <a:lnTo>
                    <a:pt x="2113" y="14788"/>
                  </a:lnTo>
                  <a:lnTo>
                    <a:pt x="1665" y="14852"/>
                  </a:lnTo>
                  <a:cubicBezTo>
                    <a:pt x="1889" y="16388"/>
                    <a:pt x="2241" y="17572"/>
                    <a:pt x="2433" y="17636"/>
                  </a:cubicBezTo>
                  <a:lnTo>
                    <a:pt x="2625" y="17700"/>
                  </a:lnTo>
                  <a:lnTo>
                    <a:pt x="3361" y="19876"/>
                  </a:lnTo>
                  <a:lnTo>
                    <a:pt x="2593" y="19876"/>
                  </a:lnTo>
                  <a:lnTo>
                    <a:pt x="2753" y="20645"/>
                  </a:lnTo>
                  <a:lnTo>
                    <a:pt x="2593" y="20805"/>
                  </a:lnTo>
                  <a:cubicBezTo>
                    <a:pt x="2561" y="20837"/>
                    <a:pt x="0" y="23717"/>
                    <a:pt x="64" y="27846"/>
                  </a:cubicBezTo>
                  <a:lnTo>
                    <a:pt x="10690" y="27302"/>
                  </a:lnTo>
                  <a:lnTo>
                    <a:pt x="10690" y="27302"/>
                  </a:lnTo>
                  <a:lnTo>
                    <a:pt x="10594" y="27846"/>
                  </a:lnTo>
                  <a:cubicBezTo>
                    <a:pt x="10434" y="28806"/>
                    <a:pt x="10306" y="30790"/>
                    <a:pt x="11202" y="31079"/>
                  </a:cubicBezTo>
                  <a:lnTo>
                    <a:pt x="11363" y="31111"/>
                  </a:lnTo>
                  <a:lnTo>
                    <a:pt x="12675" y="33927"/>
                  </a:lnTo>
                  <a:cubicBezTo>
                    <a:pt x="12771" y="33863"/>
                    <a:pt x="12803" y="33831"/>
                    <a:pt x="12803" y="33831"/>
                  </a:cubicBezTo>
                  <a:cubicBezTo>
                    <a:pt x="13592" y="32463"/>
                    <a:pt x="14291" y="32123"/>
                    <a:pt x="14792" y="32123"/>
                  </a:cubicBezTo>
                  <a:cubicBezTo>
                    <a:pt x="15287" y="32123"/>
                    <a:pt x="15587" y="32455"/>
                    <a:pt x="15587" y="32455"/>
                  </a:cubicBezTo>
                  <a:cubicBezTo>
                    <a:pt x="16152" y="32114"/>
                    <a:pt x="16566" y="31995"/>
                    <a:pt x="16868" y="31995"/>
                  </a:cubicBezTo>
                  <a:cubicBezTo>
                    <a:pt x="17559" y="31995"/>
                    <a:pt x="17668" y="32615"/>
                    <a:pt x="17668" y="32615"/>
                  </a:cubicBezTo>
                  <a:lnTo>
                    <a:pt x="18308" y="32519"/>
                  </a:lnTo>
                  <a:cubicBezTo>
                    <a:pt x="18404" y="30598"/>
                    <a:pt x="17668" y="24773"/>
                    <a:pt x="17124" y="21125"/>
                  </a:cubicBezTo>
                  <a:lnTo>
                    <a:pt x="17188" y="13699"/>
                  </a:lnTo>
                  <a:lnTo>
                    <a:pt x="17636" y="5826"/>
                  </a:lnTo>
                  <a:lnTo>
                    <a:pt x="17636" y="449"/>
                  </a:lnTo>
                  <a:lnTo>
                    <a:pt x="17028" y="33"/>
                  </a:lnTo>
                  <a:lnTo>
                    <a:pt x="16996" y="33"/>
                  </a:lnTo>
                  <a:lnTo>
                    <a:pt x="16996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4"/>
            <p:cNvSpPr/>
            <p:nvPr/>
          </p:nvSpPr>
          <p:spPr>
            <a:xfrm>
              <a:off x="2316100" y="3107125"/>
              <a:ext cx="1906000" cy="1869950"/>
            </a:xfrm>
            <a:custGeom>
              <a:rect b="b" l="l" r="r" t="t"/>
              <a:pathLst>
                <a:path extrusionOk="0" h="74798" w="76240">
                  <a:moveTo>
                    <a:pt x="23621" y="1"/>
                  </a:moveTo>
                  <a:lnTo>
                    <a:pt x="21413" y="30663"/>
                  </a:lnTo>
                  <a:lnTo>
                    <a:pt x="21029" y="30663"/>
                  </a:lnTo>
                  <a:cubicBezTo>
                    <a:pt x="18020" y="30567"/>
                    <a:pt x="3137" y="30182"/>
                    <a:pt x="1601" y="29222"/>
                  </a:cubicBezTo>
                  <a:cubicBezTo>
                    <a:pt x="1409" y="29126"/>
                    <a:pt x="929" y="28966"/>
                    <a:pt x="577" y="28966"/>
                  </a:cubicBezTo>
                  <a:cubicBezTo>
                    <a:pt x="417" y="28966"/>
                    <a:pt x="289" y="28998"/>
                    <a:pt x="257" y="29062"/>
                  </a:cubicBezTo>
                  <a:cubicBezTo>
                    <a:pt x="257" y="29062"/>
                    <a:pt x="1" y="29318"/>
                    <a:pt x="705" y="30663"/>
                  </a:cubicBezTo>
                  <a:lnTo>
                    <a:pt x="1121" y="30695"/>
                  </a:lnTo>
                  <a:cubicBezTo>
                    <a:pt x="3041" y="31303"/>
                    <a:pt x="3137" y="33287"/>
                    <a:pt x="3137" y="33287"/>
                  </a:cubicBezTo>
                  <a:cubicBezTo>
                    <a:pt x="5506" y="34183"/>
                    <a:pt x="7042" y="37288"/>
                    <a:pt x="7042" y="37288"/>
                  </a:cubicBezTo>
                  <a:cubicBezTo>
                    <a:pt x="10467" y="39560"/>
                    <a:pt x="11043" y="42249"/>
                    <a:pt x="11043" y="42249"/>
                  </a:cubicBezTo>
                  <a:cubicBezTo>
                    <a:pt x="10243" y="47658"/>
                    <a:pt x="13411" y="48266"/>
                    <a:pt x="13411" y="48266"/>
                  </a:cubicBezTo>
                  <a:cubicBezTo>
                    <a:pt x="16132" y="49290"/>
                    <a:pt x="17508" y="51210"/>
                    <a:pt x="17508" y="51210"/>
                  </a:cubicBezTo>
                  <a:cubicBezTo>
                    <a:pt x="18054" y="51834"/>
                    <a:pt x="18538" y="52052"/>
                    <a:pt x="18947" y="52052"/>
                  </a:cubicBezTo>
                  <a:cubicBezTo>
                    <a:pt x="19903" y="52052"/>
                    <a:pt x="20453" y="50858"/>
                    <a:pt x="20453" y="50858"/>
                  </a:cubicBezTo>
                  <a:cubicBezTo>
                    <a:pt x="22213" y="47722"/>
                    <a:pt x="22725" y="47306"/>
                    <a:pt x="22725" y="47306"/>
                  </a:cubicBezTo>
                  <a:cubicBezTo>
                    <a:pt x="23429" y="47306"/>
                    <a:pt x="24741" y="45961"/>
                    <a:pt x="24741" y="45961"/>
                  </a:cubicBezTo>
                  <a:cubicBezTo>
                    <a:pt x="25889" y="46690"/>
                    <a:pt x="27277" y="46878"/>
                    <a:pt x="28403" y="46878"/>
                  </a:cubicBezTo>
                  <a:cubicBezTo>
                    <a:pt x="29601" y="46878"/>
                    <a:pt x="30502" y="46666"/>
                    <a:pt x="30502" y="46666"/>
                  </a:cubicBezTo>
                  <a:lnTo>
                    <a:pt x="30502" y="46666"/>
                  </a:lnTo>
                  <a:lnTo>
                    <a:pt x="30342" y="47018"/>
                  </a:lnTo>
                  <a:cubicBezTo>
                    <a:pt x="30182" y="47370"/>
                    <a:pt x="34791" y="51818"/>
                    <a:pt x="34791" y="51818"/>
                  </a:cubicBezTo>
                  <a:cubicBezTo>
                    <a:pt x="34247" y="52843"/>
                    <a:pt x="35911" y="55563"/>
                    <a:pt x="35911" y="55563"/>
                  </a:cubicBezTo>
                  <a:cubicBezTo>
                    <a:pt x="36255" y="57669"/>
                    <a:pt x="36758" y="58015"/>
                    <a:pt x="37051" y="58015"/>
                  </a:cubicBezTo>
                  <a:cubicBezTo>
                    <a:pt x="37194" y="58015"/>
                    <a:pt x="37288" y="57932"/>
                    <a:pt x="37288" y="57932"/>
                  </a:cubicBezTo>
                  <a:lnTo>
                    <a:pt x="37288" y="57932"/>
                  </a:lnTo>
                  <a:cubicBezTo>
                    <a:pt x="37128" y="58732"/>
                    <a:pt x="40008" y="62124"/>
                    <a:pt x="40008" y="62124"/>
                  </a:cubicBezTo>
                  <a:cubicBezTo>
                    <a:pt x="42089" y="62572"/>
                    <a:pt x="41225" y="64557"/>
                    <a:pt x="41225" y="64557"/>
                  </a:cubicBezTo>
                  <a:cubicBezTo>
                    <a:pt x="42089" y="65101"/>
                    <a:pt x="41385" y="66861"/>
                    <a:pt x="41385" y="66861"/>
                  </a:cubicBezTo>
                  <a:cubicBezTo>
                    <a:pt x="43209" y="67117"/>
                    <a:pt x="42953" y="68846"/>
                    <a:pt x="42953" y="68846"/>
                  </a:cubicBezTo>
                  <a:cubicBezTo>
                    <a:pt x="43017" y="71662"/>
                    <a:pt x="47210" y="71982"/>
                    <a:pt x="47210" y="71982"/>
                  </a:cubicBezTo>
                  <a:cubicBezTo>
                    <a:pt x="48175" y="73036"/>
                    <a:pt x="49006" y="73201"/>
                    <a:pt x="49432" y="73201"/>
                  </a:cubicBezTo>
                  <a:cubicBezTo>
                    <a:pt x="49627" y="73201"/>
                    <a:pt x="49738" y="73166"/>
                    <a:pt x="49738" y="73166"/>
                  </a:cubicBezTo>
                  <a:cubicBezTo>
                    <a:pt x="49902" y="73158"/>
                    <a:pt x="50056" y="73154"/>
                    <a:pt x="50201" y="73154"/>
                  </a:cubicBezTo>
                  <a:cubicBezTo>
                    <a:pt x="52704" y="73154"/>
                    <a:pt x="52619" y="74383"/>
                    <a:pt x="52619" y="74383"/>
                  </a:cubicBezTo>
                  <a:cubicBezTo>
                    <a:pt x="52994" y="74685"/>
                    <a:pt x="53326" y="74797"/>
                    <a:pt x="53612" y="74797"/>
                  </a:cubicBezTo>
                  <a:cubicBezTo>
                    <a:pt x="54447" y="74797"/>
                    <a:pt x="54891" y="73839"/>
                    <a:pt x="54891" y="73839"/>
                  </a:cubicBezTo>
                  <a:cubicBezTo>
                    <a:pt x="50986" y="65037"/>
                    <a:pt x="57356" y="59820"/>
                    <a:pt x="57356" y="59820"/>
                  </a:cubicBezTo>
                  <a:cubicBezTo>
                    <a:pt x="57362" y="59821"/>
                    <a:pt x="57368" y="59821"/>
                    <a:pt x="57375" y="59821"/>
                  </a:cubicBezTo>
                  <a:cubicBezTo>
                    <a:pt x="57943" y="59821"/>
                    <a:pt x="60972" y="57292"/>
                    <a:pt x="60972" y="57292"/>
                  </a:cubicBezTo>
                  <a:cubicBezTo>
                    <a:pt x="61580" y="56491"/>
                    <a:pt x="66733" y="54475"/>
                    <a:pt x="66733" y="54475"/>
                  </a:cubicBezTo>
                  <a:cubicBezTo>
                    <a:pt x="67950" y="52651"/>
                    <a:pt x="70382" y="51370"/>
                    <a:pt x="70382" y="51370"/>
                  </a:cubicBezTo>
                  <a:lnTo>
                    <a:pt x="70094" y="50570"/>
                  </a:lnTo>
                  <a:cubicBezTo>
                    <a:pt x="71726" y="49706"/>
                    <a:pt x="73199" y="49098"/>
                    <a:pt x="74479" y="48650"/>
                  </a:cubicBezTo>
                  <a:lnTo>
                    <a:pt x="74607" y="45929"/>
                  </a:lnTo>
                  <a:lnTo>
                    <a:pt x="74639" y="45865"/>
                  </a:lnTo>
                  <a:cubicBezTo>
                    <a:pt x="75503" y="44425"/>
                    <a:pt x="74799" y="43529"/>
                    <a:pt x="74543" y="43305"/>
                  </a:cubicBezTo>
                  <a:cubicBezTo>
                    <a:pt x="74287" y="43209"/>
                    <a:pt x="74127" y="43049"/>
                    <a:pt x="74063" y="42825"/>
                  </a:cubicBezTo>
                  <a:cubicBezTo>
                    <a:pt x="73999" y="42377"/>
                    <a:pt x="74447" y="42057"/>
                    <a:pt x="74927" y="41801"/>
                  </a:cubicBezTo>
                  <a:cubicBezTo>
                    <a:pt x="75599" y="41449"/>
                    <a:pt x="75823" y="39560"/>
                    <a:pt x="75823" y="38728"/>
                  </a:cubicBezTo>
                  <a:lnTo>
                    <a:pt x="75823" y="38664"/>
                  </a:lnTo>
                  <a:cubicBezTo>
                    <a:pt x="76239" y="36968"/>
                    <a:pt x="74479" y="35335"/>
                    <a:pt x="74479" y="35335"/>
                  </a:cubicBezTo>
                  <a:lnTo>
                    <a:pt x="74127" y="34983"/>
                  </a:lnTo>
                  <a:lnTo>
                    <a:pt x="74447" y="34727"/>
                  </a:lnTo>
                  <a:cubicBezTo>
                    <a:pt x="74447" y="34567"/>
                    <a:pt x="74287" y="34087"/>
                    <a:pt x="74031" y="33543"/>
                  </a:cubicBezTo>
                  <a:cubicBezTo>
                    <a:pt x="72462" y="32967"/>
                    <a:pt x="72590" y="30599"/>
                    <a:pt x="72686" y="30054"/>
                  </a:cubicBezTo>
                  <a:cubicBezTo>
                    <a:pt x="72430" y="28934"/>
                    <a:pt x="72622" y="22565"/>
                    <a:pt x="72686" y="21285"/>
                  </a:cubicBezTo>
                  <a:cubicBezTo>
                    <a:pt x="72686" y="21157"/>
                    <a:pt x="72622" y="21125"/>
                    <a:pt x="72558" y="21061"/>
                  </a:cubicBezTo>
                  <a:cubicBezTo>
                    <a:pt x="72430" y="20965"/>
                    <a:pt x="72206" y="20901"/>
                    <a:pt x="71726" y="20901"/>
                  </a:cubicBezTo>
                  <a:cubicBezTo>
                    <a:pt x="71182" y="20901"/>
                    <a:pt x="70638" y="20997"/>
                    <a:pt x="70318" y="21061"/>
                  </a:cubicBezTo>
                  <a:cubicBezTo>
                    <a:pt x="70222" y="21125"/>
                    <a:pt x="70126" y="21189"/>
                    <a:pt x="69966" y="21253"/>
                  </a:cubicBezTo>
                  <a:cubicBezTo>
                    <a:pt x="69870" y="21285"/>
                    <a:pt x="69742" y="21285"/>
                    <a:pt x="69678" y="21285"/>
                  </a:cubicBezTo>
                  <a:cubicBezTo>
                    <a:pt x="68718" y="21285"/>
                    <a:pt x="67629" y="19845"/>
                    <a:pt x="67309" y="19396"/>
                  </a:cubicBezTo>
                  <a:cubicBezTo>
                    <a:pt x="66765" y="18852"/>
                    <a:pt x="66477" y="18692"/>
                    <a:pt x="66349" y="18660"/>
                  </a:cubicBezTo>
                  <a:cubicBezTo>
                    <a:pt x="66349" y="18724"/>
                    <a:pt x="66317" y="18884"/>
                    <a:pt x="66349" y="19076"/>
                  </a:cubicBezTo>
                  <a:lnTo>
                    <a:pt x="66445" y="19556"/>
                  </a:lnTo>
                  <a:lnTo>
                    <a:pt x="64557" y="19556"/>
                  </a:lnTo>
                  <a:lnTo>
                    <a:pt x="64429" y="19460"/>
                  </a:lnTo>
                  <a:cubicBezTo>
                    <a:pt x="64109" y="19140"/>
                    <a:pt x="63949" y="19076"/>
                    <a:pt x="63885" y="19076"/>
                  </a:cubicBezTo>
                  <a:cubicBezTo>
                    <a:pt x="63757" y="19140"/>
                    <a:pt x="63661" y="19236"/>
                    <a:pt x="63629" y="19300"/>
                  </a:cubicBezTo>
                  <a:lnTo>
                    <a:pt x="63565" y="19524"/>
                  </a:lnTo>
                  <a:lnTo>
                    <a:pt x="61356" y="19845"/>
                  </a:lnTo>
                  <a:cubicBezTo>
                    <a:pt x="60940" y="20197"/>
                    <a:pt x="60428" y="20421"/>
                    <a:pt x="59916" y="20421"/>
                  </a:cubicBezTo>
                  <a:cubicBezTo>
                    <a:pt x="59148" y="20421"/>
                    <a:pt x="58476" y="20037"/>
                    <a:pt x="58188" y="19877"/>
                  </a:cubicBezTo>
                  <a:lnTo>
                    <a:pt x="56555" y="19845"/>
                  </a:lnTo>
                  <a:cubicBezTo>
                    <a:pt x="56427" y="20197"/>
                    <a:pt x="56203" y="20485"/>
                    <a:pt x="55915" y="20613"/>
                  </a:cubicBezTo>
                  <a:cubicBezTo>
                    <a:pt x="55787" y="20645"/>
                    <a:pt x="55659" y="20677"/>
                    <a:pt x="55499" y="20677"/>
                  </a:cubicBezTo>
                  <a:cubicBezTo>
                    <a:pt x="54539" y="20677"/>
                    <a:pt x="53323" y="19524"/>
                    <a:pt x="52907" y="19140"/>
                  </a:cubicBezTo>
                  <a:lnTo>
                    <a:pt x="52459" y="19012"/>
                  </a:lnTo>
                  <a:cubicBezTo>
                    <a:pt x="52267" y="19492"/>
                    <a:pt x="51787" y="19685"/>
                    <a:pt x="51338" y="19685"/>
                  </a:cubicBezTo>
                  <a:cubicBezTo>
                    <a:pt x="50666" y="19685"/>
                    <a:pt x="50186" y="19492"/>
                    <a:pt x="49994" y="19140"/>
                  </a:cubicBezTo>
                  <a:cubicBezTo>
                    <a:pt x="49898" y="18980"/>
                    <a:pt x="49866" y="18756"/>
                    <a:pt x="49898" y="18596"/>
                  </a:cubicBezTo>
                  <a:cubicBezTo>
                    <a:pt x="49642" y="18532"/>
                    <a:pt x="49418" y="18372"/>
                    <a:pt x="49258" y="18180"/>
                  </a:cubicBezTo>
                  <a:cubicBezTo>
                    <a:pt x="49194" y="18052"/>
                    <a:pt x="49098" y="17924"/>
                    <a:pt x="49098" y="17764"/>
                  </a:cubicBezTo>
                  <a:lnTo>
                    <a:pt x="48554" y="17796"/>
                  </a:lnTo>
                  <a:cubicBezTo>
                    <a:pt x="48458" y="18052"/>
                    <a:pt x="48362" y="18244"/>
                    <a:pt x="48106" y="18276"/>
                  </a:cubicBezTo>
                  <a:lnTo>
                    <a:pt x="48042" y="18276"/>
                  </a:lnTo>
                  <a:cubicBezTo>
                    <a:pt x="47754" y="18276"/>
                    <a:pt x="47498" y="18052"/>
                    <a:pt x="47306" y="17604"/>
                  </a:cubicBezTo>
                  <a:lnTo>
                    <a:pt x="47306" y="17572"/>
                  </a:lnTo>
                  <a:lnTo>
                    <a:pt x="47306" y="17476"/>
                  </a:lnTo>
                  <a:cubicBezTo>
                    <a:pt x="47114" y="17316"/>
                    <a:pt x="45737" y="16932"/>
                    <a:pt x="43721" y="16836"/>
                  </a:cubicBezTo>
                  <a:lnTo>
                    <a:pt x="43305" y="16836"/>
                  </a:lnTo>
                  <a:lnTo>
                    <a:pt x="43305" y="16452"/>
                  </a:lnTo>
                  <a:cubicBezTo>
                    <a:pt x="43305" y="15876"/>
                    <a:pt x="43273" y="15524"/>
                    <a:pt x="43241" y="15300"/>
                  </a:cubicBezTo>
                  <a:cubicBezTo>
                    <a:pt x="43145" y="15524"/>
                    <a:pt x="43017" y="15684"/>
                    <a:pt x="42825" y="15780"/>
                  </a:cubicBezTo>
                  <a:cubicBezTo>
                    <a:pt x="42697" y="15812"/>
                    <a:pt x="42633" y="15844"/>
                    <a:pt x="42505" y="15844"/>
                  </a:cubicBezTo>
                  <a:cubicBezTo>
                    <a:pt x="42217" y="15844"/>
                    <a:pt x="41993" y="15684"/>
                    <a:pt x="41961" y="15652"/>
                  </a:cubicBezTo>
                  <a:lnTo>
                    <a:pt x="41865" y="15556"/>
                  </a:lnTo>
                  <a:cubicBezTo>
                    <a:pt x="41705" y="15716"/>
                    <a:pt x="41545" y="15780"/>
                    <a:pt x="41417" y="15780"/>
                  </a:cubicBezTo>
                  <a:lnTo>
                    <a:pt x="41321" y="15780"/>
                  </a:lnTo>
                  <a:cubicBezTo>
                    <a:pt x="40360" y="15780"/>
                    <a:pt x="39144" y="14244"/>
                    <a:pt x="38792" y="13763"/>
                  </a:cubicBezTo>
                  <a:lnTo>
                    <a:pt x="38600" y="13475"/>
                  </a:lnTo>
                  <a:lnTo>
                    <a:pt x="38792" y="13283"/>
                  </a:lnTo>
                  <a:cubicBezTo>
                    <a:pt x="38952" y="12643"/>
                    <a:pt x="39176" y="6370"/>
                    <a:pt x="39336" y="481"/>
                  </a:cubicBezTo>
                  <a:lnTo>
                    <a:pt x="23621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4"/>
            <p:cNvSpPr/>
            <p:nvPr/>
          </p:nvSpPr>
          <p:spPr>
            <a:xfrm>
              <a:off x="4145250" y="3730450"/>
              <a:ext cx="797000" cy="682550"/>
            </a:xfrm>
            <a:custGeom>
              <a:rect b="b" l="l" r="r" t="t"/>
              <a:pathLst>
                <a:path extrusionOk="0" h="27302" w="31880">
                  <a:moveTo>
                    <a:pt x="12259" y="0"/>
                  </a:moveTo>
                  <a:cubicBezTo>
                    <a:pt x="8674" y="0"/>
                    <a:pt x="3553" y="193"/>
                    <a:pt x="161" y="353"/>
                  </a:cubicBezTo>
                  <a:cubicBezTo>
                    <a:pt x="97" y="2753"/>
                    <a:pt x="97" y="4705"/>
                    <a:pt x="225" y="5025"/>
                  </a:cubicBezTo>
                  <a:lnTo>
                    <a:pt x="257" y="5121"/>
                  </a:lnTo>
                  <a:lnTo>
                    <a:pt x="257" y="5185"/>
                  </a:lnTo>
                  <a:cubicBezTo>
                    <a:pt x="257" y="5249"/>
                    <a:pt x="1" y="7650"/>
                    <a:pt x="1185" y="7906"/>
                  </a:cubicBezTo>
                  <a:lnTo>
                    <a:pt x="1377" y="7970"/>
                  </a:lnTo>
                  <a:lnTo>
                    <a:pt x="1473" y="8130"/>
                  </a:lnTo>
                  <a:cubicBezTo>
                    <a:pt x="1921" y="8994"/>
                    <a:pt x="2113" y="9634"/>
                    <a:pt x="2017" y="10050"/>
                  </a:cubicBezTo>
                  <a:cubicBezTo>
                    <a:pt x="2561" y="10594"/>
                    <a:pt x="3841" y="12163"/>
                    <a:pt x="3457" y="13891"/>
                  </a:cubicBezTo>
                  <a:cubicBezTo>
                    <a:pt x="3457" y="14435"/>
                    <a:pt x="3361" y="16964"/>
                    <a:pt x="2113" y="17636"/>
                  </a:cubicBezTo>
                  <a:cubicBezTo>
                    <a:pt x="2017" y="17668"/>
                    <a:pt x="1985" y="17732"/>
                    <a:pt x="1921" y="17764"/>
                  </a:cubicBezTo>
                  <a:cubicBezTo>
                    <a:pt x="2273" y="18116"/>
                    <a:pt x="3297" y="19364"/>
                    <a:pt x="2241" y="21284"/>
                  </a:cubicBezTo>
                  <a:lnTo>
                    <a:pt x="2145" y="23493"/>
                  </a:lnTo>
                  <a:cubicBezTo>
                    <a:pt x="3479" y="23142"/>
                    <a:pt x="4560" y="23043"/>
                    <a:pt x="5353" y="23043"/>
                  </a:cubicBezTo>
                  <a:cubicBezTo>
                    <a:pt x="6369" y="23043"/>
                    <a:pt x="6914" y="23205"/>
                    <a:pt x="6914" y="23205"/>
                  </a:cubicBezTo>
                  <a:cubicBezTo>
                    <a:pt x="8012" y="24303"/>
                    <a:pt x="11463" y="24392"/>
                    <a:pt x="12560" y="24392"/>
                  </a:cubicBezTo>
                  <a:cubicBezTo>
                    <a:pt x="12774" y="24392"/>
                    <a:pt x="12899" y="24389"/>
                    <a:pt x="12899" y="24389"/>
                  </a:cubicBezTo>
                  <a:cubicBezTo>
                    <a:pt x="12518" y="22963"/>
                    <a:pt x="12734" y="22565"/>
                    <a:pt x="13096" y="22565"/>
                  </a:cubicBezTo>
                  <a:cubicBezTo>
                    <a:pt x="13553" y="22565"/>
                    <a:pt x="14243" y="23205"/>
                    <a:pt x="14243" y="23205"/>
                  </a:cubicBezTo>
                  <a:cubicBezTo>
                    <a:pt x="14664" y="22967"/>
                    <a:pt x="15009" y="22874"/>
                    <a:pt x="15290" y="22874"/>
                  </a:cubicBezTo>
                  <a:cubicBezTo>
                    <a:pt x="16337" y="22874"/>
                    <a:pt x="16516" y="24165"/>
                    <a:pt x="16516" y="24165"/>
                  </a:cubicBezTo>
                  <a:cubicBezTo>
                    <a:pt x="16567" y="24163"/>
                    <a:pt x="16617" y="24162"/>
                    <a:pt x="16666" y="24162"/>
                  </a:cubicBezTo>
                  <a:cubicBezTo>
                    <a:pt x="19084" y="24162"/>
                    <a:pt x="18500" y="26437"/>
                    <a:pt x="18500" y="26437"/>
                  </a:cubicBezTo>
                  <a:cubicBezTo>
                    <a:pt x="19314" y="27126"/>
                    <a:pt x="20020" y="27302"/>
                    <a:pt x="20530" y="27302"/>
                  </a:cubicBezTo>
                  <a:cubicBezTo>
                    <a:pt x="21063" y="27302"/>
                    <a:pt x="21381" y="27110"/>
                    <a:pt x="21381" y="27110"/>
                  </a:cubicBezTo>
                  <a:cubicBezTo>
                    <a:pt x="21381" y="26041"/>
                    <a:pt x="22527" y="25989"/>
                    <a:pt x="22751" y="25989"/>
                  </a:cubicBezTo>
                  <a:cubicBezTo>
                    <a:pt x="22775" y="25989"/>
                    <a:pt x="22789" y="25989"/>
                    <a:pt x="22789" y="25989"/>
                  </a:cubicBezTo>
                  <a:cubicBezTo>
                    <a:pt x="22971" y="25701"/>
                    <a:pt x="23154" y="25600"/>
                    <a:pt x="23320" y="25600"/>
                  </a:cubicBezTo>
                  <a:cubicBezTo>
                    <a:pt x="23707" y="25600"/>
                    <a:pt x="24005" y="26149"/>
                    <a:pt x="24005" y="26149"/>
                  </a:cubicBezTo>
                  <a:cubicBezTo>
                    <a:pt x="24296" y="26404"/>
                    <a:pt x="24513" y="26507"/>
                    <a:pt x="24674" y="26507"/>
                  </a:cubicBezTo>
                  <a:cubicBezTo>
                    <a:pt x="25366" y="26507"/>
                    <a:pt x="25029" y="24613"/>
                    <a:pt x="25029" y="24613"/>
                  </a:cubicBezTo>
                  <a:lnTo>
                    <a:pt x="26149" y="24005"/>
                  </a:lnTo>
                  <a:cubicBezTo>
                    <a:pt x="26662" y="24293"/>
                    <a:pt x="27046" y="25029"/>
                    <a:pt x="27046" y="25029"/>
                  </a:cubicBezTo>
                  <a:cubicBezTo>
                    <a:pt x="27121" y="25022"/>
                    <a:pt x="27194" y="25018"/>
                    <a:pt x="27267" y="25018"/>
                  </a:cubicBezTo>
                  <a:cubicBezTo>
                    <a:pt x="28776" y="25018"/>
                    <a:pt x="29766" y="26533"/>
                    <a:pt x="29766" y="26533"/>
                  </a:cubicBezTo>
                  <a:cubicBezTo>
                    <a:pt x="29974" y="26556"/>
                    <a:pt x="30153" y="26567"/>
                    <a:pt x="30306" y="26567"/>
                  </a:cubicBezTo>
                  <a:cubicBezTo>
                    <a:pt x="31880" y="26567"/>
                    <a:pt x="30790" y="25477"/>
                    <a:pt x="30790" y="25477"/>
                  </a:cubicBezTo>
                  <a:cubicBezTo>
                    <a:pt x="30566" y="24613"/>
                    <a:pt x="27878" y="24293"/>
                    <a:pt x="27878" y="24293"/>
                  </a:cubicBezTo>
                  <a:cubicBezTo>
                    <a:pt x="26566" y="23909"/>
                    <a:pt x="27526" y="22373"/>
                    <a:pt x="27526" y="22373"/>
                  </a:cubicBezTo>
                  <a:cubicBezTo>
                    <a:pt x="27942" y="22373"/>
                    <a:pt x="28998" y="21765"/>
                    <a:pt x="28998" y="21765"/>
                  </a:cubicBezTo>
                  <a:cubicBezTo>
                    <a:pt x="29446" y="20292"/>
                    <a:pt x="28102" y="20196"/>
                    <a:pt x="28102" y="20196"/>
                  </a:cubicBezTo>
                  <a:cubicBezTo>
                    <a:pt x="27824" y="21428"/>
                    <a:pt x="27331" y="21710"/>
                    <a:pt x="26936" y="21710"/>
                  </a:cubicBezTo>
                  <a:cubicBezTo>
                    <a:pt x="26603" y="21710"/>
                    <a:pt x="26342" y="21508"/>
                    <a:pt x="26342" y="21508"/>
                  </a:cubicBezTo>
                  <a:cubicBezTo>
                    <a:pt x="25317" y="20964"/>
                    <a:pt x="26085" y="20196"/>
                    <a:pt x="26822" y="19684"/>
                  </a:cubicBezTo>
                  <a:lnTo>
                    <a:pt x="25637" y="17124"/>
                  </a:lnTo>
                  <a:cubicBezTo>
                    <a:pt x="24389" y="16548"/>
                    <a:pt x="24421" y="14595"/>
                    <a:pt x="24549" y="13507"/>
                  </a:cubicBezTo>
                  <a:lnTo>
                    <a:pt x="24549" y="13507"/>
                  </a:lnTo>
                  <a:lnTo>
                    <a:pt x="14147" y="14051"/>
                  </a:lnTo>
                  <a:lnTo>
                    <a:pt x="14115" y="13635"/>
                  </a:lnTo>
                  <a:cubicBezTo>
                    <a:pt x="13859" y="9506"/>
                    <a:pt x="16068" y="6466"/>
                    <a:pt x="16676" y="5762"/>
                  </a:cubicBezTo>
                  <a:lnTo>
                    <a:pt x="16356" y="4385"/>
                  </a:lnTo>
                  <a:lnTo>
                    <a:pt x="16996" y="4385"/>
                  </a:lnTo>
                  <a:lnTo>
                    <a:pt x="16740" y="3681"/>
                  </a:lnTo>
                  <a:cubicBezTo>
                    <a:pt x="16100" y="3169"/>
                    <a:pt x="15780" y="1345"/>
                    <a:pt x="15619" y="129"/>
                  </a:cubicBezTo>
                  <a:cubicBezTo>
                    <a:pt x="15107" y="65"/>
                    <a:pt x="14115" y="0"/>
                    <a:pt x="12259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4"/>
            <p:cNvSpPr/>
            <p:nvPr/>
          </p:nvSpPr>
          <p:spPr>
            <a:xfrm>
              <a:off x="3790775" y="1914900"/>
              <a:ext cx="807375" cy="512925"/>
            </a:xfrm>
            <a:custGeom>
              <a:rect b="b" l="l" r="r" t="t"/>
              <a:pathLst>
                <a:path extrusionOk="0" h="20517" w="32295">
                  <a:moveTo>
                    <a:pt x="19589" y="1"/>
                  </a:moveTo>
                  <a:lnTo>
                    <a:pt x="7842" y="577"/>
                  </a:lnTo>
                  <a:lnTo>
                    <a:pt x="577" y="481"/>
                  </a:lnTo>
                  <a:lnTo>
                    <a:pt x="97" y="481"/>
                  </a:lnTo>
                  <a:cubicBezTo>
                    <a:pt x="1" y="1601"/>
                    <a:pt x="641" y="1857"/>
                    <a:pt x="641" y="1857"/>
                  </a:cubicBezTo>
                  <a:lnTo>
                    <a:pt x="833" y="1921"/>
                  </a:lnTo>
                  <a:lnTo>
                    <a:pt x="929" y="2113"/>
                  </a:lnTo>
                  <a:cubicBezTo>
                    <a:pt x="1217" y="2882"/>
                    <a:pt x="641" y="4898"/>
                    <a:pt x="417" y="5858"/>
                  </a:cubicBezTo>
                  <a:cubicBezTo>
                    <a:pt x="961" y="6658"/>
                    <a:pt x="1121" y="7138"/>
                    <a:pt x="801" y="7394"/>
                  </a:cubicBezTo>
                  <a:lnTo>
                    <a:pt x="769" y="7458"/>
                  </a:lnTo>
                  <a:lnTo>
                    <a:pt x="1633" y="9955"/>
                  </a:lnTo>
                  <a:cubicBezTo>
                    <a:pt x="1953" y="10371"/>
                    <a:pt x="2753" y="11555"/>
                    <a:pt x="2625" y="12579"/>
                  </a:cubicBezTo>
                  <a:cubicBezTo>
                    <a:pt x="2913" y="12931"/>
                    <a:pt x="3586" y="13956"/>
                    <a:pt x="3586" y="15652"/>
                  </a:cubicBezTo>
                  <a:lnTo>
                    <a:pt x="4194" y="19685"/>
                  </a:lnTo>
                  <a:lnTo>
                    <a:pt x="4194" y="19717"/>
                  </a:lnTo>
                  <a:lnTo>
                    <a:pt x="25190" y="19013"/>
                  </a:lnTo>
                  <a:lnTo>
                    <a:pt x="25318" y="19173"/>
                  </a:lnTo>
                  <a:cubicBezTo>
                    <a:pt x="25894" y="19877"/>
                    <a:pt x="26438" y="20357"/>
                    <a:pt x="26694" y="20517"/>
                  </a:cubicBezTo>
                  <a:cubicBezTo>
                    <a:pt x="26694" y="20357"/>
                    <a:pt x="26694" y="20101"/>
                    <a:pt x="26566" y="19525"/>
                  </a:cubicBezTo>
                  <a:lnTo>
                    <a:pt x="26438" y="19013"/>
                  </a:lnTo>
                  <a:lnTo>
                    <a:pt x="27686" y="19013"/>
                  </a:lnTo>
                  <a:lnTo>
                    <a:pt x="27686" y="17636"/>
                  </a:lnTo>
                  <a:lnTo>
                    <a:pt x="27878" y="17540"/>
                  </a:lnTo>
                  <a:cubicBezTo>
                    <a:pt x="27878" y="17540"/>
                    <a:pt x="28358" y="17252"/>
                    <a:pt x="28454" y="16740"/>
                  </a:cubicBezTo>
                  <a:cubicBezTo>
                    <a:pt x="28518" y="16292"/>
                    <a:pt x="28294" y="15812"/>
                    <a:pt x="27814" y="15300"/>
                  </a:cubicBezTo>
                  <a:cubicBezTo>
                    <a:pt x="27750" y="15236"/>
                    <a:pt x="27334" y="14660"/>
                    <a:pt x="27590" y="13956"/>
                  </a:cubicBezTo>
                  <a:cubicBezTo>
                    <a:pt x="27846" y="13379"/>
                    <a:pt x="28518" y="12931"/>
                    <a:pt x="29638" y="12739"/>
                  </a:cubicBezTo>
                  <a:lnTo>
                    <a:pt x="29734" y="12739"/>
                  </a:lnTo>
                  <a:lnTo>
                    <a:pt x="29798" y="12771"/>
                  </a:lnTo>
                  <a:lnTo>
                    <a:pt x="29959" y="12771"/>
                  </a:lnTo>
                  <a:cubicBezTo>
                    <a:pt x="30119" y="12771"/>
                    <a:pt x="30407" y="12739"/>
                    <a:pt x="30727" y="12515"/>
                  </a:cubicBezTo>
                  <a:cubicBezTo>
                    <a:pt x="31367" y="12131"/>
                    <a:pt x="31847" y="11235"/>
                    <a:pt x="32071" y="9955"/>
                  </a:cubicBezTo>
                  <a:lnTo>
                    <a:pt x="32135" y="9827"/>
                  </a:lnTo>
                  <a:cubicBezTo>
                    <a:pt x="32167" y="9795"/>
                    <a:pt x="32295" y="9603"/>
                    <a:pt x="32167" y="9315"/>
                  </a:cubicBezTo>
                  <a:cubicBezTo>
                    <a:pt x="32039" y="8963"/>
                    <a:pt x="31591" y="8643"/>
                    <a:pt x="30951" y="8387"/>
                  </a:cubicBezTo>
                  <a:lnTo>
                    <a:pt x="30727" y="8323"/>
                  </a:lnTo>
                  <a:lnTo>
                    <a:pt x="30695" y="8066"/>
                  </a:lnTo>
                  <a:cubicBezTo>
                    <a:pt x="30695" y="8034"/>
                    <a:pt x="30471" y="6850"/>
                    <a:pt x="29510" y="6690"/>
                  </a:cubicBezTo>
                  <a:lnTo>
                    <a:pt x="28998" y="6594"/>
                  </a:lnTo>
                  <a:lnTo>
                    <a:pt x="29254" y="6114"/>
                  </a:lnTo>
                  <a:cubicBezTo>
                    <a:pt x="29254" y="6114"/>
                    <a:pt x="29286" y="5954"/>
                    <a:pt x="29190" y="5858"/>
                  </a:cubicBezTo>
                  <a:cubicBezTo>
                    <a:pt x="29126" y="5698"/>
                    <a:pt x="28838" y="5410"/>
                    <a:pt x="27878" y="5282"/>
                  </a:cubicBezTo>
                  <a:lnTo>
                    <a:pt x="27750" y="5282"/>
                  </a:lnTo>
                  <a:lnTo>
                    <a:pt x="26118" y="3714"/>
                  </a:lnTo>
                  <a:lnTo>
                    <a:pt x="26598" y="1345"/>
                  </a:lnTo>
                  <a:lnTo>
                    <a:pt x="26886" y="1313"/>
                  </a:lnTo>
                  <a:cubicBezTo>
                    <a:pt x="26886" y="1313"/>
                    <a:pt x="26950" y="1281"/>
                    <a:pt x="26950" y="1249"/>
                  </a:cubicBezTo>
                  <a:cubicBezTo>
                    <a:pt x="26950" y="1249"/>
                    <a:pt x="27078" y="929"/>
                    <a:pt x="26310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4"/>
            <p:cNvSpPr/>
            <p:nvPr/>
          </p:nvSpPr>
          <p:spPr>
            <a:xfrm>
              <a:off x="6711325" y="1615650"/>
              <a:ext cx="463325" cy="243275"/>
            </a:xfrm>
            <a:custGeom>
              <a:rect b="b" l="l" r="r" t="t"/>
              <a:pathLst>
                <a:path extrusionOk="0" h="9731" w="18533">
                  <a:moveTo>
                    <a:pt x="12003" y="1"/>
                  </a:moveTo>
                  <a:lnTo>
                    <a:pt x="12003" y="1"/>
                  </a:lnTo>
                  <a:cubicBezTo>
                    <a:pt x="11107" y="65"/>
                    <a:pt x="10019" y="289"/>
                    <a:pt x="9603" y="1121"/>
                  </a:cubicBezTo>
                  <a:lnTo>
                    <a:pt x="9603" y="2145"/>
                  </a:lnTo>
                  <a:lnTo>
                    <a:pt x="2625" y="3105"/>
                  </a:lnTo>
                  <a:lnTo>
                    <a:pt x="33" y="3649"/>
                  </a:lnTo>
                  <a:lnTo>
                    <a:pt x="1" y="7906"/>
                  </a:lnTo>
                  <a:lnTo>
                    <a:pt x="1" y="7906"/>
                  </a:lnTo>
                  <a:lnTo>
                    <a:pt x="10083" y="5538"/>
                  </a:lnTo>
                  <a:lnTo>
                    <a:pt x="10243" y="5730"/>
                  </a:lnTo>
                  <a:cubicBezTo>
                    <a:pt x="10499" y="6050"/>
                    <a:pt x="12483" y="8610"/>
                    <a:pt x="13540" y="9731"/>
                  </a:cubicBezTo>
                  <a:lnTo>
                    <a:pt x="13572" y="9731"/>
                  </a:lnTo>
                  <a:cubicBezTo>
                    <a:pt x="13906" y="8592"/>
                    <a:pt x="14268" y="8243"/>
                    <a:pt x="14588" y="8243"/>
                  </a:cubicBezTo>
                  <a:cubicBezTo>
                    <a:pt x="15094" y="8243"/>
                    <a:pt x="15492" y="9122"/>
                    <a:pt x="15492" y="9122"/>
                  </a:cubicBezTo>
                  <a:cubicBezTo>
                    <a:pt x="15780" y="8098"/>
                    <a:pt x="18532" y="7810"/>
                    <a:pt x="18532" y="7810"/>
                  </a:cubicBezTo>
                  <a:lnTo>
                    <a:pt x="18244" y="6690"/>
                  </a:lnTo>
                  <a:cubicBezTo>
                    <a:pt x="17207" y="7552"/>
                    <a:pt x="16555" y="7802"/>
                    <a:pt x="16148" y="7802"/>
                  </a:cubicBezTo>
                  <a:cubicBezTo>
                    <a:pt x="15588" y="7802"/>
                    <a:pt x="15492" y="7330"/>
                    <a:pt x="15492" y="7330"/>
                  </a:cubicBezTo>
                  <a:cubicBezTo>
                    <a:pt x="14368" y="5108"/>
                    <a:pt x="13590" y="4883"/>
                    <a:pt x="13322" y="4883"/>
                  </a:cubicBezTo>
                  <a:cubicBezTo>
                    <a:pt x="13255" y="4883"/>
                    <a:pt x="13219" y="4898"/>
                    <a:pt x="13219" y="4898"/>
                  </a:cubicBezTo>
                  <a:cubicBezTo>
                    <a:pt x="13042" y="4947"/>
                    <a:pt x="12889" y="4970"/>
                    <a:pt x="12757" y="4970"/>
                  </a:cubicBezTo>
                  <a:cubicBezTo>
                    <a:pt x="11273" y="4970"/>
                    <a:pt x="12515" y="2081"/>
                    <a:pt x="12515" y="2081"/>
                  </a:cubicBezTo>
                  <a:cubicBezTo>
                    <a:pt x="11907" y="1345"/>
                    <a:pt x="11875" y="577"/>
                    <a:pt x="12003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4"/>
            <p:cNvSpPr/>
            <p:nvPr/>
          </p:nvSpPr>
          <p:spPr>
            <a:xfrm>
              <a:off x="5503900" y="2841475"/>
              <a:ext cx="1191450" cy="524925"/>
            </a:xfrm>
            <a:custGeom>
              <a:rect b="b" l="l" r="r" t="t"/>
              <a:pathLst>
                <a:path extrusionOk="0" h="20997" w="47658">
                  <a:moveTo>
                    <a:pt x="44585" y="1"/>
                  </a:moveTo>
                  <a:cubicBezTo>
                    <a:pt x="39464" y="1921"/>
                    <a:pt x="16420" y="5122"/>
                    <a:pt x="12899" y="5602"/>
                  </a:cubicBezTo>
                  <a:cubicBezTo>
                    <a:pt x="12931" y="5858"/>
                    <a:pt x="12931" y="6178"/>
                    <a:pt x="12899" y="6562"/>
                  </a:cubicBezTo>
                  <a:lnTo>
                    <a:pt x="12835" y="7234"/>
                  </a:lnTo>
                  <a:lnTo>
                    <a:pt x="12291" y="6914"/>
                  </a:lnTo>
                  <a:lnTo>
                    <a:pt x="12195" y="6914"/>
                  </a:lnTo>
                  <a:cubicBezTo>
                    <a:pt x="12099" y="6946"/>
                    <a:pt x="11651" y="7266"/>
                    <a:pt x="11171" y="8867"/>
                  </a:cubicBezTo>
                  <a:lnTo>
                    <a:pt x="10979" y="9507"/>
                  </a:lnTo>
                  <a:lnTo>
                    <a:pt x="10499" y="9059"/>
                  </a:lnTo>
                  <a:cubicBezTo>
                    <a:pt x="10499" y="9059"/>
                    <a:pt x="10211" y="8835"/>
                    <a:pt x="9923" y="8835"/>
                  </a:cubicBezTo>
                  <a:lnTo>
                    <a:pt x="9795" y="8835"/>
                  </a:lnTo>
                  <a:cubicBezTo>
                    <a:pt x="9539" y="8899"/>
                    <a:pt x="9283" y="9315"/>
                    <a:pt x="9123" y="9923"/>
                  </a:cubicBezTo>
                  <a:lnTo>
                    <a:pt x="9091" y="10083"/>
                  </a:lnTo>
                  <a:lnTo>
                    <a:pt x="8930" y="10147"/>
                  </a:lnTo>
                  <a:cubicBezTo>
                    <a:pt x="8898" y="10179"/>
                    <a:pt x="8674" y="10275"/>
                    <a:pt x="8450" y="10275"/>
                  </a:cubicBezTo>
                  <a:cubicBezTo>
                    <a:pt x="8290" y="10275"/>
                    <a:pt x="8162" y="10243"/>
                    <a:pt x="8034" y="10147"/>
                  </a:cubicBezTo>
                  <a:cubicBezTo>
                    <a:pt x="7874" y="10083"/>
                    <a:pt x="7714" y="9923"/>
                    <a:pt x="7650" y="9699"/>
                  </a:cubicBezTo>
                  <a:lnTo>
                    <a:pt x="6978" y="10275"/>
                  </a:lnTo>
                  <a:lnTo>
                    <a:pt x="6978" y="11683"/>
                  </a:lnTo>
                  <a:lnTo>
                    <a:pt x="5090" y="12259"/>
                  </a:lnTo>
                  <a:cubicBezTo>
                    <a:pt x="4898" y="12643"/>
                    <a:pt x="4290" y="13443"/>
                    <a:pt x="2913" y="13667"/>
                  </a:cubicBezTo>
                  <a:cubicBezTo>
                    <a:pt x="2369" y="14084"/>
                    <a:pt x="1793" y="14436"/>
                    <a:pt x="1569" y="14628"/>
                  </a:cubicBezTo>
                  <a:lnTo>
                    <a:pt x="1569" y="14980"/>
                  </a:lnTo>
                  <a:cubicBezTo>
                    <a:pt x="1441" y="15524"/>
                    <a:pt x="929" y="16004"/>
                    <a:pt x="33" y="16484"/>
                  </a:cubicBezTo>
                  <a:lnTo>
                    <a:pt x="1" y="16900"/>
                  </a:lnTo>
                  <a:lnTo>
                    <a:pt x="1" y="16900"/>
                  </a:lnTo>
                  <a:lnTo>
                    <a:pt x="6018" y="16484"/>
                  </a:lnTo>
                  <a:cubicBezTo>
                    <a:pt x="7138" y="15748"/>
                    <a:pt x="9603" y="14276"/>
                    <a:pt x="10691" y="14276"/>
                  </a:cubicBezTo>
                  <a:cubicBezTo>
                    <a:pt x="10755" y="14276"/>
                    <a:pt x="10851" y="14276"/>
                    <a:pt x="10915" y="14308"/>
                  </a:cubicBezTo>
                  <a:lnTo>
                    <a:pt x="15556" y="14276"/>
                  </a:lnTo>
                  <a:cubicBezTo>
                    <a:pt x="15780" y="14212"/>
                    <a:pt x="16292" y="14116"/>
                    <a:pt x="16932" y="14116"/>
                  </a:cubicBezTo>
                  <a:cubicBezTo>
                    <a:pt x="18340" y="14116"/>
                    <a:pt x="19332" y="14628"/>
                    <a:pt x="19813" y="15620"/>
                  </a:cubicBezTo>
                  <a:cubicBezTo>
                    <a:pt x="20805" y="15428"/>
                    <a:pt x="23397" y="14948"/>
                    <a:pt x="24805" y="14948"/>
                  </a:cubicBezTo>
                  <a:cubicBezTo>
                    <a:pt x="25158" y="14948"/>
                    <a:pt x="25446" y="14980"/>
                    <a:pt x="25638" y="15076"/>
                  </a:cubicBezTo>
                  <a:cubicBezTo>
                    <a:pt x="25734" y="15108"/>
                    <a:pt x="32263" y="19140"/>
                    <a:pt x="34087" y="20997"/>
                  </a:cubicBezTo>
                  <a:cubicBezTo>
                    <a:pt x="35143" y="20645"/>
                    <a:pt x="36808" y="20581"/>
                    <a:pt x="36808" y="20581"/>
                  </a:cubicBezTo>
                  <a:cubicBezTo>
                    <a:pt x="36456" y="18436"/>
                    <a:pt x="38440" y="16740"/>
                    <a:pt x="38440" y="16740"/>
                  </a:cubicBezTo>
                  <a:cubicBezTo>
                    <a:pt x="40200" y="13859"/>
                    <a:pt x="43689" y="13635"/>
                    <a:pt x="43689" y="13635"/>
                  </a:cubicBezTo>
                  <a:cubicBezTo>
                    <a:pt x="45865" y="12227"/>
                    <a:pt x="42889" y="11619"/>
                    <a:pt x="42889" y="11619"/>
                  </a:cubicBezTo>
                  <a:cubicBezTo>
                    <a:pt x="43689" y="10499"/>
                    <a:pt x="42601" y="8899"/>
                    <a:pt x="42601" y="8899"/>
                  </a:cubicBezTo>
                  <a:lnTo>
                    <a:pt x="42601" y="8899"/>
                  </a:lnTo>
                  <a:cubicBezTo>
                    <a:pt x="42729" y="9048"/>
                    <a:pt x="43045" y="9098"/>
                    <a:pt x="43411" y="9098"/>
                  </a:cubicBezTo>
                  <a:cubicBezTo>
                    <a:pt x="44141" y="9098"/>
                    <a:pt x="45065" y="8899"/>
                    <a:pt x="45065" y="8899"/>
                  </a:cubicBezTo>
                  <a:cubicBezTo>
                    <a:pt x="45641" y="6818"/>
                    <a:pt x="46378" y="6754"/>
                    <a:pt x="46378" y="6754"/>
                  </a:cubicBezTo>
                  <a:cubicBezTo>
                    <a:pt x="47658" y="5986"/>
                    <a:pt x="45833" y="4322"/>
                    <a:pt x="45833" y="4322"/>
                  </a:cubicBezTo>
                  <a:cubicBezTo>
                    <a:pt x="45364" y="4663"/>
                    <a:pt x="45072" y="4777"/>
                    <a:pt x="44892" y="4777"/>
                  </a:cubicBezTo>
                  <a:cubicBezTo>
                    <a:pt x="44532" y="4777"/>
                    <a:pt x="44617" y="4322"/>
                    <a:pt x="44617" y="4322"/>
                  </a:cubicBezTo>
                  <a:cubicBezTo>
                    <a:pt x="44591" y="4258"/>
                    <a:pt x="44536" y="4231"/>
                    <a:pt x="44464" y="4231"/>
                  </a:cubicBezTo>
                  <a:cubicBezTo>
                    <a:pt x="44105" y="4231"/>
                    <a:pt x="43305" y="4898"/>
                    <a:pt x="43305" y="4898"/>
                  </a:cubicBezTo>
                  <a:cubicBezTo>
                    <a:pt x="42291" y="5209"/>
                    <a:pt x="41682" y="5333"/>
                    <a:pt x="41353" y="5333"/>
                  </a:cubicBezTo>
                  <a:cubicBezTo>
                    <a:pt x="40095" y="5333"/>
                    <a:pt x="42953" y="3522"/>
                    <a:pt x="42953" y="3522"/>
                  </a:cubicBezTo>
                  <a:cubicBezTo>
                    <a:pt x="43784" y="2950"/>
                    <a:pt x="44278" y="2819"/>
                    <a:pt x="44556" y="2819"/>
                  </a:cubicBezTo>
                  <a:cubicBezTo>
                    <a:pt x="44792" y="2819"/>
                    <a:pt x="44873" y="2913"/>
                    <a:pt x="44873" y="2913"/>
                  </a:cubicBezTo>
                  <a:cubicBezTo>
                    <a:pt x="45643" y="3386"/>
                    <a:pt x="46008" y="3522"/>
                    <a:pt x="46173" y="3522"/>
                  </a:cubicBezTo>
                  <a:cubicBezTo>
                    <a:pt x="46399" y="3522"/>
                    <a:pt x="46250" y="3265"/>
                    <a:pt x="46250" y="3265"/>
                  </a:cubicBezTo>
                  <a:lnTo>
                    <a:pt x="44585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4"/>
            <p:cNvSpPr/>
            <p:nvPr/>
          </p:nvSpPr>
          <p:spPr>
            <a:xfrm>
              <a:off x="6871375" y="797900"/>
              <a:ext cx="520900" cy="761775"/>
            </a:xfrm>
            <a:custGeom>
              <a:rect b="b" l="l" r="r" t="t"/>
              <a:pathLst>
                <a:path extrusionOk="0" h="30471" w="20836">
                  <a:moveTo>
                    <a:pt x="8610" y="1"/>
                  </a:moveTo>
                  <a:lnTo>
                    <a:pt x="8610" y="1"/>
                  </a:lnTo>
                  <a:cubicBezTo>
                    <a:pt x="9314" y="865"/>
                    <a:pt x="6849" y="1953"/>
                    <a:pt x="6849" y="1953"/>
                  </a:cubicBezTo>
                  <a:cubicBezTo>
                    <a:pt x="4484" y="1640"/>
                    <a:pt x="5468" y="489"/>
                    <a:pt x="5102" y="489"/>
                  </a:cubicBezTo>
                  <a:cubicBezTo>
                    <a:pt x="5057" y="489"/>
                    <a:pt x="4992" y="506"/>
                    <a:pt x="4897" y="545"/>
                  </a:cubicBezTo>
                  <a:cubicBezTo>
                    <a:pt x="4001" y="897"/>
                    <a:pt x="2593" y="6562"/>
                    <a:pt x="2593" y="6562"/>
                  </a:cubicBezTo>
                  <a:cubicBezTo>
                    <a:pt x="3489" y="8162"/>
                    <a:pt x="2753" y="9026"/>
                    <a:pt x="2753" y="9026"/>
                  </a:cubicBezTo>
                  <a:cubicBezTo>
                    <a:pt x="1664" y="9026"/>
                    <a:pt x="1664" y="11139"/>
                    <a:pt x="1664" y="11139"/>
                  </a:cubicBezTo>
                  <a:cubicBezTo>
                    <a:pt x="5025" y="12227"/>
                    <a:pt x="3265" y="12547"/>
                    <a:pt x="3265" y="12547"/>
                  </a:cubicBezTo>
                  <a:cubicBezTo>
                    <a:pt x="1152" y="13443"/>
                    <a:pt x="1152" y="17860"/>
                    <a:pt x="1152" y="17860"/>
                  </a:cubicBezTo>
                  <a:lnTo>
                    <a:pt x="64" y="17860"/>
                  </a:lnTo>
                  <a:cubicBezTo>
                    <a:pt x="32" y="17860"/>
                    <a:pt x="32" y="17828"/>
                    <a:pt x="0" y="17828"/>
                  </a:cubicBezTo>
                  <a:lnTo>
                    <a:pt x="0" y="17828"/>
                  </a:lnTo>
                  <a:lnTo>
                    <a:pt x="1312" y="21989"/>
                  </a:lnTo>
                  <a:lnTo>
                    <a:pt x="2785" y="27078"/>
                  </a:lnTo>
                  <a:lnTo>
                    <a:pt x="2785" y="27110"/>
                  </a:lnTo>
                  <a:cubicBezTo>
                    <a:pt x="2849" y="27910"/>
                    <a:pt x="3105" y="29254"/>
                    <a:pt x="3521" y="29510"/>
                  </a:cubicBezTo>
                  <a:cubicBezTo>
                    <a:pt x="3553" y="29510"/>
                    <a:pt x="3585" y="29574"/>
                    <a:pt x="3649" y="29574"/>
                  </a:cubicBezTo>
                  <a:cubicBezTo>
                    <a:pt x="3681" y="29574"/>
                    <a:pt x="3745" y="29574"/>
                    <a:pt x="3841" y="29510"/>
                  </a:cubicBezTo>
                  <a:lnTo>
                    <a:pt x="4449" y="29190"/>
                  </a:lnTo>
                  <a:lnTo>
                    <a:pt x="4449" y="30470"/>
                  </a:lnTo>
                  <a:lnTo>
                    <a:pt x="6241" y="30470"/>
                  </a:lnTo>
                  <a:cubicBezTo>
                    <a:pt x="6689" y="28646"/>
                    <a:pt x="6913" y="26054"/>
                    <a:pt x="6913" y="26054"/>
                  </a:cubicBezTo>
                  <a:cubicBezTo>
                    <a:pt x="7111" y="26097"/>
                    <a:pt x="7301" y="26116"/>
                    <a:pt x="7481" y="26116"/>
                  </a:cubicBezTo>
                  <a:cubicBezTo>
                    <a:pt x="8759" y="26116"/>
                    <a:pt x="9570" y="25157"/>
                    <a:pt x="9570" y="25157"/>
                  </a:cubicBezTo>
                  <a:cubicBezTo>
                    <a:pt x="9410" y="24069"/>
                    <a:pt x="11170" y="23653"/>
                    <a:pt x="11170" y="23653"/>
                  </a:cubicBezTo>
                  <a:cubicBezTo>
                    <a:pt x="11348" y="20740"/>
                    <a:pt x="11796" y="20020"/>
                    <a:pt x="12196" y="20020"/>
                  </a:cubicBezTo>
                  <a:cubicBezTo>
                    <a:pt x="12586" y="20020"/>
                    <a:pt x="12931" y="20709"/>
                    <a:pt x="12931" y="20709"/>
                  </a:cubicBezTo>
                  <a:cubicBezTo>
                    <a:pt x="14201" y="19438"/>
                    <a:pt x="14981" y="19158"/>
                    <a:pt x="15422" y="19158"/>
                  </a:cubicBezTo>
                  <a:cubicBezTo>
                    <a:pt x="15770" y="19158"/>
                    <a:pt x="15907" y="19332"/>
                    <a:pt x="15907" y="19332"/>
                  </a:cubicBezTo>
                  <a:lnTo>
                    <a:pt x="18564" y="17188"/>
                  </a:lnTo>
                  <a:cubicBezTo>
                    <a:pt x="20836" y="14532"/>
                    <a:pt x="18724" y="13091"/>
                    <a:pt x="18724" y="13091"/>
                  </a:cubicBezTo>
                  <a:lnTo>
                    <a:pt x="18724" y="13091"/>
                  </a:lnTo>
                  <a:cubicBezTo>
                    <a:pt x="18139" y="13536"/>
                    <a:pt x="17768" y="13677"/>
                    <a:pt x="17532" y="13677"/>
                  </a:cubicBezTo>
                  <a:cubicBezTo>
                    <a:pt x="17123" y="13677"/>
                    <a:pt x="17123" y="13251"/>
                    <a:pt x="17123" y="13251"/>
                  </a:cubicBezTo>
                  <a:cubicBezTo>
                    <a:pt x="16909" y="10869"/>
                    <a:pt x="15896" y="10405"/>
                    <a:pt x="15139" y="10405"/>
                  </a:cubicBezTo>
                  <a:cubicBezTo>
                    <a:pt x="14655" y="10405"/>
                    <a:pt x="14275" y="10595"/>
                    <a:pt x="14275" y="10595"/>
                  </a:cubicBezTo>
                  <a:lnTo>
                    <a:pt x="11810" y="1601"/>
                  </a:lnTo>
                  <a:lnTo>
                    <a:pt x="8610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4"/>
            <p:cNvSpPr/>
            <p:nvPr/>
          </p:nvSpPr>
          <p:spPr>
            <a:xfrm>
              <a:off x="6516900" y="2314975"/>
              <a:ext cx="136850" cy="167275"/>
            </a:xfrm>
            <a:custGeom>
              <a:rect b="b" l="l" r="r" t="t"/>
              <a:pathLst>
                <a:path extrusionOk="0" h="6691" w="5474">
                  <a:moveTo>
                    <a:pt x="289" y="1"/>
                  </a:moveTo>
                  <a:cubicBezTo>
                    <a:pt x="193" y="193"/>
                    <a:pt x="64" y="353"/>
                    <a:pt x="0" y="449"/>
                  </a:cubicBezTo>
                  <a:cubicBezTo>
                    <a:pt x="609" y="2433"/>
                    <a:pt x="1473" y="5474"/>
                    <a:pt x="1697" y="6690"/>
                  </a:cubicBezTo>
                  <a:lnTo>
                    <a:pt x="5474" y="6594"/>
                  </a:lnTo>
                  <a:lnTo>
                    <a:pt x="5249" y="6018"/>
                  </a:lnTo>
                  <a:cubicBezTo>
                    <a:pt x="4097" y="5954"/>
                    <a:pt x="2337" y="2433"/>
                    <a:pt x="2337" y="2433"/>
                  </a:cubicBezTo>
                  <a:cubicBezTo>
                    <a:pt x="1857" y="2081"/>
                    <a:pt x="1569" y="1473"/>
                    <a:pt x="1473" y="1057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4"/>
            <p:cNvSpPr/>
            <p:nvPr/>
          </p:nvSpPr>
          <p:spPr>
            <a:xfrm>
              <a:off x="6527300" y="1987725"/>
              <a:ext cx="204875" cy="434500"/>
            </a:xfrm>
            <a:custGeom>
              <a:rect b="b" l="l" r="r" t="t"/>
              <a:pathLst>
                <a:path extrusionOk="0" h="17380" w="8195">
                  <a:moveTo>
                    <a:pt x="2081" y="1"/>
                  </a:moveTo>
                  <a:lnTo>
                    <a:pt x="1409" y="2177"/>
                  </a:lnTo>
                  <a:lnTo>
                    <a:pt x="961" y="2817"/>
                  </a:lnTo>
                  <a:cubicBezTo>
                    <a:pt x="1121" y="3041"/>
                    <a:pt x="1281" y="3361"/>
                    <a:pt x="1185" y="3745"/>
                  </a:cubicBezTo>
                  <a:cubicBezTo>
                    <a:pt x="1153" y="3937"/>
                    <a:pt x="1025" y="4193"/>
                    <a:pt x="673" y="4449"/>
                  </a:cubicBezTo>
                  <a:cubicBezTo>
                    <a:pt x="641" y="4545"/>
                    <a:pt x="609" y="4705"/>
                    <a:pt x="705" y="5057"/>
                  </a:cubicBezTo>
                  <a:lnTo>
                    <a:pt x="2113" y="5057"/>
                  </a:lnTo>
                  <a:lnTo>
                    <a:pt x="1793" y="5666"/>
                  </a:lnTo>
                  <a:cubicBezTo>
                    <a:pt x="1793" y="5666"/>
                    <a:pt x="1697" y="5890"/>
                    <a:pt x="1793" y="6178"/>
                  </a:cubicBezTo>
                  <a:cubicBezTo>
                    <a:pt x="1921" y="6498"/>
                    <a:pt x="2369" y="6818"/>
                    <a:pt x="2945" y="7042"/>
                  </a:cubicBezTo>
                  <a:cubicBezTo>
                    <a:pt x="3201" y="7042"/>
                    <a:pt x="3809" y="7138"/>
                    <a:pt x="4001" y="7650"/>
                  </a:cubicBezTo>
                  <a:cubicBezTo>
                    <a:pt x="4193" y="8226"/>
                    <a:pt x="3649" y="8802"/>
                    <a:pt x="3201" y="9218"/>
                  </a:cubicBezTo>
                  <a:cubicBezTo>
                    <a:pt x="2209" y="10627"/>
                    <a:pt x="1857" y="10947"/>
                    <a:pt x="1601" y="10979"/>
                  </a:cubicBezTo>
                  <a:cubicBezTo>
                    <a:pt x="1409" y="11139"/>
                    <a:pt x="545" y="12131"/>
                    <a:pt x="1" y="12867"/>
                  </a:cubicBezTo>
                  <a:lnTo>
                    <a:pt x="929" y="13667"/>
                  </a:lnTo>
                  <a:cubicBezTo>
                    <a:pt x="3114" y="15445"/>
                    <a:pt x="4716" y="15524"/>
                    <a:pt x="4985" y="15524"/>
                  </a:cubicBezTo>
                  <a:cubicBezTo>
                    <a:pt x="5012" y="15524"/>
                    <a:pt x="5026" y="15523"/>
                    <a:pt x="5026" y="15523"/>
                  </a:cubicBezTo>
                  <a:lnTo>
                    <a:pt x="5314" y="17380"/>
                  </a:lnTo>
                  <a:cubicBezTo>
                    <a:pt x="5986" y="17220"/>
                    <a:pt x="6274" y="15011"/>
                    <a:pt x="6274" y="15011"/>
                  </a:cubicBezTo>
                  <a:cubicBezTo>
                    <a:pt x="7746" y="14051"/>
                    <a:pt x="8130" y="9986"/>
                    <a:pt x="8130" y="9986"/>
                  </a:cubicBezTo>
                  <a:lnTo>
                    <a:pt x="7746" y="6210"/>
                  </a:lnTo>
                  <a:cubicBezTo>
                    <a:pt x="5442" y="5986"/>
                    <a:pt x="7042" y="5218"/>
                    <a:pt x="7298" y="5089"/>
                  </a:cubicBezTo>
                  <a:lnTo>
                    <a:pt x="8194" y="2337"/>
                  </a:lnTo>
                  <a:lnTo>
                    <a:pt x="7106" y="1729"/>
                  </a:lnTo>
                  <a:cubicBezTo>
                    <a:pt x="5282" y="1441"/>
                    <a:pt x="2465" y="193"/>
                    <a:pt x="2369" y="129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4"/>
            <p:cNvSpPr/>
            <p:nvPr/>
          </p:nvSpPr>
          <p:spPr>
            <a:xfrm>
              <a:off x="6712125" y="1791700"/>
              <a:ext cx="213675" cy="234450"/>
            </a:xfrm>
            <a:custGeom>
              <a:rect b="b" l="l" r="r" t="t"/>
              <a:pathLst>
                <a:path extrusionOk="0" h="9378" w="8547">
                  <a:moveTo>
                    <a:pt x="7618" y="0"/>
                  </a:moveTo>
                  <a:lnTo>
                    <a:pt x="1" y="1824"/>
                  </a:lnTo>
                  <a:cubicBezTo>
                    <a:pt x="193" y="2945"/>
                    <a:pt x="865" y="7009"/>
                    <a:pt x="449" y="8802"/>
                  </a:cubicBezTo>
                  <a:lnTo>
                    <a:pt x="449" y="8834"/>
                  </a:lnTo>
                  <a:lnTo>
                    <a:pt x="1345" y="9378"/>
                  </a:lnTo>
                  <a:cubicBezTo>
                    <a:pt x="3650" y="6817"/>
                    <a:pt x="6818" y="6081"/>
                    <a:pt x="6818" y="6081"/>
                  </a:cubicBezTo>
                  <a:cubicBezTo>
                    <a:pt x="6850" y="6100"/>
                    <a:pt x="6898" y="6109"/>
                    <a:pt x="6958" y="6109"/>
                  </a:cubicBezTo>
                  <a:cubicBezTo>
                    <a:pt x="7200" y="6109"/>
                    <a:pt x="7650" y="5966"/>
                    <a:pt x="8162" y="5761"/>
                  </a:cubicBezTo>
                  <a:lnTo>
                    <a:pt x="8162" y="5729"/>
                  </a:lnTo>
                  <a:cubicBezTo>
                    <a:pt x="8547" y="4545"/>
                    <a:pt x="7842" y="1184"/>
                    <a:pt x="7618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4"/>
            <p:cNvSpPr/>
            <p:nvPr/>
          </p:nvSpPr>
          <p:spPr>
            <a:xfrm>
              <a:off x="6923375" y="1778875"/>
              <a:ext cx="108850" cy="148075"/>
            </a:xfrm>
            <a:custGeom>
              <a:rect b="b" l="l" r="r" t="t"/>
              <a:pathLst>
                <a:path extrusionOk="0" h="5923" w="4354">
                  <a:moveTo>
                    <a:pt x="1281" y="1"/>
                  </a:moveTo>
                  <a:lnTo>
                    <a:pt x="1" y="321"/>
                  </a:lnTo>
                  <a:cubicBezTo>
                    <a:pt x="257" y="1441"/>
                    <a:pt x="801" y="4322"/>
                    <a:pt x="641" y="5922"/>
                  </a:cubicBezTo>
                  <a:cubicBezTo>
                    <a:pt x="1473" y="5602"/>
                    <a:pt x="2209" y="5282"/>
                    <a:pt x="2209" y="5282"/>
                  </a:cubicBezTo>
                  <a:cubicBezTo>
                    <a:pt x="2497" y="4674"/>
                    <a:pt x="3073" y="4162"/>
                    <a:pt x="3073" y="4162"/>
                  </a:cubicBezTo>
                  <a:cubicBezTo>
                    <a:pt x="3143" y="4208"/>
                    <a:pt x="3229" y="4228"/>
                    <a:pt x="3326" y="4228"/>
                  </a:cubicBezTo>
                  <a:cubicBezTo>
                    <a:pt x="3630" y="4228"/>
                    <a:pt x="4038" y="4028"/>
                    <a:pt x="4353" y="3810"/>
                  </a:cubicBezTo>
                  <a:cubicBezTo>
                    <a:pt x="3393" y="2689"/>
                    <a:pt x="1793" y="641"/>
                    <a:pt x="1281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4"/>
            <p:cNvSpPr/>
            <p:nvPr/>
          </p:nvSpPr>
          <p:spPr>
            <a:xfrm>
              <a:off x="4966200" y="3320775"/>
              <a:ext cx="493725" cy="860975"/>
            </a:xfrm>
            <a:custGeom>
              <a:rect b="b" l="l" r="r" t="t"/>
              <a:pathLst>
                <a:path extrusionOk="0" h="34439" w="19749">
                  <a:moveTo>
                    <a:pt x="13443" y="0"/>
                  </a:moveTo>
                  <a:lnTo>
                    <a:pt x="8290" y="577"/>
                  </a:lnTo>
                  <a:lnTo>
                    <a:pt x="993" y="1185"/>
                  </a:lnTo>
                  <a:lnTo>
                    <a:pt x="129" y="1409"/>
                  </a:lnTo>
                  <a:lnTo>
                    <a:pt x="513" y="1665"/>
                  </a:lnTo>
                  <a:lnTo>
                    <a:pt x="513" y="7522"/>
                  </a:lnTo>
                  <a:lnTo>
                    <a:pt x="65" y="15427"/>
                  </a:lnTo>
                  <a:lnTo>
                    <a:pt x="1" y="22725"/>
                  </a:lnTo>
                  <a:cubicBezTo>
                    <a:pt x="1" y="22821"/>
                    <a:pt x="1281" y="31110"/>
                    <a:pt x="1153" y="34151"/>
                  </a:cubicBezTo>
                  <a:lnTo>
                    <a:pt x="1217" y="34151"/>
                  </a:lnTo>
                  <a:lnTo>
                    <a:pt x="1217" y="33639"/>
                  </a:lnTo>
                  <a:lnTo>
                    <a:pt x="2881" y="33543"/>
                  </a:lnTo>
                  <a:cubicBezTo>
                    <a:pt x="3139" y="31839"/>
                    <a:pt x="3532" y="31314"/>
                    <a:pt x="3920" y="31314"/>
                  </a:cubicBezTo>
                  <a:cubicBezTo>
                    <a:pt x="4544" y="31314"/>
                    <a:pt x="5154" y="32679"/>
                    <a:pt x="5154" y="32679"/>
                  </a:cubicBezTo>
                  <a:cubicBezTo>
                    <a:pt x="5442" y="33255"/>
                    <a:pt x="5026" y="34183"/>
                    <a:pt x="4898" y="34439"/>
                  </a:cubicBezTo>
                  <a:cubicBezTo>
                    <a:pt x="5122" y="34279"/>
                    <a:pt x="5602" y="34119"/>
                    <a:pt x="6114" y="33959"/>
                  </a:cubicBezTo>
                  <a:lnTo>
                    <a:pt x="5986" y="30374"/>
                  </a:lnTo>
                  <a:lnTo>
                    <a:pt x="4706" y="29510"/>
                  </a:lnTo>
                  <a:lnTo>
                    <a:pt x="4706" y="27782"/>
                  </a:lnTo>
                  <a:lnTo>
                    <a:pt x="19748" y="26469"/>
                  </a:lnTo>
                  <a:cubicBezTo>
                    <a:pt x="19396" y="25637"/>
                    <a:pt x="19204" y="24677"/>
                    <a:pt x="19204" y="24613"/>
                  </a:cubicBezTo>
                  <a:lnTo>
                    <a:pt x="19172" y="22949"/>
                  </a:lnTo>
                  <a:cubicBezTo>
                    <a:pt x="18564" y="22021"/>
                    <a:pt x="18852" y="19620"/>
                    <a:pt x="18916" y="19172"/>
                  </a:cubicBezTo>
                  <a:lnTo>
                    <a:pt x="18916" y="19140"/>
                  </a:lnTo>
                  <a:lnTo>
                    <a:pt x="18948" y="19012"/>
                  </a:lnTo>
                  <a:cubicBezTo>
                    <a:pt x="19268" y="18500"/>
                    <a:pt x="19396" y="18180"/>
                    <a:pt x="19492" y="17988"/>
                  </a:cubicBezTo>
                  <a:cubicBezTo>
                    <a:pt x="19428" y="17988"/>
                    <a:pt x="19396" y="18020"/>
                    <a:pt x="19332" y="18052"/>
                  </a:cubicBezTo>
                  <a:lnTo>
                    <a:pt x="18692" y="18404"/>
                  </a:lnTo>
                  <a:lnTo>
                    <a:pt x="18692" y="16484"/>
                  </a:lnTo>
                  <a:lnTo>
                    <a:pt x="17444" y="14083"/>
                  </a:lnTo>
                  <a:lnTo>
                    <a:pt x="13443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4"/>
            <p:cNvSpPr/>
            <p:nvPr/>
          </p:nvSpPr>
          <p:spPr>
            <a:xfrm>
              <a:off x="5297475" y="2057350"/>
              <a:ext cx="556125" cy="598525"/>
            </a:xfrm>
            <a:custGeom>
              <a:rect b="b" l="l" r="r" t="t"/>
              <a:pathLst>
                <a:path extrusionOk="0" h="23941" w="22245">
                  <a:moveTo>
                    <a:pt x="21060" y="0"/>
                  </a:moveTo>
                  <a:cubicBezTo>
                    <a:pt x="18468" y="192"/>
                    <a:pt x="16707" y="3713"/>
                    <a:pt x="16707" y="3713"/>
                  </a:cubicBezTo>
                  <a:cubicBezTo>
                    <a:pt x="16579" y="3681"/>
                    <a:pt x="16432" y="3666"/>
                    <a:pt x="16269" y="3666"/>
                  </a:cubicBezTo>
                  <a:cubicBezTo>
                    <a:pt x="14644" y="3666"/>
                    <a:pt x="11522" y="5121"/>
                    <a:pt x="11522" y="5121"/>
                  </a:cubicBezTo>
                  <a:lnTo>
                    <a:pt x="10658" y="4033"/>
                  </a:lnTo>
                  <a:lnTo>
                    <a:pt x="8706" y="4417"/>
                  </a:lnTo>
                  <a:lnTo>
                    <a:pt x="7298" y="3009"/>
                  </a:lnTo>
                  <a:cubicBezTo>
                    <a:pt x="7298" y="2817"/>
                    <a:pt x="7298" y="2657"/>
                    <a:pt x="7362" y="2497"/>
                  </a:cubicBezTo>
                  <a:lnTo>
                    <a:pt x="7362" y="2497"/>
                  </a:lnTo>
                  <a:lnTo>
                    <a:pt x="1793" y="3585"/>
                  </a:lnTo>
                  <a:lnTo>
                    <a:pt x="160" y="3809"/>
                  </a:lnTo>
                  <a:lnTo>
                    <a:pt x="0" y="5537"/>
                  </a:lnTo>
                  <a:lnTo>
                    <a:pt x="640" y="7938"/>
                  </a:lnTo>
                  <a:lnTo>
                    <a:pt x="1152" y="11426"/>
                  </a:lnTo>
                  <a:lnTo>
                    <a:pt x="1377" y="15555"/>
                  </a:lnTo>
                  <a:lnTo>
                    <a:pt x="1921" y="19268"/>
                  </a:lnTo>
                  <a:lnTo>
                    <a:pt x="2017" y="20676"/>
                  </a:lnTo>
                  <a:cubicBezTo>
                    <a:pt x="2273" y="20644"/>
                    <a:pt x="2561" y="20580"/>
                    <a:pt x="2913" y="20580"/>
                  </a:cubicBezTo>
                  <a:cubicBezTo>
                    <a:pt x="3585" y="20580"/>
                    <a:pt x="4161" y="20740"/>
                    <a:pt x="4577" y="21028"/>
                  </a:cubicBezTo>
                  <a:cubicBezTo>
                    <a:pt x="5025" y="21348"/>
                    <a:pt x="5345" y="21796"/>
                    <a:pt x="5473" y="22404"/>
                  </a:cubicBezTo>
                  <a:lnTo>
                    <a:pt x="7618" y="22404"/>
                  </a:lnTo>
                  <a:lnTo>
                    <a:pt x="7618" y="22788"/>
                  </a:lnTo>
                  <a:cubicBezTo>
                    <a:pt x="7618" y="23044"/>
                    <a:pt x="7714" y="23268"/>
                    <a:pt x="7746" y="23364"/>
                  </a:cubicBezTo>
                  <a:cubicBezTo>
                    <a:pt x="7746" y="23364"/>
                    <a:pt x="7938" y="23300"/>
                    <a:pt x="8418" y="22788"/>
                  </a:cubicBezTo>
                  <a:lnTo>
                    <a:pt x="8546" y="22660"/>
                  </a:lnTo>
                  <a:lnTo>
                    <a:pt x="10466" y="22596"/>
                  </a:lnTo>
                  <a:lnTo>
                    <a:pt x="10434" y="22980"/>
                  </a:lnTo>
                  <a:cubicBezTo>
                    <a:pt x="10562" y="22820"/>
                    <a:pt x="10754" y="22596"/>
                    <a:pt x="10978" y="22180"/>
                  </a:cubicBezTo>
                  <a:lnTo>
                    <a:pt x="11074" y="22116"/>
                  </a:lnTo>
                  <a:cubicBezTo>
                    <a:pt x="11202" y="22020"/>
                    <a:pt x="11586" y="21700"/>
                    <a:pt x="12067" y="21700"/>
                  </a:cubicBezTo>
                  <a:cubicBezTo>
                    <a:pt x="12227" y="21700"/>
                    <a:pt x="12387" y="21764"/>
                    <a:pt x="12515" y="21828"/>
                  </a:cubicBezTo>
                  <a:cubicBezTo>
                    <a:pt x="12963" y="22084"/>
                    <a:pt x="13155" y="22628"/>
                    <a:pt x="13123" y="23588"/>
                  </a:cubicBezTo>
                  <a:cubicBezTo>
                    <a:pt x="13507" y="23780"/>
                    <a:pt x="13987" y="23941"/>
                    <a:pt x="14403" y="23941"/>
                  </a:cubicBezTo>
                  <a:cubicBezTo>
                    <a:pt x="14563" y="23941"/>
                    <a:pt x="14659" y="23908"/>
                    <a:pt x="14755" y="23876"/>
                  </a:cubicBezTo>
                  <a:cubicBezTo>
                    <a:pt x="14819" y="23844"/>
                    <a:pt x="14979" y="23748"/>
                    <a:pt x="14979" y="23236"/>
                  </a:cubicBezTo>
                  <a:lnTo>
                    <a:pt x="14979" y="22916"/>
                  </a:lnTo>
                  <a:lnTo>
                    <a:pt x="15683" y="22724"/>
                  </a:lnTo>
                  <a:cubicBezTo>
                    <a:pt x="15587" y="21604"/>
                    <a:pt x="15587" y="19908"/>
                    <a:pt x="16355" y="19588"/>
                  </a:cubicBezTo>
                  <a:cubicBezTo>
                    <a:pt x="16419" y="19556"/>
                    <a:pt x="16547" y="19524"/>
                    <a:pt x="16675" y="19524"/>
                  </a:cubicBezTo>
                  <a:cubicBezTo>
                    <a:pt x="16995" y="19524"/>
                    <a:pt x="17348" y="19716"/>
                    <a:pt x="17764" y="20164"/>
                  </a:cubicBezTo>
                  <a:cubicBezTo>
                    <a:pt x="17764" y="20068"/>
                    <a:pt x="17764" y="19844"/>
                    <a:pt x="17604" y="19396"/>
                  </a:cubicBezTo>
                  <a:cubicBezTo>
                    <a:pt x="17508" y="19268"/>
                    <a:pt x="17380" y="19076"/>
                    <a:pt x="17380" y="18756"/>
                  </a:cubicBezTo>
                  <a:cubicBezTo>
                    <a:pt x="17380" y="18243"/>
                    <a:pt x="17700" y="17667"/>
                    <a:pt x="18308" y="17059"/>
                  </a:cubicBezTo>
                  <a:cubicBezTo>
                    <a:pt x="18308" y="16707"/>
                    <a:pt x="18468" y="16419"/>
                    <a:pt x="18724" y="16323"/>
                  </a:cubicBezTo>
                  <a:cubicBezTo>
                    <a:pt x="18788" y="16259"/>
                    <a:pt x="18884" y="16259"/>
                    <a:pt x="18980" y="16259"/>
                  </a:cubicBezTo>
                  <a:cubicBezTo>
                    <a:pt x="19236" y="16259"/>
                    <a:pt x="19460" y="16387"/>
                    <a:pt x="19780" y="16643"/>
                  </a:cubicBezTo>
                  <a:cubicBezTo>
                    <a:pt x="20164" y="16227"/>
                    <a:pt x="20804" y="15395"/>
                    <a:pt x="21508" y="14179"/>
                  </a:cubicBezTo>
                  <a:lnTo>
                    <a:pt x="21540" y="10402"/>
                  </a:lnTo>
                  <a:lnTo>
                    <a:pt x="22116" y="8674"/>
                  </a:lnTo>
                  <a:lnTo>
                    <a:pt x="22084" y="8546"/>
                  </a:lnTo>
                  <a:lnTo>
                    <a:pt x="22148" y="8546"/>
                  </a:lnTo>
                  <a:lnTo>
                    <a:pt x="22244" y="8322"/>
                  </a:lnTo>
                  <a:lnTo>
                    <a:pt x="21540" y="2977"/>
                  </a:lnTo>
                  <a:lnTo>
                    <a:pt x="21060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4"/>
            <p:cNvSpPr/>
            <p:nvPr/>
          </p:nvSpPr>
          <p:spPr>
            <a:xfrm>
              <a:off x="5047825" y="1472325"/>
              <a:ext cx="551325" cy="665850"/>
            </a:xfrm>
            <a:custGeom>
              <a:rect b="b" l="l" r="r" t="t"/>
              <a:pathLst>
                <a:path extrusionOk="0" h="26634" w="22053">
                  <a:moveTo>
                    <a:pt x="7348" y="0"/>
                  </a:moveTo>
                  <a:cubicBezTo>
                    <a:pt x="6378" y="0"/>
                    <a:pt x="6562" y="1669"/>
                    <a:pt x="6562" y="1669"/>
                  </a:cubicBezTo>
                  <a:cubicBezTo>
                    <a:pt x="8514" y="2373"/>
                    <a:pt x="5153" y="3621"/>
                    <a:pt x="5153" y="3621"/>
                  </a:cubicBezTo>
                  <a:cubicBezTo>
                    <a:pt x="5697" y="6470"/>
                    <a:pt x="3937" y="6982"/>
                    <a:pt x="3937" y="6982"/>
                  </a:cubicBezTo>
                  <a:lnTo>
                    <a:pt x="3937" y="3781"/>
                  </a:lnTo>
                  <a:lnTo>
                    <a:pt x="3201" y="5190"/>
                  </a:lnTo>
                  <a:cubicBezTo>
                    <a:pt x="929" y="5894"/>
                    <a:pt x="2113" y="7302"/>
                    <a:pt x="2113" y="7302"/>
                  </a:cubicBezTo>
                  <a:cubicBezTo>
                    <a:pt x="1924" y="7242"/>
                    <a:pt x="1769" y="7215"/>
                    <a:pt x="1640" y="7215"/>
                  </a:cubicBezTo>
                  <a:cubicBezTo>
                    <a:pt x="675" y="7215"/>
                    <a:pt x="1249" y="8710"/>
                    <a:pt x="1249" y="8710"/>
                  </a:cubicBezTo>
                  <a:cubicBezTo>
                    <a:pt x="0" y="12071"/>
                    <a:pt x="512" y="15208"/>
                    <a:pt x="512" y="15208"/>
                  </a:cubicBezTo>
                  <a:cubicBezTo>
                    <a:pt x="4801" y="24425"/>
                    <a:pt x="1409" y="25994"/>
                    <a:pt x="1409" y="25994"/>
                  </a:cubicBezTo>
                  <a:cubicBezTo>
                    <a:pt x="1249" y="26218"/>
                    <a:pt x="1121" y="26410"/>
                    <a:pt x="993" y="26634"/>
                  </a:cubicBezTo>
                  <a:cubicBezTo>
                    <a:pt x="1633" y="26634"/>
                    <a:pt x="2433" y="26538"/>
                    <a:pt x="3233" y="26378"/>
                  </a:cubicBezTo>
                  <a:lnTo>
                    <a:pt x="5409" y="26378"/>
                  </a:lnTo>
                  <a:lnTo>
                    <a:pt x="7202" y="26122"/>
                  </a:lnTo>
                  <a:lnTo>
                    <a:pt x="9634" y="26378"/>
                  </a:lnTo>
                  <a:lnTo>
                    <a:pt x="11523" y="26122"/>
                  </a:lnTo>
                  <a:lnTo>
                    <a:pt x="14819" y="25481"/>
                  </a:lnTo>
                  <a:lnTo>
                    <a:pt x="17572" y="24937"/>
                  </a:lnTo>
                  <a:cubicBezTo>
                    <a:pt x="17924" y="24393"/>
                    <a:pt x="18404" y="24265"/>
                    <a:pt x="18404" y="24265"/>
                  </a:cubicBezTo>
                  <a:cubicBezTo>
                    <a:pt x="17540" y="22505"/>
                    <a:pt x="19492" y="21065"/>
                    <a:pt x="19492" y="21065"/>
                  </a:cubicBezTo>
                  <a:cubicBezTo>
                    <a:pt x="19833" y="19876"/>
                    <a:pt x="20125" y="19517"/>
                    <a:pt x="20352" y="19517"/>
                  </a:cubicBezTo>
                  <a:cubicBezTo>
                    <a:pt x="20701" y="19517"/>
                    <a:pt x="20900" y="20360"/>
                    <a:pt x="20900" y="20360"/>
                  </a:cubicBezTo>
                  <a:cubicBezTo>
                    <a:pt x="22053" y="20072"/>
                    <a:pt x="20964" y="17384"/>
                    <a:pt x="20964" y="17384"/>
                  </a:cubicBezTo>
                  <a:cubicBezTo>
                    <a:pt x="20100" y="16520"/>
                    <a:pt x="19364" y="12615"/>
                    <a:pt x="19364" y="12615"/>
                  </a:cubicBezTo>
                  <a:cubicBezTo>
                    <a:pt x="19442" y="10974"/>
                    <a:pt x="18765" y="10554"/>
                    <a:pt x="18051" y="10554"/>
                  </a:cubicBezTo>
                  <a:cubicBezTo>
                    <a:pt x="17303" y="10554"/>
                    <a:pt x="16515" y="11015"/>
                    <a:pt x="16515" y="11015"/>
                  </a:cubicBezTo>
                  <a:cubicBezTo>
                    <a:pt x="14733" y="14083"/>
                    <a:pt x="13857" y="14217"/>
                    <a:pt x="13719" y="14217"/>
                  </a:cubicBezTo>
                  <a:cubicBezTo>
                    <a:pt x="13705" y="14217"/>
                    <a:pt x="13699" y="14215"/>
                    <a:pt x="13699" y="14215"/>
                  </a:cubicBezTo>
                  <a:cubicBezTo>
                    <a:pt x="11395" y="11399"/>
                    <a:pt x="14211" y="11015"/>
                    <a:pt x="14211" y="11015"/>
                  </a:cubicBezTo>
                  <a:lnTo>
                    <a:pt x="14723" y="9254"/>
                  </a:lnTo>
                  <a:cubicBezTo>
                    <a:pt x="15971" y="8006"/>
                    <a:pt x="14723" y="5894"/>
                    <a:pt x="14723" y="5894"/>
                  </a:cubicBezTo>
                  <a:cubicBezTo>
                    <a:pt x="13859" y="5382"/>
                    <a:pt x="14019" y="4294"/>
                    <a:pt x="14019" y="4294"/>
                  </a:cubicBezTo>
                  <a:cubicBezTo>
                    <a:pt x="15619" y="3589"/>
                    <a:pt x="14019" y="1829"/>
                    <a:pt x="14019" y="1829"/>
                  </a:cubicBezTo>
                  <a:cubicBezTo>
                    <a:pt x="13838" y="1882"/>
                    <a:pt x="13539" y="1900"/>
                    <a:pt x="13221" y="1900"/>
                  </a:cubicBezTo>
                  <a:cubicBezTo>
                    <a:pt x="12586" y="1900"/>
                    <a:pt x="11875" y="1829"/>
                    <a:pt x="11875" y="1829"/>
                  </a:cubicBezTo>
                  <a:cubicBezTo>
                    <a:pt x="10694" y="792"/>
                    <a:pt x="10005" y="507"/>
                    <a:pt x="9605" y="507"/>
                  </a:cubicBezTo>
                  <a:cubicBezTo>
                    <a:pt x="9116" y="507"/>
                    <a:pt x="9058" y="933"/>
                    <a:pt x="9058" y="933"/>
                  </a:cubicBezTo>
                  <a:cubicBezTo>
                    <a:pt x="8266" y="248"/>
                    <a:pt x="7722" y="0"/>
                    <a:pt x="7348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4"/>
            <p:cNvSpPr/>
            <p:nvPr/>
          </p:nvSpPr>
          <p:spPr>
            <a:xfrm>
              <a:off x="4554925" y="1214375"/>
              <a:ext cx="770575" cy="380500"/>
            </a:xfrm>
            <a:custGeom>
              <a:rect b="b" l="l" r="r" t="t"/>
              <a:pathLst>
                <a:path extrusionOk="0" h="15220" w="30823">
                  <a:moveTo>
                    <a:pt x="11322" y="0"/>
                  </a:moveTo>
                  <a:cubicBezTo>
                    <a:pt x="10367" y="0"/>
                    <a:pt x="8514" y="913"/>
                    <a:pt x="8514" y="913"/>
                  </a:cubicBezTo>
                  <a:cubicBezTo>
                    <a:pt x="5896" y="4840"/>
                    <a:pt x="2808" y="4979"/>
                    <a:pt x="2386" y="4979"/>
                  </a:cubicBezTo>
                  <a:cubicBezTo>
                    <a:pt x="2354" y="4979"/>
                    <a:pt x="2337" y="4978"/>
                    <a:pt x="2337" y="4978"/>
                  </a:cubicBezTo>
                  <a:cubicBezTo>
                    <a:pt x="2081" y="6066"/>
                    <a:pt x="1089" y="6546"/>
                    <a:pt x="1" y="6770"/>
                  </a:cubicBezTo>
                  <a:cubicBezTo>
                    <a:pt x="161" y="6994"/>
                    <a:pt x="417" y="7250"/>
                    <a:pt x="897" y="7250"/>
                  </a:cubicBezTo>
                  <a:lnTo>
                    <a:pt x="929" y="7250"/>
                  </a:lnTo>
                  <a:lnTo>
                    <a:pt x="3873" y="7954"/>
                  </a:lnTo>
                  <a:lnTo>
                    <a:pt x="5122" y="8146"/>
                  </a:lnTo>
                  <a:lnTo>
                    <a:pt x="6210" y="8754"/>
                  </a:lnTo>
                  <a:lnTo>
                    <a:pt x="10531" y="9331"/>
                  </a:lnTo>
                  <a:lnTo>
                    <a:pt x="10211" y="9875"/>
                  </a:lnTo>
                  <a:cubicBezTo>
                    <a:pt x="10211" y="9875"/>
                    <a:pt x="10179" y="9939"/>
                    <a:pt x="10211" y="10035"/>
                  </a:cubicBezTo>
                  <a:cubicBezTo>
                    <a:pt x="10243" y="10099"/>
                    <a:pt x="10435" y="10387"/>
                    <a:pt x="11779" y="10451"/>
                  </a:cubicBezTo>
                  <a:lnTo>
                    <a:pt x="12131" y="10515"/>
                  </a:lnTo>
                  <a:lnTo>
                    <a:pt x="12515" y="14195"/>
                  </a:lnTo>
                  <a:lnTo>
                    <a:pt x="13731" y="15220"/>
                  </a:lnTo>
                  <a:cubicBezTo>
                    <a:pt x="14819" y="13107"/>
                    <a:pt x="15972" y="11091"/>
                    <a:pt x="15972" y="11091"/>
                  </a:cubicBezTo>
                  <a:cubicBezTo>
                    <a:pt x="17071" y="10646"/>
                    <a:pt x="17816" y="10505"/>
                    <a:pt x="18318" y="10505"/>
                  </a:cubicBezTo>
                  <a:cubicBezTo>
                    <a:pt x="19191" y="10505"/>
                    <a:pt x="19332" y="10931"/>
                    <a:pt x="19332" y="10931"/>
                  </a:cubicBezTo>
                  <a:cubicBezTo>
                    <a:pt x="19509" y="11045"/>
                    <a:pt x="19655" y="11094"/>
                    <a:pt x="19774" y="11094"/>
                  </a:cubicBezTo>
                  <a:cubicBezTo>
                    <a:pt x="20558" y="11094"/>
                    <a:pt x="20196" y="8947"/>
                    <a:pt x="20196" y="8946"/>
                  </a:cubicBezTo>
                  <a:lnTo>
                    <a:pt x="20196" y="8946"/>
                  </a:lnTo>
                  <a:cubicBezTo>
                    <a:pt x="20495" y="9106"/>
                    <a:pt x="20833" y="9160"/>
                    <a:pt x="21151" y="9160"/>
                  </a:cubicBezTo>
                  <a:cubicBezTo>
                    <a:pt x="21786" y="9160"/>
                    <a:pt x="22341" y="8946"/>
                    <a:pt x="22341" y="8946"/>
                  </a:cubicBezTo>
                  <a:cubicBezTo>
                    <a:pt x="22816" y="8096"/>
                    <a:pt x="23296" y="7837"/>
                    <a:pt x="23705" y="7837"/>
                  </a:cubicBezTo>
                  <a:cubicBezTo>
                    <a:pt x="24342" y="7837"/>
                    <a:pt x="24805" y="8466"/>
                    <a:pt x="24805" y="8466"/>
                  </a:cubicBezTo>
                  <a:cubicBezTo>
                    <a:pt x="25392" y="8829"/>
                    <a:pt x="25961" y="8950"/>
                    <a:pt x="26459" y="8950"/>
                  </a:cubicBezTo>
                  <a:cubicBezTo>
                    <a:pt x="27455" y="8950"/>
                    <a:pt x="28166" y="8466"/>
                    <a:pt x="28166" y="8466"/>
                  </a:cubicBezTo>
                  <a:cubicBezTo>
                    <a:pt x="28283" y="8168"/>
                    <a:pt x="28618" y="8068"/>
                    <a:pt x="29011" y="8068"/>
                  </a:cubicBezTo>
                  <a:cubicBezTo>
                    <a:pt x="29798" y="8068"/>
                    <a:pt x="30822" y="8466"/>
                    <a:pt x="30822" y="8466"/>
                  </a:cubicBezTo>
                  <a:lnTo>
                    <a:pt x="29222" y="6930"/>
                  </a:lnTo>
                  <a:lnTo>
                    <a:pt x="29222" y="4946"/>
                  </a:lnTo>
                  <a:cubicBezTo>
                    <a:pt x="27987" y="5458"/>
                    <a:pt x="27049" y="5609"/>
                    <a:pt x="26371" y="5609"/>
                  </a:cubicBezTo>
                  <a:cubicBezTo>
                    <a:pt x="25399" y="5609"/>
                    <a:pt x="24965" y="5298"/>
                    <a:pt x="24965" y="5298"/>
                  </a:cubicBezTo>
                  <a:lnTo>
                    <a:pt x="24965" y="3537"/>
                  </a:lnTo>
                  <a:lnTo>
                    <a:pt x="23013" y="4626"/>
                  </a:lnTo>
                  <a:cubicBezTo>
                    <a:pt x="22565" y="4404"/>
                    <a:pt x="22114" y="4311"/>
                    <a:pt x="21671" y="4311"/>
                  </a:cubicBezTo>
                  <a:cubicBezTo>
                    <a:pt x="19293" y="4311"/>
                    <a:pt x="17156" y="6994"/>
                    <a:pt x="17156" y="6994"/>
                  </a:cubicBezTo>
                  <a:cubicBezTo>
                    <a:pt x="16569" y="6194"/>
                    <a:pt x="16000" y="5927"/>
                    <a:pt x="15502" y="5927"/>
                  </a:cubicBezTo>
                  <a:cubicBezTo>
                    <a:pt x="14506" y="5927"/>
                    <a:pt x="13795" y="6994"/>
                    <a:pt x="13795" y="6994"/>
                  </a:cubicBezTo>
                  <a:cubicBezTo>
                    <a:pt x="13165" y="4041"/>
                    <a:pt x="11276" y="3887"/>
                    <a:pt x="10889" y="3887"/>
                  </a:cubicBezTo>
                  <a:cubicBezTo>
                    <a:pt x="10843" y="3887"/>
                    <a:pt x="10819" y="3890"/>
                    <a:pt x="10819" y="3890"/>
                  </a:cubicBezTo>
                  <a:cubicBezTo>
                    <a:pt x="9088" y="4703"/>
                    <a:pt x="8424" y="4922"/>
                    <a:pt x="8210" y="4922"/>
                  </a:cubicBezTo>
                  <a:cubicBezTo>
                    <a:pt x="7961" y="4922"/>
                    <a:pt x="8322" y="4626"/>
                    <a:pt x="8322" y="4626"/>
                  </a:cubicBezTo>
                  <a:cubicBezTo>
                    <a:pt x="8162" y="2513"/>
                    <a:pt x="11523" y="17"/>
                    <a:pt x="11523" y="17"/>
                  </a:cubicBezTo>
                  <a:cubicBezTo>
                    <a:pt x="11462" y="6"/>
                    <a:pt x="11395" y="0"/>
                    <a:pt x="11322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4"/>
            <p:cNvSpPr/>
            <p:nvPr/>
          </p:nvSpPr>
          <p:spPr>
            <a:xfrm>
              <a:off x="5610325" y="2410200"/>
              <a:ext cx="997825" cy="570525"/>
            </a:xfrm>
            <a:custGeom>
              <a:rect b="b" l="l" r="r" t="t"/>
              <a:pathLst>
                <a:path extrusionOk="0" h="22821" w="39913">
                  <a:moveTo>
                    <a:pt x="26566" y="1"/>
                  </a:moveTo>
                  <a:lnTo>
                    <a:pt x="26566" y="417"/>
                  </a:lnTo>
                  <a:lnTo>
                    <a:pt x="25990" y="1921"/>
                  </a:lnTo>
                  <a:lnTo>
                    <a:pt x="23237" y="577"/>
                  </a:lnTo>
                  <a:lnTo>
                    <a:pt x="22853" y="2497"/>
                  </a:lnTo>
                  <a:lnTo>
                    <a:pt x="22405" y="2145"/>
                  </a:lnTo>
                  <a:cubicBezTo>
                    <a:pt x="22309" y="2337"/>
                    <a:pt x="22149" y="2817"/>
                    <a:pt x="22085" y="3425"/>
                  </a:cubicBezTo>
                  <a:lnTo>
                    <a:pt x="22053" y="3617"/>
                  </a:lnTo>
                  <a:lnTo>
                    <a:pt x="21253" y="4161"/>
                  </a:lnTo>
                  <a:lnTo>
                    <a:pt x="21253" y="5186"/>
                  </a:lnTo>
                  <a:lnTo>
                    <a:pt x="20036" y="5186"/>
                  </a:lnTo>
                  <a:lnTo>
                    <a:pt x="19652" y="8098"/>
                  </a:lnTo>
                  <a:lnTo>
                    <a:pt x="17796" y="8098"/>
                  </a:lnTo>
                  <a:lnTo>
                    <a:pt x="17668" y="7874"/>
                  </a:lnTo>
                  <a:cubicBezTo>
                    <a:pt x="17444" y="7394"/>
                    <a:pt x="17252" y="7106"/>
                    <a:pt x="17156" y="6978"/>
                  </a:cubicBezTo>
                  <a:cubicBezTo>
                    <a:pt x="17124" y="7234"/>
                    <a:pt x="17028" y="7714"/>
                    <a:pt x="17092" y="8322"/>
                  </a:cubicBezTo>
                  <a:lnTo>
                    <a:pt x="17092" y="8450"/>
                  </a:lnTo>
                  <a:lnTo>
                    <a:pt x="16036" y="10403"/>
                  </a:lnTo>
                  <a:lnTo>
                    <a:pt x="15203" y="13315"/>
                  </a:lnTo>
                  <a:cubicBezTo>
                    <a:pt x="15364" y="13891"/>
                    <a:pt x="15364" y="14307"/>
                    <a:pt x="15171" y="14691"/>
                  </a:cubicBezTo>
                  <a:cubicBezTo>
                    <a:pt x="15043" y="14947"/>
                    <a:pt x="14787" y="15107"/>
                    <a:pt x="14659" y="15204"/>
                  </a:cubicBezTo>
                  <a:cubicBezTo>
                    <a:pt x="13987" y="15972"/>
                    <a:pt x="12867" y="16068"/>
                    <a:pt x="12323" y="16132"/>
                  </a:cubicBezTo>
                  <a:cubicBezTo>
                    <a:pt x="12035" y="17124"/>
                    <a:pt x="11619" y="17764"/>
                    <a:pt x="11075" y="17956"/>
                  </a:cubicBezTo>
                  <a:cubicBezTo>
                    <a:pt x="10915" y="17988"/>
                    <a:pt x="10755" y="18052"/>
                    <a:pt x="10595" y="18052"/>
                  </a:cubicBezTo>
                  <a:cubicBezTo>
                    <a:pt x="10179" y="18052"/>
                    <a:pt x="9858" y="17828"/>
                    <a:pt x="9826" y="17796"/>
                  </a:cubicBezTo>
                  <a:lnTo>
                    <a:pt x="9666" y="17668"/>
                  </a:lnTo>
                  <a:lnTo>
                    <a:pt x="9634" y="17508"/>
                  </a:lnTo>
                  <a:cubicBezTo>
                    <a:pt x="9602" y="17348"/>
                    <a:pt x="9538" y="17316"/>
                    <a:pt x="9538" y="17316"/>
                  </a:cubicBezTo>
                  <a:cubicBezTo>
                    <a:pt x="9282" y="17316"/>
                    <a:pt x="8578" y="17764"/>
                    <a:pt x="8098" y="18276"/>
                  </a:cubicBezTo>
                  <a:lnTo>
                    <a:pt x="7970" y="18436"/>
                  </a:lnTo>
                  <a:lnTo>
                    <a:pt x="7746" y="18404"/>
                  </a:lnTo>
                  <a:cubicBezTo>
                    <a:pt x="6402" y="18244"/>
                    <a:pt x="5474" y="17284"/>
                    <a:pt x="5026" y="16676"/>
                  </a:cubicBezTo>
                  <a:lnTo>
                    <a:pt x="1761" y="19908"/>
                  </a:lnTo>
                  <a:lnTo>
                    <a:pt x="1761" y="21573"/>
                  </a:lnTo>
                  <a:lnTo>
                    <a:pt x="1" y="22821"/>
                  </a:lnTo>
                  <a:cubicBezTo>
                    <a:pt x="353" y="22789"/>
                    <a:pt x="513" y="22757"/>
                    <a:pt x="545" y="22757"/>
                  </a:cubicBezTo>
                  <a:lnTo>
                    <a:pt x="6402" y="22085"/>
                  </a:lnTo>
                  <a:cubicBezTo>
                    <a:pt x="6626" y="21797"/>
                    <a:pt x="7074" y="21349"/>
                    <a:pt x="7554" y="21349"/>
                  </a:cubicBezTo>
                  <a:cubicBezTo>
                    <a:pt x="7650" y="21349"/>
                    <a:pt x="7746" y="21349"/>
                    <a:pt x="7842" y="21381"/>
                  </a:cubicBezTo>
                  <a:cubicBezTo>
                    <a:pt x="8162" y="21573"/>
                    <a:pt x="8322" y="21765"/>
                    <a:pt x="8450" y="21989"/>
                  </a:cubicBezTo>
                  <a:cubicBezTo>
                    <a:pt x="11555" y="21573"/>
                    <a:pt x="34887" y="18372"/>
                    <a:pt x="39912" y="16484"/>
                  </a:cubicBezTo>
                  <a:lnTo>
                    <a:pt x="39400" y="15428"/>
                  </a:lnTo>
                  <a:cubicBezTo>
                    <a:pt x="39257" y="15365"/>
                    <a:pt x="39119" y="15338"/>
                    <a:pt x="38987" y="15338"/>
                  </a:cubicBezTo>
                  <a:cubicBezTo>
                    <a:pt x="38034" y="15338"/>
                    <a:pt x="37416" y="16772"/>
                    <a:pt x="37416" y="16772"/>
                  </a:cubicBezTo>
                  <a:cubicBezTo>
                    <a:pt x="36520" y="16676"/>
                    <a:pt x="34439" y="13795"/>
                    <a:pt x="34439" y="13795"/>
                  </a:cubicBezTo>
                  <a:cubicBezTo>
                    <a:pt x="34374" y="13403"/>
                    <a:pt x="34437" y="13252"/>
                    <a:pt x="34574" y="13252"/>
                  </a:cubicBezTo>
                  <a:cubicBezTo>
                    <a:pt x="35040" y="13252"/>
                    <a:pt x="36359" y="15011"/>
                    <a:pt x="36359" y="15011"/>
                  </a:cubicBezTo>
                  <a:cubicBezTo>
                    <a:pt x="36829" y="15332"/>
                    <a:pt x="37142" y="15438"/>
                    <a:pt x="37350" y="15438"/>
                  </a:cubicBezTo>
                  <a:cubicBezTo>
                    <a:pt x="37768" y="15438"/>
                    <a:pt x="37768" y="15011"/>
                    <a:pt x="37768" y="15011"/>
                  </a:cubicBezTo>
                  <a:cubicBezTo>
                    <a:pt x="35596" y="12647"/>
                    <a:pt x="36353" y="12356"/>
                    <a:pt x="36857" y="12356"/>
                  </a:cubicBezTo>
                  <a:cubicBezTo>
                    <a:pt x="37022" y="12356"/>
                    <a:pt x="37160" y="12387"/>
                    <a:pt x="37160" y="12387"/>
                  </a:cubicBezTo>
                  <a:cubicBezTo>
                    <a:pt x="36488" y="11011"/>
                    <a:pt x="36712" y="9282"/>
                    <a:pt x="36712" y="9282"/>
                  </a:cubicBezTo>
                  <a:cubicBezTo>
                    <a:pt x="35591" y="9026"/>
                    <a:pt x="35111" y="8130"/>
                    <a:pt x="34951" y="7234"/>
                  </a:cubicBezTo>
                  <a:lnTo>
                    <a:pt x="30694" y="6722"/>
                  </a:lnTo>
                  <a:lnTo>
                    <a:pt x="30630" y="6722"/>
                  </a:lnTo>
                  <a:cubicBezTo>
                    <a:pt x="29670" y="6370"/>
                    <a:pt x="29158" y="5826"/>
                    <a:pt x="29030" y="5186"/>
                  </a:cubicBezTo>
                  <a:cubicBezTo>
                    <a:pt x="28934" y="4417"/>
                    <a:pt x="29606" y="3745"/>
                    <a:pt x="29894" y="3521"/>
                  </a:cubicBezTo>
                  <a:cubicBezTo>
                    <a:pt x="29958" y="2945"/>
                    <a:pt x="29894" y="2561"/>
                    <a:pt x="29606" y="2273"/>
                  </a:cubicBezTo>
                  <a:cubicBezTo>
                    <a:pt x="29158" y="1793"/>
                    <a:pt x="28358" y="1761"/>
                    <a:pt x="28038" y="1761"/>
                  </a:cubicBezTo>
                  <a:lnTo>
                    <a:pt x="27814" y="1761"/>
                  </a:lnTo>
                  <a:lnTo>
                    <a:pt x="27398" y="1793"/>
                  </a:lnTo>
                  <a:lnTo>
                    <a:pt x="27366" y="1377"/>
                  </a:lnTo>
                  <a:cubicBezTo>
                    <a:pt x="27270" y="769"/>
                    <a:pt x="27046" y="257"/>
                    <a:pt x="26758" y="65"/>
                  </a:cubicBezTo>
                  <a:cubicBezTo>
                    <a:pt x="26662" y="33"/>
                    <a:pt x="26630" y="1"/>
                    <a:pt x="26566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4"/>
            <p:cNvSpPr/>
            <p:nvPr/>
          </p:nvSpPr>
          <p:spPr>
            <a:xfrm>
              <a:off x="2092075" y="2245375"/>
              <a:ext cx="969800" cy="765775"/>
            </a:xfrm>
            <a:custGeom>
              <a:rect b="b" l="l" r="r" t="t"/>
              <a:pathLst>
                <a:path extrusionOk="0" h="30631" w="38792">
                  <a:moveTo>
                    <a:pt x="3553" y="0"/>
                  </a:moveTo>
                  <a:lnTo>
                    <a:pt x="0" y="26565"/>
                  </a:lnTo>
                  <a:cubicBezTo>
                    <a:pt x="3489" y="27077"/>
                    <a:pt x="27301" y="30630"/>
                    <a:pt x="36103" y="30630"/>
                  </a:cubicBezTo>
                  <a:lnTo>
                    <a:pt x="37031" y="30630"/>
                  </a:lnTo>
                  <a:cubicBezTo>
                    <a:pt x="37223" y="28806"/>
                    <a:pt x="38215" y="19108"/>
                    <a:pt x="37831" y="16836"/>
                  </a:cubicBezTo>
                  <a:cubicBezTo>
                    <a:pt x="37703" y="15715"/>
                    <a:pt x="38023" y="12579"/>
                    <a:pt x="38311" y="9634"/>
                  </a:cubicBezTo>
                  <a:cubicBezTo>
                    <a:pt x="38535" y="7202"/>
                    <a:pt x="38791" y="4673"/>
                    <a:pt x="38791" y="3681"/>
                  </a:cubicBezTo>
                  <a:lnTo>
                    <a:pt x="29158" y="2881"/>
                  </a:lnTo>
                  <a:lnTo>
                    <a:pt x="28869" y="2881"/>
                  </a:lnTo>
                  <a:cubicBezTo>
                    <a:pt x="26469" y="2881"/>
                    <a:pt x="13955" y="1313"/>
                    <a:pt x="3553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4"/>
            <p:cNvSpPr/>
            <p:nvPr/>
          </p:nvSpPr>
          <p:spPr>
            <a:xfrm>
              <a:off x="1556750" y="749900"/>
              <a:ext cx="1377100" cy="856175"/>
            </a:xfrm>
            <a:custGeom>
              <a:rect b="b" l="l" r="r" t="t"/>
              <a:pathLst>
                <a:path extrusionOk="0" h="34247" w="55084">
                  <a:moveTo>
                    <a:pt x="1313" y="0"/>
                  </a:moveTo>
                  <a:cubicBezTo>
                    <a:pt x="897" y="1441"/>
                    <a:pt x="321" y="4801"/>
                    <a:pt x="1" y="5921"/>
                  </a:cubicBezTo>
                  <a:cubicBezTo>
                    <a:pt x="513" y="6370"/>
                    <a:pt x="1313" y="7426"/>
                    <a:pt x="577" y="9922"/>
                  </a:cubicBezTo>
                  <a:cubicBezTo>
                    <a:pt x="801" y="10466"/>
                    <a:pt x="1217" y="11170"/>
                    <a:pt x="1697" y="11330"/>
                  </a:cubicBezTo>
                  <a:lnTo>
                    <a:pt x="1953" y="11362"/>
                  </a:lnTo>
                  <a:lnTo>
                    <a:pt x="2017" y="11554"/>
                  </a:lnTo>
                  <a:cubicBezTo>
                    <a:pt x="2305" y="12483"/>
                    <a:pt x="3266" y="15043"/>
                    <a:pt x="4098" y="15587"/>
                  </a:cubicBezTo>
                  <a:cubicBezTo>
                    <a:pt x="4514" y="15747"/>
                    <a:pt x="5730" y="16291"/>
                    <a:pt x="5922" y="17188"/>
                  </a:cubicBezTo>
                  <a:cubicBezTo>
                    <a:pt x="5986" y="17732"/>
                    <a:pt x="5698" y="18244"/>
                    <a:pt x="5058" y="18692"/>
                  </a:cubicBezTo>
                  <a:cubicBezTo>
                    <a:pt x="4418" y="20068"/>
                    <a:pt x="3458" y="22693"/>
                    <a:pt x="3906" y="23845"/>
                  </a:cubicBezTo>
                  <a:cubicBezTo>
                    <a:pt x="3938" y="23973"/>
                    <a:pt x="4034" y="24069"/>
                    <a:pt x="4098" y="24165"/>
                  </a:cubicBezTo>
                  <a:cubicBezTo>
                    <a:pt x="4642" y="23653"/>
                    <a:pt x="5442" y="22949"/>
                    <a:pt x="6114" y="22949"/>
                  </a:cubicBezTo>
                  <a:cubicBezTo>
                    <a:pt x="6274" y="22949"/>
                    <a:pt x="6370" y="23013"/>
                    <a:pt x="6498" y="23045"/>
                  </a:cubicBezTo>
                  <a:cubicBezTo>
                    <a:pt x="7074" y="23333"/>
                    <a:pt x="7138" y="24165"/>
                    <a:pt x="6818" y="25669"/>
                  </a:cubicBezTo>
                  <a:cubicBezTo>
                    <a:pt x="7074" y="27013"/>
                    <a:pt x="7746" y="29126"/>
                    <a:pt x="8483" y="29638"/>
                  </a:cubicBezTo>
                  <a:lnTo>
                    <a:pt x="8547" y="29638"/>
                  </a:lnTo>
                  <a:cubicBezTo>
                    <a:pt x="8707" y="29638"/>
                    <a:pt x="8867" y="29670"/>
                    <a:pt x="9027" y="29766"/>
                  </a:cubicBezTo>
                  <a:cubicBezTo>
                    <a:pt x="9571" y="30118"/>
                    <a:pt x="9827" y="31078"/>
                    <a:pt x="9731" y="32774"/>
                  </a:cubicBezTo>
                  <a:cubicBezTo>
                    <a:pt x="9859" y="32646"/>
                    <a:pt x="10019" y="32486"/>
                    <a:pt x="10179" y="32294"/>
                  </a:cubicBezTo>
                  <a:lnTo>
                    <a:pt x="10339" y="32070"/>
                  </a:lnTo>
                  <a:lnTo>
                    <a:pt x="10627" y="32166"/>
                  </a:lnTo>
                  <a:cubicBezTo>
                    <a:pt x="10627" y="32166"/>
                    <a:pt x="11427" y="32358"/>
                    <a:pt x="12355" y="32358"/>
                  </a:cubicBezTo>
                  <a:cubicBezTo>
                    <a:pt x="12675" y="32358"/>
                    <a:pt x="12995" y="32326"/>
                    <a:pt x="13315" y="32294"/>
                  </a:cubicBezTo>
                  <a:lnTo>
                    <a:pt x="13476" y="32294"/>
                  </a:lnTo>
                  <a:cubicBezTo>
                    <a:pt x="13764" y="32294"/>
                    <a:pt x="14660" y="32326"/>
                    <a:pt x="15460" y="32838"/>
                  </a:cubicBezTo>
                  <a:cubicBezTo>
                    <a:pt x="15844" y="32326"/>
                    <a:pt x="16484" y="31654"/>
                    <a:pt x="17220" y="31654"/>
                  </a:cubicBezTo>
                  <a:lnTo>
                    <a:pt x="17380" y="31654"/>
                  </a:lnTo>
                  <a:cubicBezTo>
                    <a:pt x="17828" y="31718"/>
                    <a:pt x="18180" y="31974"/>
                    <a:pt x="18468" y="32486"/>
                  </a:cubicBezTo>
                  <a:lnTo>
                    <a:pt x="18789" y="30118"/>
                  </a:lnTo>
                  <a:lnTo>
                    <a:pt x="52555" y="34247"/>
                  </a:lnTo>
                  <a:cubicBezTo>
                    <a:pt x="52747" y="33094"/>
                    <a:pt x="53227" y="30150"/>
                    <a:pt x="53387" y="28518"/>
                  </a:cubicBezTo>
                  <a:lnTo>
                    <a:pt x="53387" y="28486"/>
                  </a:lnTo>
                  <a:cubicBezTo>
                    <a:pt x="53483" y="27173"/>
                    <a:pt x="53803" y="22757"/>
                    <a:pt x="53835" y="21412"/>
                  </a:cubicBezTo>
                  <a:lnTo>
                    <a:pt x="53835" y="21092"/>
                  </a:lnTo>
                  <a:cubicBezTo>
                    <a:pt x="53835" y="20804"/>
                    <a:pt x="53963" y="19684"/>
                    <a:pt x="54155" y="17956"/>
                  </a:cubicBezTo>
                  <a:cubicBezTo>
                    <a:pt x="54475" y="15011"/>
                    <a:pt x="55083" y="9794"/>
                    <a:pt x="55083" y="8066"/>
                  </a:cubicBezTo>
                  <a:cubicBezTo>
                    <a:pt x="41289" y="6754"/>
                    <a:pt x="29447" y="5441"/>
                    <a:pt x="29447" y="5441"/>
                  </a:cubicBezTo>
                  <a:cubicBezTo>
                    <a:pt x="19941" y="3969"/>
                    <a:pt x="10115" y="1953"/>
                    <a:pt x="1313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4"/>
            <p:cNvSpPr/>
            <p:nvPr/>
          </p:nvSpPr>
          <p:spPr>
            <a:xfrm>
              <a:off x="334125" y="974750"/>
              <a:ext cx="1067425" cy="890575"/>
            </a:xfrm>
            <a:custGeom>
              <a:rect b="b" l="l" r="r" t="t"/>
              <a:pathLst>
                <a:path extrusionOk="0" h="35623" w="42697">
                  <a:moveTo>
                    <a:pt x="10499" y="0"/>
                  </a:moveTo>
                  <a:cubicBezTo>
                    <a:pt x="10243" y="0"/>
                    <a:pt x="10019" y="32"/>
                    <a:pt x="9795" y="32"/>
                  </a:cubicBezTo>
                  <a:lnTo>
                    <a:pt x="9314" y="2689"/>
                  </a:lnTo>
                  <a:cubicBezTo>
                    <a:pt x="9603" y="8898"/>
                    <a:pt x="609" y="21476"/>
                    <a:pt x="609" y="21476"/>
                  </a:cubicBezTo>
                  <a:lnTo>
                    <a:pt x="1" y="25861"/>
                  </a:lnTo>
                  <a:lnTo>
                    <a:pt x="129" y="26981"/>
                  </a:lnTo>
                  <a:cubicBezTo>
                    <a:pt x="3201" y="28357"/>
                    <a:pt x="21925" y="32806"/>
                    <a:pt x="34567" y="35623"/>
                  </a:cubicBezTo>
                  <a:lnTo>
                    <a:pt x="38248" y="21956"/>
                  </a:lnTo>
                  <a:cubicBezTo>
                    <a:pt x="37288" y="21636"/>
                    <a:pt x="36840" y="21316"/>
                    <a:pt x="36840" y="20900"/>
                  </a:cubicBezTo>
                  <a:cubicBezTo>
                    <a:pt x="36840" y="20676"/>
                    <a:pt x="36968" y="20484"/>
                    <a:pt x="37160" y="20324"/>
                  </a:cubicBezTo>
                  <a:cubicBezTo>
                    <a:pt x="36776" y="18755"/>
                    <a:pt x="39080" y="17315"/>
                    <a:pt x="39208" y="17251"/>
                  </a:cubicBezTo>
                  <a:lnTo>
                    <a:pt x="39304" y="17219"/>
                  </a:lnTo>
                  <a:lnTo>
                    <a:pt x="39400" y="17219"/>
                  </a:lnTo>
                  <a:cubicBezTo>
                    <a:pt x="39624" y="17219"/>
                    <a:pt x="39656" y="17123"/>
                    <a:pt x="39688" y="17091"/>
                  </a:cubicBezTo>
                  <a:cubicBezTo>
                    <a:pt x="39848" y="16899"/>
                    <a:pt x="39848" y="16451"/>
                    <a:pt x="39816" y="16259"/>
                  </a:cubicBezTo>
                  <a:lnTo>
                    <a:pt x="39784" y="16035"/>
                  </a:lnTo>
                  <a:lnTo>
                    <a:pt x="39944" y="15875"/>
                  </a:lnTo>
                  <a:cubicBezTo>
                    <a:pt x="40168" y="15651"/>
                    <a:pt x="41289" y="14179"/>
                    <a:pt x="42025" y="13218"/>
                  </a:cubicBezTo>
                  <a:lnTo>
                    <a:pt x="42089" y="13122"/>
                  </a:lnTo>
                  <a:cubicBezTo>
                    <a:pt x="42697" y="12674"/>
                    <a:pt x="42441" y="12034"/>
                    <a:pt x="42345" y="11778"/>
                  </a:cubicBezTo>
                  <a:cubicBezTo>
                    <a:pt x="41641" y="11362"/>
                    <a:pt x="41289" y="10530"/>
                    <a:pt x="41096" y="9794"/>
                  </a:cubicBezTo>
                  <a:lnTo>
                    <a:pt x="34567" y="8514"/>
                  </a:lnTo>
                  <a:lnTo>
                    <a:pt x="34503" y="8322"/>
                  </a:lnTo>
                  <a:cubicBezTo>
                    <a:pt x="34407" y="8130"/>
                    <a:pt x="33447" y="7841"/>
                    <a:pt x="31687" y="7841"/>
                  </a:cubicBezTo>
                  <a:lnTo>
                    <a:pt x="30855" y="7841"/>
                  </a:lnTo>
                  <a:lnTo>
                    <a:pt x="30727" y="7777"/>
                  </a:lnTo>
                  <a:cubicBezTo>
                    <a:pt x="30695" y="7713"/>
                    <a:pt x="30406" y="7553"/>
                    <a:pt x="28486" y="7553"/>
                  </a:cubicBezTo>
                  <a:cubicBezTo>
                    <a:pt x="27974" y="7553"/>
                    <a:pt x="27398" y="7553"/>
                    <a:pt x="26886" y="7617"/>
                  </a:cubicBezTo>
                  <a:cubicBezTo>
                    <a:pt x="26374" y="7777"/>
                    <a:pt x="25894" y="7841"/>
                    <a:pt x="25446" y="7841"/>
                  </a:cubicBezTo>
                  <a:cubicBezTo>
                    <a:pt x="24805" y="7841"/>
                    <a:pt x="24453" y="7649"/>
                    <a:pt x="24293" y="7553"/>
                  </a:cubicBezTo>
                  <a:cubicBezTo>
                    <a:pt x="24037" y="7489"/>
                    <a:pt x="23717" y="7393"/>
                    <a:pt x="23365" y="7393"/>
                  </a:cubicBezTo>
                  <a:cubicBezTo>
                    <a:pt x="22661" y="7393"/>
                    <a:pt x="21925" y="7617"/>
                    <a:pt x="21893" y="7617"/>
                  </a:cubicBezTo>
                  <a:lnTo>
                    <a:pt x="21637" y="7681"/>
                  </a:lnTo>
                  <a:lnTo>
                    <a:pt x="21477" y="7489"/>
                  </a:lnTo>
                  <a:cubicBezTo>
                    <a:pt x="20965" y="6881"/>
                    <a:pt x="19492" y="6497"/>
                    <a:pt x="18980" y="6369"/>
                  </a:cubicBezTo>
                  <a:lnTo>
                    <a:pt x="18852" y="6337"/>
                  </a:lnTo>
                  <a:cubicBezTo>
                    <a:pt x="18500" y="6081"/>
                    <a:pt x="18276" y="6049"/>
                    <a:pt x="18116" y="6049"/>
                  </a:cubicBezTo>
                  <a:cubicBezTo>
                    <a:pt x="18084" y="6049"/>
                    <a:pt x="18052" y="6049"/>
                    <a:pt x="18020" y="6081"/>
                  </a:cubicBezTo>
                  <a:cubicBezTo>
                    <a:pt x="17860" y="6177"/>
                    <a:pt x="17764" y="6369"/>
                    <a:pt x="17764" y="6369"/>
                  </a:cubicBezTo>
                  <a:lnTo>
                    <a:pt x="17700" y="6689"/>
                  </a:lnTo>
                  <a:lnTo>
                    <a:pt x="16836" y="6689"/>
                  </a:lnTo>
                  <a:cubicBezTo>
                    <a:pt x="13891" y="6689"/>
                    <a:pt x="13059" y="4833"/>
                    <a:pt x="12995" y="4769"/>
                  </a:cubicBezTo>
                  <a:lnTo>
                    <a:pt x="12931" y="4577"/>
                  </a:lnTo>
                  <a:lnTo>
                    <a:pt x="12995" y="4417"/>
                  </a:lnTo>
                  <a:cubicBezTo>
                    <a:pt x="13475" y="3521"/>
                    <a:pt x="13603" y="2817"/>
                    <a:pt x="13411" y="2208"/>
                  </a:cubicBezTo>
                  <a:cubicBezTo>
                    <a:pt x="13219" y="1632"/>
                    <a:pt x="12771" y="1376"/>
                    <a:pt x="12643" y="1280"/>
                  </a:cubicBezTo>
                  <a:cubicBezTo>
                    <a:pt x="11971" y="1152"/>
                    <a:pt x="11491" y="896"/>
                    <a:pt x="11235" y="480"/>
                  </a:cubicBezTo>
                  <a:cubicBezTo>
                    <a:pt x="11171" y="320"/>
                    <a:pt x="11075" y="160"/>
                    <a:pt x="11075" y="32"/>
                  </a:cubicBezTo>
                  <a:cubicBezTo>
                    <a:pt x="10915" y="0"/>
                    <a:pt x="10723" y="0"/>
                    <a:pt x="10499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4"/>
            <p:cNvSpPr/>
            <p:nvPr/>
          </p:nvSpPr>
          <p:spPr>
            <a:xfrm>
              <a:off x="232500" y="1670875"/>
              <a:ext cx="1066650" cy="1867575"/>
            </a:xfrm>
            <a:custGeom>
              <a:rect b="b" l="l" r="r" t="t"/>
              <a:pathLst>
                <a:path extrusionOk="0" h="74703" w="42666">
                  <a:moveTo>
                    <a:pt x="4226" y="0"/>
                  </a:moveTo>
                  <a:lnTo>
                    <a:pt x="4354" y="1088"/>
                  </a:lnTo>
                  <a:cubicBezTo>
                    <a:pt x="4706" y="4993"/>
                    <a:pt x="1473" y="8482"/>
                    <a:pt x="1473" y="8482"/>
                  </a:cubicBezTo>
                  <a:cubicBezTo>
                    <a:pt x="1" y="8770"/>
                    <a:pt x="257" y="10850"/>
                    <a:pt x="257" y="10850"/>
                  </a:cubicBezTo>
                  <a:cubicBezTo>
                    <a:pt x="2715" y="16985"/>
                    <a:pt x="1932" y="17891"/>
                    <a:pt x="1254" y="17891"/>
                  </a:cubicBezTo>
                  <a:cubicBezTo>
                    <a:pt x="970" y="17891"/>
                    <a:pt x="705" y="17731"/>
                    <a:pt x="705" y="17731"/>
                  </a:cubicBezTo>
                  <a:lnTo>
                    <a:pt x="705" y="20836"/>
                  </a:lnTo>
                  <a:lnTo>
                    <a:pt x="3138" y="25893"/>
                  </a:lnTo>
                  <a:cubicBezTo>
                    <a:pt x="3138" y="25893"/>
                    <a:pt x="2721" y="27813"/>
                    <a:pt x="3138" y="27813"/>
                  </a:cubicBezTo>
                  <a:cubicBezTo>
                    <a:pt x="3586" y="27813"/>
                    <a:pt x="4546" y="29446"/>
                    <a:pt x="4546" y="29446"/>
                  </a:cubicBezTo>
                  <a:lnTo>
                    <a:pt x="4898" y="28421"/>
                  </a:lnTo>
                  <a:cubicBezTo>
                    <a:pt x="5441" y="28099"/>
                    <a:pt x="5805" y="27974"/>
                    <a:pt x="6045" y="27974"/>
                  </a:cubicBezTo>
                  <a:cubicBezTo>
                    <a:pt x="6851" y="27974"/>
                    <a:pt x="6242" y="29382"/>
                    <a:pt x="6242" y="29382"/>
                  </a:cubicBezTo>
                  <a:lnTo>
                    <a:pt x="5442" y="29222"/>
                  </a:lnTo>
                  <a:lnTo>
                    <a:pt x="6114" y="30342"/>
                  </a:lnTo>
                  <a:cubicBezTo>
                    <a:pt x="6587" y="32146"/>
                    <a:pt x="6418" y="32632"/>
                    <a:pt x="6099" y="32632"/>
                  </a:cubicBezTo>
                  <a:cubicBezTo>
                    <a:pt x="5728" y="32632"/>
                    <a:pt x="5154" y="31974"/>
                    <a:pt x="5154" y="31974"/>
                  </a:cubicBezTo>
                  <a:cubicBezTo>
                    <a:pt x="5175" y="30558"/>
                    <a:pt x="5070" y="30080"/>
                    <a:pt x="4920" y="30080"/>
                  </a:cubicBezTo>
                  <a:cubicBezTo>
                    <a:pt x="4608" y="30080"/>
                    <a:pt x="4098" y="32134"/>
                    <a:pt x="4098" y="32134"/>
                  </a:cubicBezTo>
                  <a:cubicBezTo>
                    <a:pt x="3490" y="33542"/>
                    <a:pt x="5058" y="36327"/>
                    <a:pt x="5058" y="36327"/>
                  </a:cubicBezTo>
                  <a:cubicBezTo>
                    <a:pt x="8098" y="36423"/>
                    <a:pt x="6018" y="39143"/>
                    <a:pt x="6018" y="39143"/>
                  </a:cubicBezTo>
                  <a:cubicBezTo>
                    <a:pt x="4546" y="39496"/>
                    <a:pt x="5218" y="41128"/>
                    <a:pt x="5218" y="41128"/>
                  </a:cubicBezTo>
                  <a:cubicBezTo>
                    <a:pt x="5666" y="41128"/>
                    <a:pt x="6786" y="43336"/>
                    <a:pt x="6786" y="43336"/>
                  </a:cubicBezTo>
                  <a:cubicBezTo>
                    <a:pt x="6114" y="43624"/>
                    <a:pt x="7394" y="46025"/>
                    <a:pt x="7394" y="46025"/>
                  </a:cubicBezTo>
                  <a:cubicBezTo>
                    <a:pt x="7234" y="46537"/>
                    <a:pt x="9827" y="50890"/>
                    <a:pt x="9827" y="50890"/>
                  </a:cubicBezTo>
                  <a:lnTo>
                    <a:pt x="8803" y="54282"/>
                  </a:lnTo>
                  <a:lnTo>
                    <a:pt x="9219" y="55402"/>
                  </a:lnTo>
                  <a:cubicBezTo>
                    <a:pt x="14276" y="56011"/>
                    <a:pt x="15588" y="58283"/>
                    <a:pt x="15588" y="58283"/>
                  </a:cubicBezTo>
                  <a:cubicBezTo>
                    <a:pt x="15940" y="60139"/>
                    <a:pt x="17220" y="60459"/>
                    <a:pt x="17220" y="60459"/>
                  </a:cubicBezTo>
                  <a:cubicBezTo>
                    <a:pt x="17382" y="60441"/>
                    <a:pt x="17534" y="60432"/>
                    <a:pt x="17677" y="60432"/>
                  </a:cubicBezTo>
                  <a:cubicBezTo>
                    <a:pt x="20228" y="60432"/>
                    <a:pt x="19941" y="63244"/>
                    <a:pt x="19941" y="63244"/>
                  </a:cubicBezTo>
                  <a:cubicBezTo>
                    <a:pt x="24454" y="64044"/>
                    <a:pt x="24742" y="69165"/>
                    <a:pt x="24742" y="69165"/>
                  </a:cubicBezTo>
                  <a:lnTo>
                    <a:pt x="24742" y="73166"/>
                  </a:lnTo>
                  <a:lnTo>
                    <a:pt x="37480" y="74702"/>
                  </a:lnTo>
                  <a:cubicBezTo>
                    <a:pt x="39080" y="73486"/>
                    <a:pt x="39560" y="72942"/>
                    <a:pt x="39688" y="72686"/>
                  </a:cubicBezTo>
                  <a:lnTo>
                    <a:pt x="39592" y="72686"/>
                  </a:lnTo>
                  <a:cubicBezTo>
                    <a:pt x="39400" y="72686"/>
                    <a:pt x="39208" y="72750"/>
                    <a:pt x="38984" y="72782"/>
                  </a:cubicBezTo>
                  <a:lnTo>
                    <a:pt x="38472" y="72910"/>
                  </a:lnTo>
                  <a:lnTo>
                    <a:pt x="38472" y="69549"/>
                  </a:lnTo>
                  <a:lnTo>
                    <a:pt x="38664" y="69421"/>
                  </a:lnTo>
                  <a:cubicBezTo>
                    <a:pt x="40041" y="68621"/>
                    <a:pt x="39720" y="66733"/>
                    <a:pt x="39720" y="66701"/>
                  </a:cubicBezTo>
                  <a:lnTo>
                    <a:pt x="39720" y="66573"/>
                  </a:lnTo>
                  <a:lnTo>
                    <a:pt x="39752" y="66509"/>
                  </a:lnTo>
                  <a:cubicBezTo>
                    <a:pt x="40233" y="64940"/>
                    <a:pt x="41705" y="64236"/>
                    <a:pt x="42057" y="64108"/>
                  </a:cubicBezTo>
                  <a:cubicBezTo>
                    <a:pt x="42345" y="63884"/>
                    <a:pt x="42665" y="63564"/>
                    <a:pt x="42665" y="63244"/>
                  </a:cubicBezTo>
                  <a:cubicBezTo>
                    <a:pt x="42633" y="62924"/>
                    <a:pt x="42281" y="62636"/>
                    <a:pt x="42057" y="62540"/>
                  </a:cubicBezTo>
                  <a:cubicBezTo>
                    <a:pt x="41321" y="62060"/>
                    <a:pt x="40905" y="59499"/>
                    <a:pt x="40745" y="58283"/>
                  </a:cubicBezTo>
                  <a:lnTo>
                    <a:pt x="18757" y="25445"/>
                  </a:lnTo>
                  <a:lnTo>
                    <a:pt x="23845" y="5217"/>
                  </a:lnTo>
                  <a:cubicBezTo>
                    <a:pt x="15908" y="3329"/>
                    <a:pt x="7266" y="1152"/>
                    <a:pt x="4226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4"/>
            <p:cNvSpPr/>
            <p:nvPr/>
          </p:nvSpPr>
          <p:spPr>
            <a:xfrm>
              <a:off x="1182300" y="2815075"/>
              <a:ext cx="884175" cy="1094625"/>
            </a:xfrm>
            <a:custGeom>
              <a:rect b="b" l="l" r="r" t="t"/>
              <a:pathLst>
                <a:path extrusionOk="0" h="43785" w="35367">
                  <a:moveTo>
                    <a:pt x="8930" y="1"/>
                  </a:moveTo>
                  <a:lnTo>
                    <a:pt x="7970" y="4450"/>
                  </a:lnTo>
                  <a:cubicBezTo>
                    <a:pt x="8546" y="5954"/>
                    <a:pt x="8610" y="6818"/>
                    <a:pt x="8066" y="7170"/>
                  </a:cubicBezTo>
                  <a:cubicBezTo>
                    <a:pt x="7970" y="7234"/>
                    <a:pt x="7810" y="7298"/>
                    <a:pt x="7586" y="7298"/>
                  </a:cubicBezTo>
                  <a:cubicBezTo>
                    <a:pt x="6913" y="7298"/>
                    <a:pt x="5953" y="6658"/>
                    <a:pt x="5185" y="6018"/>
                  </a:cubicBezTo>
                  <a:cubicBezTo>
                    <a:pt x="4289" y="10435"/>
                    <a:pt x="3873" y="11971"/>
                    <a:pt x="3649" y="12483"/>
                  </a:cubicBezTo>
                  <a:cubicBezTo>
                    <a:pt x="3873" y="14403"/>
                    <a:pt x="4321" y="15972"/>
                    <a:pt x="4513" y="16132"/>
                  </a:cubicBezTo>
                  <a:cubicBezTo>
                    <a:pt x="4513" y="16132"/>
                    <a:pt x="5473" y="16644"/>
                    <a:pt x="5505" y="17540"/>
                  </a:cubicBezTo>
                  <a:cubicBezTo>
                    <a:pt x="5569" y="18084"/>
                    <a:pt x="5249" y="18660"/>
                    <a:pt x="4545" y="19140"/>
                  </a:cubicBezTo>
                  <a:lnTo>
                    <a:pt x="4481" y="19172"/>
                  </a:lnTo>
                  <a:cubicBezTo>
                    <a:pt x="4449" y="19172"/>
                    <a:pt x="3041" y="19684"/>
                    <a:pt x="2593" y="20965"/>
                  </a:cubicBezTo>
                  <a:cubicBezTo>
                    <a:pt x="2625" y="21445"/>
                    <a:pt x="2753" y="23301"/>
                    <a:pt x="1344" y="24293"/>
                  </a:cubicBezTo>
                  <a:lnTo>
                    <a:pt x="1344" y="26118"/>
                  </a:lnTo>
                  <a:lnTo>
                    <a:pt x="1632" y="26118"/>
                  </a:lnTo>
                  <a:cubicBezTo>
                    <a:pt x="2241" y="26118"/>
                    <a:pt x="2465" y="26374"/>
                    <a:pt x="2561" y="26566"/>
                  </a:cubicBezTo>
                  <a:cubicBezTo>
                    <a:pt x="2785" y="27046"/>
                    <a:pt x="2529" y="27654"/>
                    <a:pt x="672" y="29126"/>
                  </a:cubicBezTo>
                  <a:lnTo>
                    <a:pt x="0" y="30342"/>
                  </a:lnTo>
                  <a:lnTo>
                    <a:pt x="19684" y="42185"/>
                  </a:lnTo>
                  <a:lnTo>
                    <a:pt x="30150" y="43785"/>
                  </a:lnTo>
                  <a:lnTo>
                    <a:pt x="35367" y="4514"/>
                  </a:lnTo>
                  <a:cubicBezTo>
                    <a:pt x="31878" y="4193"/>
                    <a:pt x="13379" y="801"/>
                    <a:pt x="9858" y="161"/>
                  </a:cubicBezTo>
                  <a:lnTo>
                    <a:pt x="9154" y="33"/>
                  </a:lnTo>
                  <a:lnTo>
                    <a:pt x="9090" y="33"/>
                  </a:lnTo>
                  <a:lnTo>
                    <a:pt x="8930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4"/>
            <p:cNvSpPr/>
            <p:nvPr/>
          </p:nvSpPr>
          <p:spPr>
            <a:xfrm>
              <a:off x="1409525" y="1971725"/>
              <a:ext cx="748175" cy="934600"/>
            </a:xfrm>
            <a:custGeom>
              <a:rect b="b" l="l" r="r" t="t"/>
              <a:pathLst>
                <a:path extrusionOk="0" h="37384" w="29927">
                  <a:moveTo>
                    <a:pt x="7042" y="0"/>
                  </a:moveTo>
                  <a:lnTo>
                    <a:pt x="1" y="32903"/>
                  </a:lnTo>
                  <a:lnTo>
                    <a:pt x="673" y="33031"/>
                  </a:lnTo>
                  <a:cubicBezTo>
                    <a:pt x="9955" y="34727"/>
                    <a:pt x="23877" y="37223"/>
                    <a:pt x="26406" y="37383"/>
                  </a:cubicBezTo>
                  <a:lnTo>
                    <a:pt x="29927" y="10786"/>
                  </a:lnTo>
                  <a:cubicBezTo>
                    <a:pt x="26214" y="10338"/>
                    <a:pt x="22789" y="9858"/>
                    <a:pt x="20293" y="9538"/>
                  </a:cubicBezTo>
                  <a:lnTo>
                    <a:pt x="19845" y="9506"/>
                  </a:lnTo>
                  <a:lnTo>
                    <a:pt x="21093" y="2497"/>
                  </a:lnTo>
                  <a:cubicBezTo>
                    <a:pt x="18756" y="2369"/>
                    <a:pt x="12931" y="1249"/>
                    <a:pt x="7042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4"/>
            <p:cNvSpPr/>
            <p:nvPr/>
          </p:nvSpPr>
          <p:spPr>
            <a:xfrm>
              <a:off x="3737975" y="928275"/>
              <a:ext cx="875400" cy="979450"/>
            </a:xfrm>
            <a:custGeom>
              <a:rect b="b" l="l" r="r" t="t"/>
              <a:pathLst>
                <a:path extrusionOk="0" h="39178" w="35016">
                  <a:moveTo>
                    <a:pt x="9650" y="1"/>
                  </a:moveTo>
                  <a:cubicBezTo>
                    <a:pt x="9619" y="1"/>
                    <a:pt x="9602" y="3"/>
                    <a:pt x="9602" y="3"/>
                  </a:cubicBezTo>
                  <a:lnTo>
                    <a:pt x="9602" y="3235"/>
                  </a:lnTo>
                  <a:cubicBezTo>
                    <a:pt x="8674" y="3467"/>
                    <a:pt x="6896" y="3574"/>
                    <a:pt x="4508" y="3574"/>
                  </a:cubicBezTo>
                  <a:cubicBezTo>
                    <a:pt x="3275" y="3574"/>
                    <a:pt x="1879" y="3546"/>
                    <a:pt x="353" y="3491"/>
                  </a:cubicBezTo>
                  <a:cubicBezTo>
                    <a:pt x="353" y="3875"/>
                    <a:pt x="321" y="4451"/>
                    <a:pt x="32" y="5060"/>
                  </a:cubicBezTo>
                  <a:cubicBezTo>
                    <a:pt x="0" y="7268"/>
                    <a:pt x="192" y="9380"/>
                    <a:pt x="513" y="9636"/>
                  </a:cubicBezTo>
                  <a:cubicBezTo>
                    <a:pt x="705" y="9700"/>
                    <a:pt x="1441" y="10341"/>
                    <a:pt x="1249" y="13893"/>
                  </a:cubicBezTo>
                  <a:cubicBezTo>
                    <a:pt x="1249" y="15077"/>
                    <a:pt x="1409" y="17318"/>
                    <a:pt x="1921" y="18374"/>
                  </a:cubicBezTo>
                  <a:cubicBezTo>
                    <a:pt x="2145" y="18918"/>
                    <a:pt x="2273" y="19142"/>
                    <a:pt x="2273" y="19334"/>
                  </a:cubicBezTo>
                  <a:cubicBezTo>
                    <a:pt x="2625" y="20070"/>
                    <a:pt x="3073" y="21511"/>
                    <a:pt x="2273" y="23015"/>
                  </a:cubicBezTo>
                  <a:lnTo>
                    <a:pt x="2273" y="24263"/>
                  </a:lnTo>
                  <a:lnTo>
                    <a:pt x="1953" y="24359"/>
                  </a:lnTo>
                  <a:cubicBezTo>
                    <a:pt x="1345" y="24455"/>
                    <a:pt x="1121" y="24679"/>
                    <a:pt x="1089" y="24775"/>
                  </a:cubicBezTo>
                  <a:cubicBezTo>
                    <a:pt x="1025" y="25159"/>
                    <a:pt x="1825" y="25959"/>
                    <a:pt x="2817" y="26536"/>
                  </a:cubicBezTo>
                  <a:lnTo>
                    <a:pt x="3041" y="26664"/>
                  </a:lnTo>
                  <a:lnTo>
                    <a:pt x="3041" y="39114"/>
                  </a:lnTo>
                  <a:lnTo>
                    <a:pt x="9922" y="39178"/>
                  </a:lnTo>
                  <a:lnTo>
                    <a:pt x="21701" y="38570"/>
                  </a:lnTo>
                  <a:lnTo>
                    <a:pt x="28166" y="38570"/>
                  </a:lnTo>
                  <a:lnTo>
                    <a:pt x="27878" y="36489"/>
                  </a:lnTo>
                  <a:lnTo>
                    <a:pt x="24869" y="34505"/>
                  </a:lnTo>
                  <a:lnTo>
                    <a:pt x="24837" y="34345"/>
                  </a:lnTo>
                  <a:cubicBezTo>
                    <a:pt x="24677" y="33545"/>
                    <a:pt x="23493" y="33129"/>
                    <a:pt x="23429" y="33129"/>
                  </a:cubicBezTo>
                  <a:lnTo>
                    <a:pt x="23237" y="33097"/>
                  </a:lnTo>
                  <a:lnTo>
                    <a:pt x="23141" y="32905"/>
                  </a:lnTo>
                  <a:cubicBezTo>
                    <a:pt x="22885" y="32233"/>
                    <a:pt x="21445" y="31497"/>
                    <a:pt x="20612" y="31272"/>
                  </a:cubicBezTo>
                  <a:lnTo>
                    <a:pt x="20452" y="31240"/>
                  </a:lnTo>
                  <a:lnTo>
                    <a:pt x="20356" y="31080"/>
                  </a:lnTo>
                  <a:cubicBezTo>
                    <a:pt x="19748" y="29896"/>
                    <a:pt x="20324" y="27336"/>
                    <a:pt x="20388" y="27080"/>
                  </a:cubicBezTo>
                  <a:lnTo>
                    <a:pt x="20452" y="26984"/>
                  </a:lnTo>
                  <a:cubicBezTo>
                    <a:pt x="20612" y="26664"/>
                    <a:pt x="20772" y="26216"/>
                    <a:pt x="20612" y="25959"/>
                  </a:cubicBezTo>
                  <a:cubicBezTo>
                    <a:pt x="20452" y="25671"/>
                    <a:pt x="19972" y="25543"/>
                    <a:pt x="19812" y="25543"/>
                  </a:cubicBezTo>
                  <a:lnTo>
                    <a:pt x="19396" y="25511"/>
                  </a:lnTo>
                  <a:lnTo>
                    <a:pt x="19428" y="25095"/>
                  </a:lnTo>
                  <a:cubicBezTo>
                    <a:pt x="19524" y="23719"/>
                    <a:pt x="19972" y="22631"/>
                    <a:pt x="20772" y="21959"/>
                  </a:cubicBezTo>
                  <a:cubicBezTo>
                    <a:pt x="21445" y="21383"/>
                    <a:pt x="22149" y="21223"/>
                    <a:pt x="22565" y="21223"/>
                  </a:cubicBezTo>
                  <a:lnTo>
                    <a:pt x="23973" y="18374"/>
                  </a:lnTo>
                  <a:cubicBezTo>
                    <a:pt x="23327" y="18293"/>
                    <a:pt x="23156" y="17986"/>
                    <a:pt x="23271" y="17986"/>
                  </a:cubicBezTo>
                  <a:cubicBezTo>
                    <a:pt x="23293" y="17986"/>
                    <a:pt x="23324" y="17997"/>
                    <a:pt x="23365" y="18022"/>
                  </a:cubicBezTo>
                  <a:cubicBezTo>
                    <a:pt x="23384" y="18035"/>
                    <a:pt x="23409" y="18042"/>
                    <a:pt x="23439" y="18042"/>
                  </a:cubicBezTo>
                  <a:cubicBezTo>
                    <a:pt x="24195" y="18042"/>
                    <a:pt x="28134" y="13925"/>
                    <a:pt x="28134" y="13925"/>
                  </a:cubicBezTo>
                  <a:cubicBezTo>
                    <a:pt x="27590" y="11813"/>
                    <a:pt x="35015" y="8644"/>
                    <a:pt x="35015" y="8644"/>
                  </a:cubicBezTo>
                  <a:cubicBezTo>
                    <a:pt x="34130" y="8111"/>
                    <a:pt x="33401" y="7933"/>
                    <a:pt x="32822" y="7933"/>
                  </a:cubicBezTo>
                  <a:cubicBezTo>
                    <a:pt x="31665" y="7933"/>
                    <a:pt x="31110" y="8644"/>
                    <a:pt x="31110" y="8644"/>
                  </a:cubicBezTo>
                  <a:cubicBezTo>
                    <a:pt x="29734" y="8484"/>
                    <a:pt x="29510" y="7428"/>
                    <a:pt x="29510" y="7428"/>
                  </a:cubicBezTo>
                  <a:cubicBezTo>
                    <a:pt x="28523" y="8545"/>
                    <a:pt x="26820" y="8650"/>
                    <a:pt x="26213" y="8650"/>
                  </a:cubicBezTo>
                  <a:cubicBezTo>
                    <a:pt x="26071" y="8650"/>
                    <a:pt x="25989" y="8644"/>
                    <a:pt x="25989" y="8644"/>
                  </a:cubicBezTo>
                  <a:cubicBezTo>
                    <a:pt x="24933" y="6884"/>
                    <a:pt x="22469" y="6884"/>
                    <a:pt x="22469" y="6884"/>
                  </a:cubicBezTo>
                  <a:cubicBezTo>
                    <a:pt x="20837" y="5253"/>
                    <a:pt x="18982" y="5118"/>
                    <a:pt x="18417" y="5118"/>
                  </a:cubicBezTo>
                  <a:cubicBezTo>
                    <a:pt x="18305" y="5118"/>
                    <a:pt x="18244" y="5124"/>
                    <a:pt x="18244" y="5124"/>
                  </a:cubicBezTo>
                  <a:cubicBezTo>
                    <a:pt x="17710" y="5902"/>
                    <a:pt x="17237" y="6162"/>
                    <a:pt x="16844" y="6162"/>
                  </a:cubicBezTo>
                  <a:cubicBezTo>
                    <a:pt x="16057" y="6162"/>
                    <a:pt x="15587" y="5124"/>
                    <a:pt x="15587" y="5124"/>
                  </a:cubicBezTo>
                  <a:cubicBezTo>
                    <a:pt x="15404" y="5131"/>
                    <a:pt x="15228" y="5134"/>
                    <a:pt x="15060" y="5134"/>
                  </a:cubicBezTo>
                  <a:cubicBezTo>
                    <a:pt x="11363" y="5134"/>
                    <a:pt x="11363" y="3523"/>
                    <a:pt x="11363" y="3523"/>
                  </a:cubicBezTo>
                  <a:cubicBezTo>
                    <a:pt x="11508" y="159"/>
                    <a:pt x="9944" y="1"/>
                    <a:pt x="9650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4"/>
            <p:cNvSpPr/>
            <p:nvPr/>
          </p:nvSpPr>
          <p:spPr>
            <a:xfrm>
              <a:off x="574800" y="570675"/>
              <a:ext cx="881975" cy="628925"/>
            </a:xfrm>
            <a:custGeom>
              <a:rect b="b" l="l" r="r" t="t"/>
              <a:pathLst>
                <a:path extrusionOk="0" h="25157" w="35279">
                  <a:moveTo>
                    <a:pt x="11210" y="0"/>
                  </a:moveTo>
                  <a:lnTo>
                    <a:pt x="11210" y="0"/>
                  </a:lnTo>
                  <a:cubicBezTo>
                    <a:pt x="12554" y="2368"/>
                    <a:pt x="11818" y="4065"/>
                    <a:pt x="11818" y="4065"/>
                  </a:cubicBezTo>
                  <a:cubicBezTo>
                    <a:pt x="11978" y="4673"/>
                    <a:pt x="11530" y="5281"/>
                    <a:pt x="11530" y="5281"/>
                  </a:cubicBezTo>
                  <a:cubicBezTo>
                    <a:pt x="11901" y="6868"/>
                    <a:pt x="11873" y="7382"/>
                    <a:pt x="11680" y="7382"/>
                  </a:cubicBezTo>
                  <a:cubicBezTo>
                    <a:pt x="11324" y="7382"/>
                    <a:pt x="10410" y="5633"/>
                    <a:pt x="10410" y="5633"/>
                  </a:cubicBezTo>
                  <a:cubicBezTo>
                    <a:pt x="10057" y="4673"/>
                    <a:pt x="11114" y="4449"/>
                    <a:pt x="11114" y="4449"/>
                  </a:cubicBezTo>
                  <a:cubicBezTo>
                    <a:pt x="10850" y="4239"/>
                    <a:pt x="10643" y="4154"/>
                    <a:pt x="10479" y="4154"/>
                  </a:cubicBezTo>
                  <a:cubicBezTo>
                    <a:pt x="9771" y="4154"/>
                    <a:pt x="9897" y="5761"/>
                    <a:pt x="9897" y="5761"/>
                  </a:cubicBezTo>
                  <a:cubicBezTo>
                    <a:pt x="5833" y="5697"/>
                    <a:pt x="2504" y="2272"/>
                    <a:pt x="2504" y="2272"/>
                  </a:cubicBezTo>
                  <a:cubicBezTo>
                    <a:pt x="2046" y="1771"/>
                    <a:pt x="1723" y="1569"/>
                    <a:pt x="1501" y="1569"/>
                  </a:cubicBezTo>
                  <a:cubicBezTo>
                    <a:pt x="572" y="1569"/>
                    <a:pt x="1384" y="5089"/>
                    <a:pt x="1384" y="5089"/>
                  </a:cubicBezTo>
                  <a:lnTo>
                    <a:pt x="1384" y="10018"/>
                  </a:lnTo>
                  <a:cubicBezTo>
                    <a:pt x="1448" y="11330"/>
                    <a:pt x="2568" y="11842"/>
                    <a:pt x="2568" y="11842"/>
                  </a:cubicBezTo>
                  <a:cubicBezTo>
                    <a:pt x="2387" y="11832"/>
                    <a:pt x="2223" y="11827"/>
                    <a:pt x="2074" y="11827"/>
                  </a:cubicBezTo>
                  <a:cubicBezTo>
                    <a:pt x="0" y="11827"/>
                    <a:pt x="1032" y="12802"/>
                    <a:pt x="1032" y="12802"/>
                  </a:cubicBezTo>
                  <a:cubicBezTo>
                    <a:pt x="3112" y="13859"/>
                    <a:pt x="488" y="14659"/>
                    <a:pt x="488" y="14659"/>
                  </a:cubicBezTo>
                  <a:lnTo>
                    <a:pt x="392" y="15395"/>
                  </a:lnTo>
                  <a:cubicBezTo>
                    <a:pt x="552" y="15395"/>
                    <a:pt x="712" y="15363"/>
                    <a:pt x="904" y="15363"/>
                  </a:cubicBezTo>
                  <a:cubicBezTo>
                    <a:pt x="1384" y="15363"/>
                    <a:pt x="1768" y="15459"/>
                    <a:pt x="2088" y="15555"/>
                  </a:cubicBezTo>
                  <a:lnTo>
                    <a:pt x="2440" y="15715"/>
                  </a:lnTo>
                  <a:lnTo>
                    <a:pt x="2344" y="16067"/>
                  </a:lnTo>
                  <a:cubicBezTo>
                    <a:pt x="2344" y="16067"/>
                    <a:pt x="2344" y="16163"/>
                    <a:pt x="2376" y="16291"/>
                  </a:cubicBezTo>
                  <a:cubicBezTo>
                    <a:pt x="2504" y="16483"/>
                    <a:pt x="2824" y="16611"/>
                    <a:pt x="3272" y="16675"/>
                  </a:cubicBezTo>
                  <a:lnTo>
                    <a:pt x="3336" y="16675"/>
                  </a:lnTo>
                  <a:cubicBezTo>
                    <a:pt x="3432" y="16739"/>
                    <a:pt x="4296" y="17091"/>
                    <a:pt x="4616" y="18115"/>
                  </a:cubicBezTo>
                  <a:cubicBezTo>
                    <a:pt x="4904" y="18884"/>
                    <a:pt x="4776" y="19812"/>
                    <a:pt x="4264" y="20804"/>
                  </a:cubicBezTo>
                  <a:cubicBezTo>
                    <a:pt x="4488" y="21220"/>
                    <a:pt x="5289" y="22052"/>
                    <a:pt x="7209" y="22052"/>
                  </a:cubicBezTo>
                  <a:lnTo>
                    <a:pt x="7369" y="22052"/>
                  </a:lnTo>
                  <a:cubicBezTo>
                    <a:pt x="7497" y="21860"/>
                    <a:pt x="7657" y="21604"/>
                    <a:pt x="7977" y="21476"/>
                  </a:cubicBezTo>
                  <a:cubicBezTo>
                    <a:pt x="8137" y="21412"/>
                    <a:pt x="8265" y="21412"/>
                    <a:pt x="8457" y="21412"/>
                  </a:cubicBezTo>
                  <a:cubicBezTo>
                    <a:pt x="8777" y="21412"/>
                    <a:pt x="9129" y="21540"/>
                    <a:pt x="9513" y="21732"/>
                  </a:cubicBezTo>
                  <a:cubicBezTo>
                    <a:pt x="9897" y="21796"/>
                    <a:pt x="11466" y="22180"/>
                    <a:pt x="12266" y="22916"/>
                  </a:cubicBezTo>
                  <a:cubicBezTo>
                    <a:pt x="12554" y="22852"/>
                    <a:pt x="13098" y="22756"/>
                    <a:pt x="13706" y="22756"/>
                  </a:cubicBezTo>
                  <a:cubicBezTo>
                    <a:pt x="14218" y="22756"/>
                    <a:pt x="14666" y="22852"/>
                    <a:pt x="15018" y="23012"/>
                  </a:cubicBezTo>
                  <a:lnTo>
                    <a:pt x="15114" y="23044"/>
                  </a:lnTo>
                  <a:cubicBezTo>
                    <a:pt x="15114" y="23044"/>
                    <a:pt x="15306" y="23204"/>
                    <a:pt x="15819" y="23204"/>
                  </a:cubicBezTo>
                  <a:cubicBezTo>
                    <a:pt x="16171" y="23204"/>
                    <a:pt x="16587" y="23140"/>
                    <a:pt x="17067" y="23012"/>
                  </a:cubicBezTo>
                  <a:lnTo>
                    <a:pt x="17131" y="23012"/>
                  </a:lnTo>
                  <a:cubicBezTo>
                    <a:pt x="17419" y="23012"/>
                    <a:pt x="18091" y="22980"/>
                    <a:pt x="18891" y="22980"/>
                  </a:cubicBezTo>
                  <a:cubicBezTo>
                    <a:pt x="20235" y="22980"/>
                    <a:pt x="21068" y="23044"/>
                    <a:pt x="21452" y="23236"/>
                  </a:cubicBezTo>
                  <a:lnTo>
                    <a:pt x="22156" y="23236"/>
                  </a:lnTo>
                  <a:cubicBezTo>
                    <a:pt x="23948" y="23236"/>
                    <a:pt x="25068" y="23492"/>
                    <a:pt x="25516" y="24004"/>
                  </a:cubicBezTo>
                  <a:lnTo>
                    <a:pt x="31341" y="25157"/>
                  </a:lnTo>
                  <a:cubicBezTo>
                    <a:pt x="31309" y="24965"/>
                    <a:pt x="31309" y="24837"/>
                    <a:pt x="31309" y="24741"/>
                  </a:cubicBezTo>
                  <a:cubicBezTo>
                    <a:pt x="30861" y="22980"/>
                    <a:pt x="34350" y="9634"/>
                    <a:pt x="35278" y="6081"/>
                  </a:cubicBezTo>
                  <a:cubicBezTo>
                    <a:pt x="21388" y="2849"/>
                    <a:pt x="11210" y="0"/>
                    <a:pt x="1121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4"/>
            <p:cNvSpPr/>
            <p:nvPr/>
          </p:nvSpPr>
          <p:spPr>
            <a:xfrm>
              <a:off x="5923175" y="1352400"/>
              <a:ext cx="787375" cy="655350"/>
            </a:xfrm>
            <a:custGeom>
              <a:rect b="b" l="l" r="r" t="t"/>
              <a:pathLst>
                <a:path extrusionOk="0" h="26214" w="31495">
                  <a:moveTo>
                    <a:pt x="26438" y="1"/>
                  </a:moveTo>
                  <a:cubicBezTo>
                    <a:pt x="24262" y="449"/>
                    <a:pt x="24262" y="1377"/>
                    <a:pt x="24262" y="1377"/>
                  </a:cubicBezTo>
                  <a:cubicBezTo>
                    <a:pt x="23945" y="1356"/>
                    <a:pt x="23649" y="1346"/>
                    <a:pt x="23373" y="1346"/>
                  </a:cubicBezTo>
                  <a:cubicBezTo>
                    <a:pt x="19931" y="1346"/>
                    <a:pt x="19493" y="2881"/>
                    <a:pt x="19493" y="2881"/>
                  </a:cubicBezTo>
                  <a:cubicBezTo>
                    <a:pt x="18596" y="4482"/>
                    <a:pt x="14724" y="8898"/>
                    <a:pt x="14724" y="8898"/>
                  </a:cubicBezTo>
                  <a:cubicBezTo>
                    <a:pt x="16324" y="9411"/>
                    <a:pt x="16132" y="11011"/>
                    <a:pt x="16132" y="11011"/>
                  </a:cubicBezTo>
                  <a:cubicBezTo>
                    <a:pt x="16760" y="11467"/>
                    <a:pt x="17820" y="13374"/>
                    <a:pt x="16659" y="13374"/>
                  </a:cubicBezTo>
                  <a:cubicBezTo>
                    <a:pt x="16518" y="13374"/>
                    <a:pt x="16344" y="13346"/>
                    <a:pt x="16132" y="13283"/>
                  </a:cubicBezTo>
                  <a:cubicBezTo>
                    <a:pt x="15979" y="13243"/>
                    <a:pt x="15836" y="13225"/>
                    <a:pt x="15702" y="13225"/>
                  </a:cubicBezTo>
                  <a:cubicBezTo>
                    <a:pt x="14131" y="13225"/>
                    <a:pt x="13860" y="15780"/>
                    <a:pt x="13860" y="15780"/>
                  </a:cubicBezTo>
                  <a:cubicBezTo>
                    <a:pt x="13498" y="15699"/>
                    <a:pt x="13167" y="15666"/>
                    <a:pt x="12867" y="15666"/>
                  </a:cubicBezTo>
                  <a:cubicBezTo>
                    <a:pt x="11250" y="15666"/>
                    <a:pt x="10499" y="16644"/>
                    <a:pt x="10499" y="16644"/>
                  </a:cubicBezTo>
                  <a:cubicBezTo>
                    <a:pt x="9838" y="16057"/>
                    <a:pt x="9126" y="15862"/>
                    <a:pt x="8472" y="15862"/>
                  </a:cubicBezTo>
                  <a:cubicBezTo>
                    <a:pt x="7163" y="15862"/>
                    <a:pt x="6082" y="16644"/>
                    <a:pt x="6082" y="16644"/>
                  </a:cubicBezTo>
                  <a:cubicBezTo>
                    <a:pt x="5580" y="16590"/>
                    <a:pt x="5142" y="16565"/>
                    <a:pt x="4763" y="16565"/>
                  </a:cubicBezTo>
                  <a:cubicBezTo>
                    <a:pt x="206" y="16565"/>
                    <a:pt x="3970" y="20165"/>
                    <a:pt x="3970" y="20165"/>
                  </a:cubicBezTo>
                  <a:cubicBezTo>
                    <a:pt x="5730" y="20709"/>
                    <a:pt x="97" y="24773"/>
                    <a:pt x="97" y="25125"/>
                  </a:cubicBezTo>
                  <a:cubicBezTo>
                    <a:pt x="97" y="25189"/>
                    <a:pt x="33" y="25222"/>
                    <a:pt x="1" y="25254"/>
                  </a:cubicBezTo>
                  <a:lnTo>
                    <a:pt x="1" y="25542"/>
                  </a:lnTo>
                  <a:lnTo>
                    <a:pt x="33" y="25542"/>
                  </a:lnTo>
                  <a:lnTo>
                    <a:pt x="3458" y="24613"/>
                  </a:lnTo>
                  <a:lnTo>
                    <a:pt x="12323" y="22853"/>
                  </a:lnTo>
                  <a:lnTo>
                    <a:pt x="16324" y="22181"/>
                  </a:lnTo>
                  <a:lnTo>
                    <a:pt x="19365" y="21573"/>
                  </a:lnTo>
                  <a:cubicBezTo>
                    <a:pt x="19557" y="21509"/>
                    <a:pt x="20581" y="21157"/>
                    <a:pt x="21477" y="21157"/>
                  </a:cubicBezTo>
                  <a:cubicBezTo>
                    <a:pt x="21893" y="21157"/>
                    <a:pt x="22245" y="21221"/>
                    <a:pt x="22501" y="21381"/>
                  </a:cubicBezTo>
                  <a:cubicBezTo>
                    <a:pt x="22693" y="21509"/>
                    <a:pt x="22853" y="21669"/>
                    <a:pt x="22917" y="21861"/>
                  </a:cubicBezTo>
                  <a:lnTo>
                    <a:pt x="23717" y="21829"/>
                  </a:lnTo>
                  <a:lnTo>
                    <a:pt x="23781" y="22213"/>
                  </a:lnTo>
                  <a:cubicBezTo>
                    <a:pt x="23781" y="22309"/>
                    <a:pt x="23974" y="24133"/>
                    <a:pt x="25606" y="24261"/>
                  </a:cubicBezTo>
                  <a:lnTo>
                    <a:pt x="25702" y="24261"/>
                  </a:lnTo>
                  <a:lnTo>
                    <a:pt x="26854" y="24741"/>
                  </a:lnTo>
                  <a:cubicBezTo>
                    <a:pt x="26886" y="24741"/>
                    <a:pt x="29447" y="25894"/>
                    <a:pt x="31175" y="26214"/>
                  </a:cubicBezTo>
                  <a:cubicBezTo>
                    <a:pt x="31495" y="25061"/>
                    <a:pt x="31079" y="21445"/>
                    <a:pt x="30695" y="19012"/>
                  </a:cubicBezTo>
                  <a:lnTo>
                    <a:pt x="30727" y="13891"/>
                  </a:lnTo>
                  <a:lnTo>
                    <a:pt x="29543" y="9539"/>
                  </a:lnTo>
                  <a:cubicBezTo>
                    <a:pt x="28998" y="9411"/>
                    <a:pt x="28646" y="9123"/>
                    <a:pt x="28454" y="8770"/>
                  </a:cubicBezTo>
                  <a:cubicBezTo>
                    <a:pt x="28198" y="8322"/>
                    <a:pt x="28294" y="7810"/>
                    <a:pt x="28358" y="7490"/>
                  </a:cubicBezTo>
                  <a:cubicBezTo>
                    <a:pt x="27814" y="6978"/>
                    <a:pt x="27494" y="5698"/>
                    <a:pt x="27366" y="5346"/>
                  </a:cubicBezTo>
                  <a:lnTo>
                    <a:pt x="27334" y="5218"/>
                  </a:lnTo>
                  <a:lnTo>
                    <a:pt x="27366" y="5090"/>
                  </a:lnTo>
                  <a:cubicBezTo>
                    <a:pt x="27526" y="4546"/>
                    <a:pt x="27462" y="3521"/>
                    <a:pt x="27366" y="3105"/>
                  </a:cubicBezTo>
                  <a:cubicBezTo>
                    <a:pt x="26918" y="2721"/>
                    <a:pt x="26662" y="1729"/>
                    <a:pt x="26438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4"/>
            <p:cNvSpPr/>
            <p:nvPr/>
          </p:nvSpPr>
          <p:spPr>
            <a:xfrm>
              <a:off x="6720150" y="1978125"/>
              <a:ext cx="212050" cy="136850"/>
            </a:xfrm>
            <a:custGeom>
              <a:rect b="b" l="l" r="r" t="t"/>
              <a:pathLst>
                <a:path extrusionOk="0" h="5474" w="8482">
                  <a:moveTo>
                    <a:pt x="7297" y="0"/>
                  </a:moveTo>
                  <a:cubicBezTo>
                    <a:pt x="7137" y="961"/>
                    <a:pt x="3521" y="2145"/>
                    <a:pt x="3521" y="2145"/>
                  </a:cubicBezTo>
                  <a:cubicBezTo>
                    <a:pt x="3373" y="2133"/>
                    <a:pt x="3235" y="2127"/>
                    <a:pt x="3107" y="2127"/>
                  </a:cubicBezTo>
                  <a:cubicBezTo>
                    <a:pt x="1567" y="2127"/>
                    <a:pt x="1376" y="2945"/>
                    <a:pt x="1376" y="2945"/>
                  </a:cubicBezTo>
                  <a:cubicBezTo>
                    <a:pt x="1056" y="3265"/>
                    <a:pt x="800" y="3489"/>
                    <a:pt x="640" y="3585"/>
                  </a:cubicBezTo>
                  <a:lnTo>
                    <a:pt x="0" y="5473"/>
                  </a:lnTo>
                  <a:cubicBezTo>
                    <a:pt x="4705" y="5121"/>
                    <a:pt x="8482" y="193"/>
                    <a:pt x="8482" y="193"/>
                  </a:cubicBezTo>
                  <a:lnTo>
                    <a:pt x="7297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8" name="Google Shape;938;p34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SWOT ANALYSIS</a:t>
            </a:r>
            <a:endParaRPr/>
          </a:p>
        </p:txBody>
      </p:sp>
      <p:sp>
        <p:nvSpPr>
          <p:cNvPr id="939" name="Google Shape;939;p34"/>
          <p:cNvSpPr txBox="1"/>
          <p:nvPr>
            <p:ph idx="2" type="ctrTitle"/>
          </p:nvPr>
        </p:nvSpPr>
        <p:spPr>
          <a:xfrm>
            <a:off x="5208500" y="1550525"/>
            <a:ext cx="21528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WEAKNESSES</a:t>
            </a:r>
            <a:endParaRPr/>
          </a:p>
        </p:txBody>
      </p:sp>
      <p:sp>
        <p:nvSpPr>
          <p:cNvPr id="940" name="Google Shape;940;p34"/>
          <p:cNvSpPr txBox="1"/>
          <p:nvPr>
            <p:ph idx="1" type="subTitle"/>
          </p:nvPr>
        </p:nvSpPr>
        <p:spPr>
          <a:xfrm>
            <a:off x="5208500" y="1723050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It’s full of iron oxide dust</a:t>
            </a:r>
            <a:endParaRPr/>
          </a:p>
        </p:txBody>
      </p:sp>
      <p:sp>
        <p:nvSpPr>
          <p:cNvPr id="941" name="Google Shape;941;p34"/>
          <p:cNvSpPr txBox="1"/>
          <p:nvPr>
            <p:ph idx="3" type="ctrTitle"/>
          </p:nvPr>
        </p:nvSpPr>
        <p:spPr>
          <a:xfrm>
            <a:off x="1798650" y="3154481"/>
            <a:ext cx="21528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OPPORTUNITIES</a:t>
            </a:r>
            <a:endParaRPr/>
          </a:p>
        </p:txBody>
      </p:sp>
      <p:sp>
        <p:nvSpPr>
          <p:cNvPr id="942" name="Google Shape;942;p34"/>
          <p:cNvSpPr txBox="1"/>
          <p:nvPr>
            <p:ph idx="4" type="subTitle"/>
          </p:nvPr>
        </p:nvSpPr>
        <p:spPr>
          <a:xfrm>
            <a:off x="2287350" y="3327006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</a:t>
            </a:r>
            <a:endParaRPr/>
          </a:p>
        </p:txBody>
      </p:sp>
      <p:sp>
        <p:nvSpPr>
          <p:cNvPr id="943" name="Google Shape;943;p34"/>
          <p:cNvSpPr txBox="1"/>
          <p:nvPr>
            <p:ph idx="5" type="ctrTitle"/>
          </p:nvPr>
        </p:nvSpPr>
        <p:spPr>
          <a:xfrm>
            <a:off x="1798650" y="1547161"/>
            <a:ext cx="21528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STRENGTHS</a:t>
            </a:r>
            <a:endParaRPr/>
          </a:p>
        </p:txBody>
      </p:sp>
      <p:sp>
        <p:nvSpPr>
          <p:cNvPr id="944" name="Google Shape;944;p34"/>
          <p:cNvSpPr txBox="1"/>
          <p:nvPr>
            <p:ph idx="8" type="subTitle"/>
          </p:nvPr>
        </p:nvSpPr>
        <p:spPr>
          <a:xfrm>
            <a:off x="2287350" y="1719686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 is a gas giant and the biggest planet in our Solar System</a:t>
            </a:r>
            <a:endParaRPr/>
          </a:p>
        </p:txBody>
      </p:sp>
      <p:sp>
        <p:nvSpPr>
          <p:cNvPr id="945" name="Google Shape;945;p34"/>
          <p:cNvSpPr txBox="1"/>
          <p:nvPr>
            <p:ph idx="6" type="ctrTitle"/>
          </p:nvPr>
        </p:nvSpPr>
        <p:spPr>
          <a:xfrm>
            <a:off x="5208500" y="3158443"/>
            <a:ext cx="21528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OPPORTUNITIES</a:t>
            </a:r>
            <a:endParaRPr/>
          </a:p>
        </p:txBody>
      </p:sp>
      <p:sp>
        <p:nvSpPr>
          <p:cNvPr id="946" name="Google Shape;946;p34"/>
          <p:cNvSpPr txBox="1"/>
          <p:nvPr>
            <p:ph idx="7" type="subTitle"/>
          </p:nvPr>
        </p:nvSpPr>
        <p:spPr>
          <a:xfrm>
            <a:off x="5208500" y="3330968"/>
            <a:ext cx="16641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 is a gas giant, composed mostly of hydrogen and helium</a:t>
            </a:r>
            <a:endParaRPr/>
          </a:p>
        </p:txBody>
      </p:sp>
      <p:sp>
        <p:nvSpPr>
          <p:cNvPr id="947" name="Google Shape;947;p34"/>
          <p:cNvSpPr txBox="1"/>
          <p:nvPr>
            <p:ph idx="6" type="ctrTitle"/>
          </p:nvPr>
        </p:nvSpPr>
        <p:spPr>
          <a:xfrm>
            <a:off x="4115200" y="2710057"/>
            <a:ext cx="465900" cy="47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chemeClr val="lt1"/>
                </a:solidFill>
              </a:rPr>
              <a:t>T</a:t>
            </a:r>
            <a:endParaRPr sz="2400">
              <a:solidFill>
                <a:schemeClr val="lt1"/>
              </a:solidFill>
            </a:endParaRPr>
          </a:p>
        </p:txBody>
      </p:sp>
      <p:sp>
        <p:nvSpPr>
          <p:cNvPr id="948" name="Google Shape;948;p34"/>
          <p:cNvSpPr txBox="1"/>
          <p:nvPr>
            <p:ph idx="6" type="ctrTitle"/>
          </p:nvPr>
        </p:nvSpPr>
        <p:spPr>
          <a:xfrm>
            <a:off x="4115200" y="2237557"/>
            <a:ext cx="465900" cy="47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chemeClr val="lt1"/>
                </a:solidFill>
              </a:rPr>
              <a:t>S</a:t>
            </a:r>
            <a:endParaRPr sz="2400">
              <a:solidFill>
                <a:schemeClr val="lt1"/>
              </a:solidFill>
            </a:endParaRPr>
          </a:p>
        </p:txBody>
      </p:sp>
      <p:sp>
        <p:nvSpPr>
          <p:cNvPr id="949" name="Google Shape;949;p34"/>
          <p:cNvSpPr txBox="1"/>
          <p:nvPr>
            <p:ph idx="6" type="ctrTitle"/>
          </p:nvPr>
        </p:nvSpPr>
        <p:spPr>
          <a:xfrm>
            <a:off x="4581100" y="2237557"/>
            <a:ext cx="465900" cy="47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chemeClr val="lt1"/>
                </a:solidFill>
              </a:rPr>
              <a:t>W</a:t>
            </a:r>
            <a:endParaRPr sz="2400">
              <a:solidFill>
                <a:schemeClr val="lt1"/>
              </a:solidFill>
            </a:endParaRPr>
          </a:p>
        </p:txBody>
      </p:sp>
      <p:sp>
        <p:nvSpPr>
          <p:cNvPr id="950" name="Google Shape;950;p34"/>
          <p:cNvSpPr txBox="1"/>
          <p:nvPr>
            <p:ph idx="6" type="ctrTitle"/>
          </p:nvPr>
        </p:nvSpPr>
        <p:spPr>
          <a:xfrm>
            <a:off x="4581100" y="2710057"/>
            <a:ext cx="465900" cy="472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chemeClr val="lt1"/>
                </a:solidFill>
              </a:rPr>
              <a:t>O</a:t>
            </a:r>
            <a:endParaRPr sz="2400">
              <a:solidFill>
                <a:schemeClr val="lt1"/>
              </a:solidFill>
            </a:endParaRPr>
          </a:p>
        </p:txBody>
      </p:sp>
      <p:sp>
        <p:nvSpPr>
          <p:cNvPr id="951" name="Google Shape;951;p34"/>
          <p:cNvSpPr/>
          <p:nvPr/>
        </p:nvSpPr>
        <p:spPr>
          <a:xfrm>
            <a:off x="7884775" y="-79050"/>
            <a:ext cx="930600" cy="2955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2" name="Google Shape;952;p34"/>
          <p:cNvSpPr/>
          <p:nvPr/>
        </p:nvSpPr>
        <p:spPr>
          <a:xfrm>
            <a:off x="8637200" y="4461325"/>
            <a:ext cx="930600" cy="7554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3" name="Google Shape;953;p34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954" name="Google Shape;954;p34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955" name="Google Shape;955;p3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6" name="Google Shape;956;p34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57" name="Google Shape;957;p34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961" name="Shape 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" name="Google Shape;962;p35"/>
          <p:cNvPicPr preferRelativeResize="0"/>
          <p:nvPr/>
        </p:nvPicPr>
        <p:blipFill rotWithShape="1">
          <a:blip r:embed="rId3">
            <a:alphaModFix/>
          </a:blip>
          <a:srcRect b="87" l="0" r="0" t="12069"/>
          <a:stretch/>
        </p:blipFill>
        <p:spPr>
          <a:xfrm>
            <a:off x="3390300" y="963550"/>
            <a:ext cx="3514948" cy="3092799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963" name="Google Shape;963;p35"/>
          <p:cNvCxnSpPr/>
          <p:nvPr/>
        </p:nvCxnSpPr>
        <p:spPr>
          <a:xfrm rot="10800000">
            <a:off x="2159075" y="1571433"/>
            <a:ext cx="26358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oval"/>
          </a:ln>
        </p:spPr>
      </p:cxnSp>
      <p:sp>
        <p:nvSpPr>
          <p:cNvPr id="964" name="Google Shape;964;p35"/>
          <p:cNvSpPr/>
          <p:nvPr/>
        </p:nvSpPr>
        <p:spPr>
          <a:xfrm>
            <a:off x="3478450" y="997744"/>
            <a:ext cx="3244200" cy="3264000"/>
          </a:xfrm>
          <a:prstGeom prst="rect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965" name="Google Shape;965;p35"/>
          <p:cNvCxnSpPr/>
          <p:nvPr/>
        </p:nvCxnSpPr>
        <p:spPr>
          <a:xfrm rot="10800000">
            <a:off x="5319925" y="2614822"/>
            <a:ext cx="28197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oval"/>
            <a:tailEnd len="med" w="med" type="none"/>
          </a:ln>
        </p:spPr>
      </p:cxnSp>
      <p:sp>
        <p:nvSpPr>
          <p:cNvPr id="966" name="Google Shape;966;p35"/>
          <p:cNvSpPr txBox="1"/>
          <p:nvPr>
            <p:ph idx="4294967295" type="ctrTitle"/>
          </p:nvPr>
        </p:nvSpPr>
        <p:spPr>
          <a:xfrm>
            <a:off x="2159025" y="1053926"/>
            <a:ext cx="10158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3"/>
                </a:solidFill>
              </a:rPr>
              <a:t>SHORT TERM</a:t>
            </a:r>
            <a:endParaRPr sz="1800">
              <a:solidFill>
                <a:schemeClr val="accent3"/>
              </a:solidFill>
            </a:endParaRPr>
          </a:p>
        </p:txBody>
      </p:sp>
      <p:sp>
        <p:nvSpPr>
          <p:cNvPr id="967" name="Google Shape;967;p35"/>
          <p:cNvSpPr txBox="1"/>
          <p:nvPr>
            <p:ph idx="4294967295" type="ctrTitle"/>
          </p:nvPr>
        </p:nvSpPr>
        <p:spPr>
          <a:xfrm>
            <a:off x="6979775" y="2097322"/>
            <a:ext cx="10158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1"/>
                </a:solidFill>
              </a:rPr>
              <a:t>LONG   </a:t>
            </a:r>
            <a:r>
              <a:rPr lang="es" sz="1800">
                <a:solidFill>
                  <a:schemeClr val="accent1"/>
                </a:solidFill>
              </a:rPr>
              <a:t> TERM</a:t>
            </a:r>
            <a:endParaRPr sz="1800">
              <a:solidFill>
                <a:schemeClr val="accent1"/>
              </a:solidFill>
            </a:endParaRPr>
          </a:p>
        </p:txBody>
      </p:sp>
      <p:sp>
        <p:nvSpPr>
          <p:cNvPr id="968" name="Google Shape;968;p35"/>
          <p:cNvSpPr/>
          <p:nvPr/>
        </p:nvSpPr>
        <p:spPr>
          <a:xfrm>
            <a:off x="6504825" y="797294"/>
            <a:ext cx="414000" cy="3933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9" name="Google Shape;969;p35"/>
          <p:cNvSpPr/>
          <p:nvPr/>
        </p:nvSpPr>
        <p:spPr>
          <a:xfrm>
            <a:off x="3756650" y="4108094"/>
            <a:ext cx="861900" cy="2646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0" name="Google Shape;970;p35"/>
          <p:cNvSpPr txBox="1"/>
          <p:nvPr>
            <p:ph idx="4294967295" type="ctrTitle"/>
          </p:nvPr>
        </p:nvSpPr>
        <p:spPr>
          <a:xfrm>
            <a:off x="1566056" y="1472380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1"/>
                </a:solidFill>
              </a:rPr>
              <a:t>GOAL 1</a:t>
            </a:r>
            <a:endParaRPr sz="1400">
              <a:solidFill>
                <a:schemeClr val="accent1"/>
              </a:solidFill>
            </a:endParaRPr>
          </a:p>
        </p:txBody>
      </p:sp>
      <p:sp>
        <p:nvSpPr>
          <p:cNvPr id="971" name="Google Shape;971;p35"/>
          <p:cNvSpPr txBox="1"/>
          <p:nvPr>
            <p:ph idx="4294967295" type="subTitle"/>
          </p:nvPr>
        </p:nvSpPr>
        <p:spPr>
          <a:xfrm>
            <a:off x="1810556" y="1862676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Jupiter is the biggest planet in our Solar System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972" name="Google Shape;972;p35"/>
          <p:cNvSpPr txBox="1"/>
          <p:nvPr>
            <p:ph idx="4294967295" type="ctrTitle"/>
          </p:nvPr>
        </p:nvSpPr>
        <p:spPr>
          <a:xfrm>
            <a:off x="1566056" y="2310010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1"/>
                </a:solidFill>
              </a:rPr>
              <a:t>GOAL 2</a:t>
            </a:r>
            <a:endParaRPr sz="1400">
              <a:solidFill>
                <a:schemeClr val="accent1"/>
              </a:solidFill>
            </a:endParaRPr>
          </a:p>
        </p:txBody>
      </p:sp>
      <p:sp>
        <p:nvSpPr>
          <p:cNvPr id="973" name="Google Shape;973;p35"/>
          <p:cNvSpPr txBox="1"/>
          <p:nvPr>
            <p:ph idx="4294967295" type="subTitle"/>
          </p:nvPr>
        </p:nvSpPr>
        <p:spPr>
          <a:xfrm>
            <a:off x="1810556" y="2700306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Despite being red, Mars is a cold place, not hot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974" name="Google Shape;974;p35"/>
          <p:cNvSpPr txBox="1"/>
          <p:nvPr>
            <p:ph idx="4294967295" type="ctrTitle"/>
          </p:nvPr>
        </p:nvSpPr>
        <p:spPr>
          <a:xfrm>
            <a:off x="7000313" y="2515816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GOAL 1</a:t>
            </a:r>
            <a:endParaRPr sz="1400">
              <a:solidFill>
                <a:schemeClr val="accent3"/>
              </a:solidFill>
            </a:endParaRPr>
          </a:p>
        </p:txBody>
      </p:sp>
      <p:sp>
        <p:nvSpPr>
          <p:cNvPr id="975" name="Google Shape;975;p35"/>
          <p:cNvSpPr txBox="1"/>
          <p:nvPr>
            <p:ph idx="4294967295" type="subTitle"/>
          </p:nvPr>
        </p:nvSpPr>
        <p:spPr>
          <a:xfrm>
            <a:off x="7000313" y="2906112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Venus has a beautiful name, but it’s terribly hot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976" name="Google Shape;976;p35"/>
          <p:cNvSpPr txBox="1"/>
          <p:nvPr>
            <p:ph idx="4294967295" type="ctrTitle"/>
          </p:nvPr>
        </p:nvSpPr>
        <p:spPr>
          <a:xfrm>
            <a:off x="7000313" y="3357116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3"/>
                </a:solidFill>
              </a:rPr>
              <a:t>GOAL 2</a:t>
            </a:r>
            <a:endParaRPr sz="1400">
              <a:solidFill>
                <a:schemeClr val="accent3"/>
              </a:solidFill>
            </a:endParaRPr>
          </a:p>
        </p:txBody>
      </p:sp>
      <p:sp>
        <p:nvSpPr>
          <p:cNvPr id="977" name="Google Shape;977;p35"/>
          <p:cNvSpPr txBox="1"/>
          <p:nvPr>
            <p:ph idx="4294967295" type="subTitle"/>
          </p:nvPr>
        </p:nvSpPr>
        <p:spPr>
          <a:xfrm>
            <a:off x="7000313" y="3747411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Neptune is the farthest planet from the Sun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978" name="Google Shape;978;p35"/>
          <p:cNvSpPr/>
          <p:nvPr/>
        </p:nvSpPr>
        <p:spPr>
          <a:xfrm>
            <a:off x="-496575" y="4461325"/>
            <a:ext cx="930600" cy="7554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9" name="Google Shape;979;p35"/>
          <p:cNvSpPr/>
          <p:nvPr/>
        </p:nvSpPr>
        <p:spPr>
          <a:xfrm>
            <a:off x="8969725" y="2018675"/>
            <a:ext cx="174300" cy="7554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" name="Google Shape;980;p35"/>
          <p:cNvSpPr txBox="1"/>
          <p:nvPr>
            <p:ph type="ctrTitle"/>
          </p:nvPr>
        </p:nvSpPr>
        <p:spPr>
          <a:xfrm>
            <a:off x="610875" y="598375"/>
            <a:ext cx="2148300" cy="143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GOALS</a:t>
            </a:r>
            <a:endParaRPr/>
          </a:p>
        </p:txBody>
      </p:sp>
      <p:grpSp>
        <p:nvGrpSpPr>
          <p:cNvPr id="981" name="Google Shape;981;p35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982" name="Google Shape;982;p35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983" name="Google Shape;983;p35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84" name="Google Shape;984;p35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85" name="Google Shape;985;p35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989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" name="Google Shape;990;p36"/>
          <p:cNvSpPr/>
          <p:nvPr/>
        </p:nvSpPr>
        <p:spPr>
          <a:xfrm>
            <a:off x="-417275" y="391200"/>
            <a:ext cx="909600" cy="8517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1" name="Google Shape;991;p36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RESOURCES</a:t>
            </a:r>
            <a:endParaRPr/>
          </a:p>
        </p:txBody>
      </p:sp>
      <p:sp>
        <p:nvSpPr>
          <p:cNvPr id="992" name="Google Shape;992;p36"/>
          <p:cNvSpPr txBox="1"/>
          <p:nvPr>
            <p:ph idx="3" type="subTitle"/>
          </p:nvPr>
        </p:nvSpPr>
        <p:spPr>
          <a:xfrm>
            <a:off x="2487550" y="871275"/>
            <a:ext cx="4168800" cy="85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s" sz="1100"/>
              <a:t>Did you like the resources on this template? Get them for free at our other websites.</a:t>
            </a:r>
            <a:endParaRPr/>
          </a:p>
        </p:txBody>
      </p:sp>
      <p:sp>
        <p:nvSpPr>
          <p:cNvPr id="993" name="Google Shape;993;p36"/>
          <p:cNvSpPr txBox="1"/>
          <p:nvPr>
            <p:ph idx="1" type="body"/>
          </p:nvPr>
        </p:nvSpPr>
        <p:spPr>
          <a:xfrm>
            <a:off x="2808792" y="1601400"/>
            <a:ext cx="3446700" cy="147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3"/>
              </a:rPr>
              <a:t>Close-up yummy pizza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4"/>
              </a:rPr>
              <a:t>Halved avocado and herbs against white background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5"/>
              </a:rPr>
              <a:t>Waitress serving coffee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6"/>
              </a:rPr>
              <a:t>Top view pumpkin soup with wooden background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7"/>
              </a:rPr>
              <a:t>Faceless bartender filling glass with milkshake in bar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8"/>
              </a:rPr>
              <a:t>Computer desktop behind the table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9"/>
              </a:rPr>
              <a:t>Neon sign in bar with image of cocktail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10"/>
              </a:rPr>
              <a:t>Happy waitress serving cocktail to female customer sitting in the restaurant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11"/>
              </a:rPr>
              <a:t>Young woman sitting in the restaurant holding glass of juice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12"/>
              </a:rPr>
              <a:t>Portrait of a happy young man with laptop</a:t>
            </a:r>
            <a:endParaRPr/>
          </a:p>
          <a:p>
            <a:pPr indent="-285750" lvl="0" marL="457200" rtl="0" algn="l">
              <a:spcBef>
                <a:spcPts val="0"/>
              </a:spcBef>
              <a:spcAft>
                <a:spcPts val="0"/>
              </a:spcAft>
              <a:buSzPts val="900"/>
              <a:buChar char="■"/>
            </a:pPr>
            <a:r>
              <a:rPr lang="es">
                <a:uFill>
                  <a:noFill/>
                </a:uFill>
                <a:hlinkClick r:id="rId13"/>
              </a:rPr>
              <a:t>Fresh homemade fruit tart on chopping board</a:t>
            </a:r>
            <a:endParaRPr/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chemeClr val="accent3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997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" name="Google Shape;998;p37"/>
          <p:cNvGrpSpPr/>
          <p:nvPr/>
        </p:nvGrpSpPr>
        <p:grpSpPr>
          <a:xfrm>
            <a:off x="-4279476" y="1142651"/>
            <a:ext cx="6929230" cy="4264514"/>
            <a:chOff x="232500" y="570675"/>
            <a:chExt cx="7159775" cy="4406400"/>
          </a:xfrm>
        </p:grpSpPr>
        <p:sp>
          <p:nvSpPr>
            <p:cNvPr id="999" name="Google Shape;999;p37"/>
            <p:cNvSpPr/>
            <p:nvPr/>
          </p:nvSpPr>
          <p:spPr>
            <a:xfrm>
              <a:off x="4949400" y="2144550"/>
              <a:ext cx="386500" cy="688950"/>
            </a:xfrm>
            <a:custGeom>
              <a:rect b="b" l="l" r="r" t="t"/>
              <a:pathLst>
                <a:path extrusionOk="0" h="27558" w="15460">
                  <a:moveTo>
                    <a:pt x="11235" y="1"/>
                  </a:moveTo>
                  <a:lnTo>
                    <a:pt x="9474" y="289"/>
                  </a:lnTo>
                  <a:lnTo>
                    <a:pt x="7330" y="289"/>
                  </a:lnTo>
                  <a:cubicBezTo>
                    <a:pt x="6210" y="481"/>
                    <a:pt x="5186" y="577"/>
                    <a:pt x="4513" y="577"/>
                  </a:cubicBezTo>
                  <a:lnTo>
                    <a:pt x="4353" y="577"/>
                  </a:lnTo>
                  <a:cubicBezTo>
                    <a:pt x="3295" y="2000"/>
                    <a:pt x="2441" y="2499"/>
                    <a:pt x="1771" y="2499"/>
                  </a:cubicBezTo>
                  <a:cubicBezTo>
                    <a:pt x="1144" y="2499"/>
                    <a:pt x="677" y="2063"/>
                    <a:pt x="353" y="1537"/>
                  </a:cubicBezTo>
                  <a:lnTo>
                    <a:pt x="193" y="5954"/>
                  </a:lnTo>
                  <a:lnTo>
                    <a:pt x="961" y="9731"/>
                  </a:lnTo>
                  <a:lnTo>
                    <a:pt x="961" y="13891"/>
                  </a:lnTo>
                  <a:lnTo>
                    <a:pt x="1473" y="18020"/>
                  </a:lnTo>
                  <a:lnTo>
                    <a:pt x="1441" y="18116"/>
                  </a:lnTo>
                  <a:cubicBezTo>
                    <a:pt x="1441" y="18116"/>
                    <a:pt x="1057" y="19300"/>
                    <a:pt x="1697" y="19908"/>
                  </a:cubicBezTo>
                  <a:lnTo>
                    <a:pt x="1793" y="19972"/>
                  </a:lnTo>
                  <a:lnTo>
                    <a:pt x="1825" y="20100"/>
                  </a:lnTo>
                  <a:cubicBezTo>
                    <a:pt x="1889" y="20453"/>
                    <a:pt x="2305" y="22373"/>
                    <a:pt x="1473" y="23013"/>
                  </a:cubicBezTo>
                  <a:cubicBezTo>
                    <a:pt x="1185" y="24101"/>
                    <a:pt x="801" y="25381"/>
                    <a:pt x="161" y="25701"/>
                  </a:cubicBezTo>
                  <a:lnTo>
                    <a:pt x="1" y="27142"/>
                  </a:lnTo>
                  <a:lnTo>
                    <a:pt x="2465" y="26662"/>
                  </a:lnTo>
                  <a:lnTo>
                    <a:pt x="3585" y="27334"/>
                  </a:lnTo>
                  <a:lnTo>
                    <a:pt x="4097" y="27558"/>
                  </a:lnTo>
                  <a:cubicBezTo>
                    <a:pt x="4417" y="26950"/>
                    <a:pt x="4962" y="26118"/>
                    <a:pt x="5666" y="26118"/>
                  </a:cubicBezTo>
                  <a:cubicBezTo>
                    <a:pt x="6178" y="26118"/>
                    <a:pt x="6594" y="26502"/>
                    <a:pt x="6914" y="27270"/>
                  </a:cubicBezTo>
                  <a:lnTo>
                    <a:pt x="6946" y="27270"/>
                  </a:lnTo>
                  <a:cubicBezTo>
                    <a:pt x="7042" y="27270"/>
                    <a:pt x="7074" y="27270"/>
                    <a:pt x="7106" y="27238"/>
                  </a:cubicBezTo>
                  <a:cubicBezTo>
                    <a:pt x="7234" y="27142"/>
                    <a:pt x="7298" y="26790"/>
                    <a:pt x="7138" y="26054"/>
                  </a:cubicBezTo>
                  <a:lnTo>
                    <a:pt x="7106" y="25830"/>
                  </a:lnTo>
                  <a:lnTo>
                    <a:pt x="8962" y="24229"/>
                  </a:lnTo>
                  <a:lnTo>
                    <a:pt x="8962" y="25509"/>
                  </a:lnTo>
                  <a:lnTo>
                    <a:pt x="10019" y="25573"/>
                  </a:lnTo>
                  <a:lnTo>
                    <a:pt x="10019" y="24549"/>
                  </a:lnTo>
                  <a:lnTo>
                    <a:pt x="12419" y="22149"/>
                  </a:lnTo>
                  <a:lnTo>
                    <a:pt x="12707" y="20132"/>
                  </a:lnTo>
                  <a:lnTo>
                    <a:pt x="13059" y="20132"/>
                  </a:lnTo>
                  <a:cubicBezTo>
                    <a:pt x="13667" y="20132"/>
                    <a:pt x="15043" y="19940"/>
                    <a:pt x="15364" y="19428"/>
                  </a:cubicBezTo>
                  <a:cubicBezTo>
                    <a:pt x="15396" y="19332"/>
                    <a:pt x="15460" y="19140"/>
                    <a:pt x="15300" y="18820"/>
                  </a:cubicBezTo>
                  <a:lnTo>
                    <a:pt x="15268" y="18692"/>
                  </a:lnTo>
                  <a:lnTo>
                    <a:pt x="14979" y="15844"/>
                  </a:lnTo>
                  <a:lnTo>
                    <a:pt x="14467" y="12099"/>
                  </a:lnTo>
                  <a:lnTo>
                    <a:pt x="14211" y="7970"/>
                  </a:lnTo>
                  <a:lnTo>
                    <a:pt x="13699" y="4578"/>
                  </a:lnTo>
                  <a:lnTo>
                    <a:pt x="13027" y="2049"/>
                  </a:lnTo>
                  <a:lnTo>
                    <a:pt x="13187" y="257"/>
                  </a:lnTo>
                  <a:lnTo>
                    <a:pt x="11235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7"/>
            <p:cNvSpPr/>
            <p:nvPr/>
          </p:nvSpPr>
          <p:spPr>
            <a:xfrm>
              <a:off x="5654325" y="2314175"/>
              <a:ext cx="519325" cy="537725"/>
            </a:xfrm>
            <a:custGeom>
              <a:rect b="b" l="l" r="r" t="t"/>
              <a:pathLst>
                <a:path extrusionOk="0" h="21509" w="20773">
                  <a:moveTo>
                    <a:pt x="8162" y="1"/>
                  </a:moveTo>
                  <a:lnTo>
                    <a:pt x="8066" y="289"/>
                  </a:lnTo>
                  <a:lnTo>
                    <a:pt x="8034" y="4162"/>
                  </a:lnTo>
                  <a:lnTo>
                    <a:pt x="8002" y="4226"/>
                  </a:lnTo>
                  <a:cubicBezTo>
                    <a:pt x="6818" y="6146"/>
                    <a:pt x="5858" y="7202"/>
                    <a:pt x="5826" y="7234"/>
                  </a:cubicBezTo>
                  <a:lnTo>
                    <a:pt x="5506" y="7554"/>
                  </a:lnTo>
                  <a:lnTo>
                    <a:pt x="5186" y="7234"/>
                  </a:lnTo>
                  <a:cubicBezTo>
                    <a:pt x="5026" y="7074"/>
                    <a:pt x="4898" y="6946"/>
                    <a:pt x="4834" y="6914"/>
                  </a:cubicBezTo>
                  <a:lnTo>
                    <a:pt x="4834" y="7106"/>
                  </a:lnTo>
                  <a:lnTo>
                    <a:pt x="4674" y="7266"/>
                  </a:lnTo>
                  <a:cubicBezTo>
                    <a:pt x="3650" y="8226"/>
                    <a:pt x="3906" y="8675"/>
                    <a:pt x="3906" y="8675"/>
                  </a:cubicBezTo>
                  <a:lnTo>
                    <a:pt x="4002" y="8803"/>
                  </a:lnTo>
                  <a:lnTo>
                    <a:pt x="4002" y="8835"/>
                  </a:lnTo>
                  <a:cubicBezTo>
                    <a:pt x="4322" y="9763"/>
                    <a:pt x="4322" y="10307"/>
                    <a:pt x="3970" y="10595"/>
                  </a:cubicBezTo>
                  <a:cubicBezTo>
                    <a:pt x="3842" y="10723"/>
                    <a:pt x="3650" y="10787"/>
                    <a:pt x="3426" y="10787"/>
                  </a:cubicBezTo>
                  <a:cubicBezTo>
                    <a:pt x="3234" y="10787"/>
                    <a:pt x="3042" y="10723"/>
                    <a:pt x="2946" y="10691"/>
                  </a:cubicBezTo>
                  <a:lnTo>
                    <a:pt x="2913" y="10691"/>
                  </a:lnTo>
                  <a:lnTo>
                    <a:pt x="2785" y="10595"/>
                  </a:lnTo>
                  <a:cubicBezTo>
                    <a:pt x="2433" y="10147"/>
                    <a:pt x="2273" y="10147"/>
                    <a:pt x="2273" y="10147"/>
                  </a:cubicBezTo>
                  <a:cubicBezTo>
                    <a:pt x="2145" y="10275"/>
                    <a:pt x="1985" y="11395"/>
                    <a:pt x="2145" y="12803"/>
                  </a:cubicBezTo>
                  <a:lnTo>
                    <a:pt x="2209" y="13155"/>
                  </a:lnTo>
                  <a:lnTo>
                    <a:pt x="1441" y="13347"/>
                  </a:lnTo>
                  <a:cubicBezTo>
                    <a:pt x="1345" y="13828"/>
                    <a:pt x="1153" y="14212"/>
                    <a:pt x="801" y="14404"/>
                  </a:cubicBezTo>
                  <a:cubicBezTo>
                    <a:pt x="609" y="14532"/>
                    <a:pt x="321" y="14564"/>
                    <a:pt x="33" y="14564"/>
                  </a:cubicBezTo>
                  <a:lnTo>
                    <a:pt x="1" y="14564"/>
                  </a:lnTo>
                  <a:lnTo>
                    <a:pt x="1" y="15908"/>
                  </a:lnTo>
                  <a:lnTo>
                    <a:pt x="1185" y="16516"/>
                  </a:lnTo>
                  <a:lnTo>
                    <a:pt x="1185" y="17572"/>
                  </a:lnTo>
                  <a:cubicBezTo>
                    <a:pt x="1793" y="18308"/>
                    <a:pt x="2849" y="19493"/>
                    <a:pt x="3394" y="19589"/>
                  </a:cubicBezTo>
                  <a:lnTo>
                    <a:pt x="3586" y="19653"/>
                  </a:lnTo>
                  <a:lnTo>
                    <a:pt x="3682" y="19813"/>
                  </a:lnTo>
                  <a:cubicBezTo>
                    <a:pt x="3682" y="19813"/>
                    <a:pt x="4482" y="21285"/>
                    <a:pt x="5826" y="21509"/>
                  </a:cubicBezTo>
                  <a:cubicBezTo>
                    <a:pt x="6242" y="21157"/>
                    <a:pt x="7042" y="20453"/>
                    <a:pt x="7714" y="20453"/>
                  </a:cubicBezTo>
                  <a:cubicBezTo>
                    <a:pt x="7810" y="20453"/>
                    <a:pt x="7906" y="20453"/>
                    <a:pt x="8002" y="20485"/>
                  </a:cubicBezTo>
                  <a:cubicBezTo>
                    <a:pt x="8162" y="20517"/>
                    <a:pt x="8451" y="20677"/>
                    <a:pt x="8611" y="21125"/>
                  </a:cubicBezTo>
                  <a:cubicBezTo>
                    <a:pt x="8643" y="21125"/>
                    <a:pt x="8707" y="21157"/>
                    <a:pt x="8771" y="21157"/>
                  </a:cubicBezTo>
                  <a:cubicBezTo>
                    <a:pt x="8803" y="21157"/>
                    <a:pt x="8867" y="21157"/>
                    <a:pt x="8931" y="21125"/>
                  </a:cubicBezTo>
                  <a:cubicBezTo>
                    <a:pt x="9123" y="21029"/>
                    <a:pt x="9475" y="20709"/>
                    <a:pt x="9731" y="19525"/>
                  </a:cubicBezTo>
                  <a:lnTo>
                    <a:pt x="9795" y="19173"/>
                  </a:lnTo>
                  <a:lnTo>
                    <a:pt x="10147" y="19205"/>
                  </a:lnTo>
                  <a:lnTo>
                    <a:pt x="10307" y="19205"/>
                  </a:lnTo>
                  <a:cubicBezTo>
                    <a:pt x="10723" y="19205"/>
                    <a:pt x="11747" y="19109"/>
                    <a:pt x="12227" y="18532"/>
                  </a:cubicBezTo>
                  <a:lnTo>
                    <a:pt x="12323" y="18436"/>
                  </a:lnTo>
                  <a:lnTo>
                    <a:pt x="12451" y="18404"/>
                  </a:lnTo>
                  <a:cubicBezTo>
                    <a:pt x="12451" y="18404"/>
                    <a:pt x="12803" y="18244"/>
                    <a:pt x="12483" y="17412"/>
                  </a:cubicBezTo>
                  <a:cubicBezTo>
                    <a:pt x="12323" y="16932"/>
                    <a:pt x="12131" y="16388"/>
                    <a:pt x="12515" y="16164"/>
                  </a:cubicBezTo>
                  <a:cubicBezTo>
                    <a:pt x="12611" y="16132"/>
                    <a:pt x="12643" y="16132"/>
                    <a:pt x="12707" y="16132"/>
                  </a:cubicBezTo>
                  <a:lnTo>
                    <a:pt x="12771" y="16132"/>
                  </a:lnTo>
                  <a:lnTo>
                    <a:pt x="13347" y="13988"/>
                  </a:lnTo>
                  <a:lnTo>
                    <a:pt x="14308" y="12195"/>
                  </a:lnTo>
                  <a:cubicBezTo>
                    <a:pt x="14276" y="10883"/>
                    <a:pt x="14468" y="10147"/>
                    <a:pt x="15012" y="9987"/>
                  </a:cubicBezTo>
                  <a:cubicBezTo>
                    <a:pt x="15044" y="9987"/>
                    <a:pt x="15108" y="9955"/>
                    <a:pt x="15172" y="9955"/>
                  </a:cubicBezTo>
                  <a:cubicBezTo>
                    <a:pt x="15556" y="9955"/>
                    <a:pt x="15908" y="10307"/>
                    <a:pt x="16388" y="11203"/>
                  </a:cubicBezTo>
                  <a:lnTo>
                    <a:pt x="16996" y="11203"/>
                  </a:lnTo>
                  <a:lnTo>
                    <a:pt x="17412" y="8291"/>
                  </a:lnTo>
                  <a:lnTo>
                    <a:pt x="18468" y="8291"/>
                  </a:lnTo>
                  <a:lnTo>
                    <a:pt x="18468" y="7650"/>
                  </a:lnTo>
                  <a:lnTo>
                    <a:pt x="19333" y="7074"/>
                  </a:lnTo>
                  <a:cubicBezTo>
                    <a:pt x="19429" y="6306"/>
                    <a:pt x="19685" y="5442"/>
                    <a:pt x="20165" y="5250"/>
                  </a:cubicBezTo>
                  <a:cubicBezTo>
                    <a:pt x="20197" y="5250"/>
                    <a:pt x="20229" y="5186"/>
                    <a:pt x="20293" y="5186"/>
                  </a:cubicBezTo>
                  <a:lnTo>
                    <a:pt x="20645" y="3522"/>
                  </a:lnTo>
                  <a:lnTo>
                    <a:pt x="20773" y="3426"/>
                  </a:lnTo>
                  <a:lnTo>
                    <a:pt x="18853" y="3202"/>
                  </a:lnTo>
                  <a:lnTo>
                    <a:pt x="18052" y="4514"/>
                  </a:lnTo>
                  <a:lnTo>
                    <a:pt x="16996" y="4514"/>
                  </a:lnTo>
                  <a:lnTo>
                    <a:pt x="15812" y="6242"/>
                  </a:lnTo>
                  <a:lnTo>
                    <a:pt x="14404" y="6370"/>
                  </a:lnTo>
                  <a:lnTo>
                    <a:pt x="14212" y="3170"/>
                  </a:lnTo>
                  <a:lnTo>
                    <a:pt x="9027" y="3842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7"/>
            <p:cNvSpPr/>
            <p:nvPr/>
          </p:nvSpPr>
          <p:spPr>
            <a:xfrm>
              <a:off x="6158425" y="2383750"/>
              <a:ext cx="84050" cy="48075"/>
            </a:xfrm>
            <a:custGeom>
              <a:rect b="b" l="l" r="r" t="t"/>
              <a:pathLst>
                <a:path extrusionOk="0" h="1923" w="3362">
                  <a:moveTo>
                    <a:pt x="890" y="0"/>
                  </a:moveTo>
                  <a:cubicBezTo>
                    <a:pt x="870" y="0"/>
                    <a:pt x="851" y="1"/>
                    <a:pt x="833" y="2"/>
                  </a:cubicBezTo>
                  <a:cubicBezTo>
                    <a:pt x="609" y="99"/>
                    <a:pt x="129" y="323"/>
                    <a:pt x="33" y="579"/>
                  </a:cubicBezTo>
                  <a:cubicBezTo>
                    <a:pt x="1" y="611"/>
                    <a:pt x="1" y="643"/>
                    <a:pt x="33" y="739"/>
                  </a:cubicBezTo>
                  <a:lnTo>
                    <a:pt x="161" y="1027"/>
                  </a:lnTo>
                  <a:lnTo>
                    <a:pt x="353" y="1059"/>
                  </a:lnTo>
                  <a:lnTo>
                    <a:pt x="609" y="1123"/>
                  </a:lnTo>
                  <a:lnTo>
                    <a:pt x="737" y="1187"/>
                  </a:lnTo>
                  <a:lnTo>
                    <a:pt x="3265" y="1923"/>
                  </a:lnTo>
                  <a:lnTo>
                    <a:pt x="3361" y="1379"/>
                  </a:lnTo>
                  <a:lnTo>
                    <a:pt x="3233" y="643"/>
                  </a:lnTo>
                  <a:cubicBezTo>
                    <a:pt x="2345" y="336"/>
                    <a:pt x="1339" y="0"/>
                    <a:pt x="89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7"/>
            <p:cNvSpPr/>
            <p:nvPr/>
          </p:nvSpPr>
          <p:spPr>
            <a:xfrm>
              <a:off x="4778975" y="2595050"/>
              <a:ext cx="940200" cy="487300"/>
            </a:xfrm>
            <a:custGeom>
              <a:rect b="b" l="l" r="r" t="t"/>
              <a:pathLst>
                <a:path extrusionOk="0" h="19492" w="37608">
                  <a:moveTo>
                    <a:pt x="23557" y="0"/>
                  </a:moveTo>
                  <a:cubicBezTo>
                    <a:pt x="23237" y="0"/>
                    <a:pt x="22949" y="32"/>
                    <a:pt x="22757" y="96"/>
                  </a:cubicBezTo>
                  <a:lnTo>
                    <a:pt x="22789" y="576"/>
                  </a:lnTo>
                  <a:cubicBezTo>
                    <a:pt x="23013" y="1056"/>
                    <a:pt x="23013" y="1536"/>
                    <a:pt x="22757" y="1888"/>
                  </a:cubicBezTo>
                  <a:cubicBezTo>
                    <a:pt x="22373" y="2689"/>
                    <a:pt x="20964" y="2913"/>
                    <a:pt x="20260" y="2977"/>
                  </a:cubicBezTo>
                  <a:lnTo>
                    <a:pt x="20004" y="4577"/>
                  </a:lnTo>
                  <a:lnTo>
                    <a:pt x="17700" y="6913"/>
                  </a:lnTo>
                  <a:lnTo>
                    <a:pt x="17700" y="8514"/>
                  </a:lnTo>
                  <a:lnTo>
                    <a:pt x="14915" y="8322"/>
                  </a:lnTo>
                  <a:lnTo>
                    <a:pt x="14915" y="8098"/>
                  </a:lnTo>
                  <a:lnTo>
                    <a:pt x="14851" y="8162"/>
                  </a:lnTo>
                  <a:cubicBezTo>
                    <a:pt x="14979" y="8962"/>
                    <a:pt x="14851" y="9570"/>
                    <a:pt x="14499" y="9890"/>
                  </a:cubicBezTo>
                  <a:cubicBezTo>
                    <a:pt x="14275" y="10050"/>
                    <a:pt x="14051" y="10114"/>
                    <a:pt x="13763" y="10114"/>
                  </a:cubicBezTo>
                  <a:cubicBezTo>
                    <a:pt x="13539" y="10114"/>
                    <a:pt x="13315" y="10050"/>
                    <a:pt x="13283" y="10050"/>
                  </a:cubicBezTo>
                  <a:lnTo>
                    <a:pt x="13091" y="9954"/>
                  </a:lnTo>
                  <a:lnTo>
                    <a:pt x="12995" y="9762"/>
                  </a:lnTo>
                  <a:cubicBezTo>
                    <a:pt x="12771" y="9090"/>
                    <a:pt x="12515" y="8930"/>
                    <a:pt x="12451" y="8930"/>
                  </a:cubicBezTo>
                  <a:cubicBezTo>
                    <a:pt x="12195" y="8930"/>
                    <a:pt x="11715" y="9634"/>
                    <a:pt x="11491" y="10242"/>
                  </a:cubicBezTo>
                  <a:lnTo>
                    <a:pt x="11330" y="10658"/>
                  </a:lnTo>
                  <a:lnTo>
                    <a:pt x="9954" y="10114"/>
                  </a:lnTo>
                  <a:lnTo>
                    <a:pt x="9090" y="9570"/>
                  </a:lnTo>
                  <a:lnTo>
                    <a:pt x="6690" y="10018"/>
                  </a:lnTo>
                  <a:lnTo>
                    <a:pt x="6594" y="10722"/>
                  </a:lnTo>
                  <a:lnTo>
                    <a:pt x="6434" y="10850"/>
                  </a:lnTo>
                  <a:cubicBezTo>
                    <a:pt x="6402" y="10882"/>
                    <a:pt x="5729" y="11362"/>
                    <a:pt x="6017" y="11810"/>
                  </a:cubicBezTo>
                  <a:cubicBezTo>
                    <a:pt x="6049" y="11874"/>
                    <a:pt x="6113" y="11970"/>
                    <a:pt x="6210" y="12034"/>
                  </a:cubicBezTo>
                  <a:cubicBezTo>
                    <a:pt x="6370" y="12162"/>
                    <a:pt x="6850" y="12578"/>
                    <a:pt x="6658" y="13058"/>
                  </a:cubicBezTo>
                  <a:cubicBezTo>
                    <a:pt x="6530" y="13379"/>
                    <a:pt x="6113" y="13539"/>
                    <a:pt x="5473" y="13539"/>
                  </a:cubicBezTo>
                  <a:cubicBezTo>
                    <a:pt x="5313" y="13539"/>
                    <a:pt x="5153" y="13539"/>
                    <a:pt x="5089" y="13475"/>
                  </a:cubicBezTo>
                  <a:cubicBezTo>
                    <a:pt x="4801" y="13539"/>
                    <a:pt x="4481" y="13603"/>
                    <a:pt x="4353" y="13795"/>
                  </a:cubicBezTo>
                  <a:cubicBezTo>
                    <a:pt x="4193" y="14051"/>
                    <a:pt x="4353" y="14435"/>
                    <a:pt x="4513" y="14723"/>
                  </a:cubicBezTo>
                  <a:lnTo>
                    <a:pt x="4577" y="14851"/>
                  </a:lnTo>
                  <a:lnTo>
                    <a:pt x="4449" y="16803"/>
                  </a:lnTo>
                  <a:lnTo>
                    <a:pt x="3809" y="16355"/>
                  </a:lnTo>
                  <a:cubicBezTo>
                    <a:pt x="3489" y="16131"/>
                    <a:pt x="2529" y="15555"/>
                    <a:pt x="1761" y="15555"/>
                  </a:cubicBezTo>
                  <a:cubicBezTo>
                    <a:pt x="1601" y="15555"/>
                    <a:pt x="1473" y="15619"/>
                    <a:pt x="1377" y="15619"/>
                  </a:cubicBezTo>
                  <a:cubicBezTo>
                    <a:pt x="1121" y="15683"/>
                    <a:pt x="929" y="15875"/>
                    <a:pt x="800" y="16163"/>
                  </a:cubicBezTo>
                  <a:lnTo>
                    <a:pt x="929" y="16291"/>
                  </a:lnTo>
                  <a:cubicBezTo>
                    <a:pt x="1153" y="16579"/>
                    <a:pt x="1249" y="16995"/>
                    <a:pt x="1153" y="17603"/>
                  </a:cubicBezTo>
                  <a:lnTo>
                    <a:pt x="929" y="19460"/>
                  </a:lnTo>
                  <a:lnTo>
                    <a:pt x="0" y="19460"/>
                  </a:lnTo>
                  <a:lnTo>
                    <a:pt x="0" y="19492"/>
                  </a:lnTo>
                  <a:cubicBezTo>
                    <a:pt x="2689" y="19460"/>
                    <a:pt x="5473" y="19364"/>
                    <a:pt x="6274" y="19204"/>
                  </a:cubicBezTo>
                  <a:lnTo>
                    <a:pt x="6274" y="17731"/>
                  </a:lnTo>
                  <a:lnTo>
                    <a:pt x="6690" y="17731"/>
                  </a:lnTo>
                  <a:cubicBezTo>
                    <a:pt x="6754" y="17731"/>
                    <a:pt x="14275" y="17443"/>
                    <a:pt x="15683" y="17059"/>
                  </a:cubicBezTo>
                  <a:lnTo>
                    <a:pt x="20708" y="17059"/>
                  </a:lnTo>
                  <a:cubicBezTo>
                    <a:pt x="21060" y="16995"/>
                    <a:pt x="24997" y="16323"/>
                    <a:pt x="26853" y="16323"/>
                  </a:cubicBezTo>
                  <a:lnTo>
                    <a:pt x="27269" y="16323"/>
                  </a:lnTo>
                  <a:lnTo>
                    <a:pt x="27494" y="16291"/>
                  </a:lnTo>
                  <a:cubicBezTo>
                    <a:pt x="29318" y="16035"/>
                    <a:pt x="30598" y="15875"/>
                    <a:pt x="31558" y="15779"/>
                  </a:cubicBezTo>
                  <a:lnTo>
                    <a:pt x="34183" y="13859"/>
                  </a:lnTo>
                  <a:lnTo>
                    <a:pt x="34183" y="12258"/>
                  </a:lnTo>
                  <a:lnTo>
                    <a:pt x="37607" y="8834"/>
                  </a:lnTo>
                  <a:cubicBezTo>
                    <a:pt x="36615" y="8258"/>
                    <a:pt x="35559" y="6849"/>
                    <a:pt x="35463" y="6657"/>
                  </a:cubicBezTo>
                  <a:lnTo>
                    <a:pt x="35367" y="6529"/>
                  </a:lnTo>
                  <a:lnTo>
                    <a:pt x="35367" y="5729"/>
                  </a:lnTo>
                  <a:lnTo>
                    <a:pt x="34183" y="5121"/>
                  </a:lnTo>
                  <a:lnTo>
                    <a:pt x="34183" y="3137"/>
                  </a:lnTo>
                  <a:cubicBezTo>
                    <a:pt x="33607" y="2977"/>
                    <a:pt x="33159" y="2721"/>
                    <a:pt x="33095" y="2689"/>
                  </a:cubicBezTo>
                  <a:lnTo>
                    <a:pt x="32839" y="2561"/>
                  </a:lnTo>
                  <a:lnTo>
                    <a:pt x="32871" y="2272"/>
                  </a:lnTo>
                  <a:cubicBezTo>
                    <a:pt x="32999" y="1248"/>
                    <a:pt x="32775" y="1088"/>
                    <a:pt x="32775" y="1088"/>
                  </a:cubicBezTo>
                  <a:cubicBezTo>
                    <a:pt x="32647" y="1088"/>
                    <a:pt x="32486" y="1152"/>
                    <a:pt x="32358" y="1248"/>
                  </a:cubicBezTo>
                  <a:cubicBezTo>
                    <a:pt x="31782" y="2208"/>
                    <a:pt x="31334" y="2593"/>
                    <a:pt x="30918" y="2593"/>
                  </a:cubicBezTo>
                  <a:cubicBezTo>
                    <a:pt x="30854" y="2593"/>
                    <a:pt x="30822" y="2593"/>
                    <a:pt x="30726" y="2561"/>
                  </a:cubicBezTo>
                  <a:cubicBezTo>
                    <a:pt x="30598" y="2529"/>
                    <a:pt x="30374" y="2400"/>
                    <a:pt x="30278" y="2016"/>
                  </a:cubicBezTo>
                  <a:lnTo>
                    <a:pt x="29606" y="2048"/>
                  </a:lnTo>
                  <a:cubicBezTo>
                    <a:pt x="29158" y="2529"/>
                    <a:pt x="28774" y="2753"/>
                    <a:pt x="28390" y="2753"/>
                  </a:cubicBezTo>
                  <a:cubicBezTo>
                    <a:pt x="28326" y="2753"/>
                    <a:pt x="28198" y="2753"/>
                    <a:pt x="28134" y="2721"/>
                  </a:cubicBezTo>
                  <a:cubicBezTo>
                    <a:pt x="27814" y="2593"/>
                    <a:pt x="27590" y="2272"/>
                    <a:pt x="27526" y="1792"/>
                  </a:cubicBezTo>
                  <a:lnTo>
                    <a:pt x="25413" y="1792"/>
                  </a:lnTo>
                  <a:lnTo>
                    <a:pt x="25349" y="1440"/>
                  </a:lnTo>
                  <a:cubicBezTo>
                    <a:pt x="25317" y="928"/>
                    <a:pt x="25125" y="576"/>
                    <a:pt x="24773" y="320"/>
                  </a:cubicBezTo>
                  <a:cubicBezTo>
                    <a:pt x="24485" y="128"/>
                    <a:pt x="24037" y="0"/>
                    <a:pt x="23557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7"/>
            <p:cNvSpPr/>
            <p:nvPr/>
          </p:nvSpPr>
          <p:spPr>
            <a:xfrm>
              <a:off x="4243675" y="1331575"/>
              <a:ext cx="725750" cy="718575"/>
            </a:xfrm>
            <a:custGeom>
              <a:rect b="b" l="l" r="r" t="t"/>
              <a:pathLst>
                <a:path extrusionOk="0" h="28743" w="29030">
                  <a:moveTo>
                    <a:pt x="9914" y="0"/>
                  </a:moveTo>
                  <a:cubicBezTo>
                    <a:pt x="9899" y="0"/>
                    <a:pt x="9890" y="2"/>
                    <a:pt x="9890" y="2"/>
                  </a:cubicBezTo>
                  <a:cubicBezTo>
                    <a:pt x="7298" y="1474"/>
                    <a:pt x="5601" y="2018"/>
                    <a:pt x="4545" y="2114"/>
                  </a:cubicBezTo>
                  <a:lnTo>
                    <a:pt x="2721" y="5859"/>
                  </a:lnTo>
                  <a:lnTo>
                    <a:pt x="2465" y="5795"/>
                  </a:lnTo>
                  <a:lnTo>
                    <a:pt x="2401" y="5795"/>
                  </a:lnTo>
                  <a:cubicBezTo>
                    <a:pt x="2209" y="5795"/>
                    <a:pt x="1537" y="5859"/>
                    <a:pt x="960" y="6371"/>
                  </a:cubicBezTo>
                  <a:cubicBezTo>
                    <a:pt x="448" y="6851"/>
                    <a:pt x="96" y="7555"/>
                    <a:pt x="0" y="8579"/>
                  </a:cubicBezTo>
                  <a:cubicBezTo>
                    <a:pt x="384" y="8643"/>
                    <a:pt x="800" y="8899"/>
                    <a:pt x="1088" y="9315"/>
                  </a:cubicBezTo>
                  <a:cubicBezTo>
                    <a:pt x="1377" y="9795"/>
                    <a:pt x="1345" y="10404"/>
                    <a:pt x="960" y="11076"/>
                  </a:cubicBezTo>
                  <a:cubicBezTo>
                    <a:pt x="864" y="11972"/>
                    <a:pt x="608" y="13572"/>
                    <a:pt x="864" y="14372"/>
                  </a:cubicBezTo>
                  <a:cubicBezTo>
                    <a:pt x="1505" y="14628"/>
                    <a:pt x="3105" y="15268"/>
                    <a:pt x="3649" y="16261"/>
                  </a:cubicBezTo>
                  <a:cubicBezTo>
                    <a:pt x="4065" y="16421"/>
                    <a:pt x="5089" y="16901"/>
                    <a:pt x="5377" y="17861"/>
                  </a:cubicBezTo>
                  <a:lnTo>
                    <a:pt x="8418" y="19941"/>
                  </a:lnTo>
                  <a:lnTo>
                    <a:pt x="8802" y="22726"/>
                  </a:lnTo>
                  <a:cubicBezTo>
                    <a:pt x="9570" y="23654"/>
                    <a:pt x="9826" y="24326"/>
                    <a:pt x="9602" y="24870"/>
                  </a:cubicBezTo>
                  <a:cubicBezTo>
                    <a:pt x="9506" y="25126"/>
                    <a:pt x="9282" y="25254"/>
                    <a:pt x="9122" y="25350"/>
                  </a:cubicBezTo>
                  <a:lnTo>
                    <a:pt x="8866" y="26695"/>
                  </a:lnTo>
                  <a:lnTo>
                    <a:pt x="9922" y="27751"/>
                  </a:lnTo>
                  <a:cubicBezTo>
                    <a:pt x="10850" y="27911"/>
                    <a:pt x="11458" y="28231"/>
                    <a:pt x="11747" y="28711"/>
                  </a:cubicBezTo>
                  <a:lnTo>
                    <a:pt x="11747" y="28743"/>
                  </a:lnTo>
                  <a:lnTo>
                    <a:pt x="15459" y="28615"/>
                  </a:lnTo>
                  <a:lnTo>
                    <a:pt x="18788" y="28455"/>
                  </a:lnTo>
                  <a:lnTo>
                    <a:pt x="22309" y="28263"/>
                  </a:lnTo>
                  <a:lnTo>
                    <a:pt x="26533" y="28103"/>
                  </a:lnTo>
                  <a:lnTo>
                    <a:pt x="26533" y="27655"/>
                  </a:lnTo>
                  <a:cubicBezTo>
                    <a:pt x="25125" y="25702"/>
                    <a:pt x="26533" y="21446"/>
                    <a:pt x="26533" y="21446"/>
                  </a:cubicBezTo>
                  <a:cubicBezTo>
                    <a:pt x="25285" y="19493"/>
                    <a:pt x="29029" y="10149"/>
                    <a:pt x="29030" y="10148"/>
                  </a:cubicBezTo>
                  <a:lnTo>
                    <a:pt x="29030" y="10148"/>
                  </a:lnTo>
                  <a:cubicBezTo>
                    <a:pt x="26061" y="15087"/>
                    <a:pt x="24958" y="15474"/>
                    <a:pt x="24686" y="15474"/>
                  </a:cubicBezTo>
                  <a:cubicBezTo>
                    <a:pt x="24635" y="15474"/>
                    <a:pt x="24613" y="15461"/>
                    <a:pt x="24613" y="15461"/>
                  </a:cubicBezTo>
                  <a:cubicBezTo>
                    <a:pt x="24069" y="15140"/>
                    <a:pt x="24773" y="13252"/>
                    <a:pt x="25701" y="11300"/>
                  </a:cubicBezTo>
                  <a:lnTo>
                    <a:pt x="24069" y="9891"/>
                  </a:lnTo>
                  <a:lnTo>
                    <a:pt x="23685" y="6563"/>
                  </a:lnTo>
                  <a:cubicBezTo>
                    <a:pt x="22661" y="6435"/>
                    <a:pt x="22052" y="6179"/>
                    <a:pt x="21828" y="5699"/>
                  </a:cubicBezTo>
                  <a:cubicBezTo>
                    <a:pt x="21732" y="5571"/>
                    <a:pt x="21732" y="5411"/>
                    <a:pt x="21700" y="5283"/>
                  </a:cubicBezTo>
                  <a:lnTo>
                    <a:pt x="18308" y="4803"/>
                  </a:lnTo>
                  <a:lnTo>
                    <a:pt x="17188" y="4194"/>
                  </a:lnTo>
                  <a:lnTo>
                    <a:pt x="16099" y="4002"/>
                  </a:lnTo>
                  <a:lnTo>
                    <a:pt x="13187" y="3330"/>
                  </a:lnTo>
                  <a:cubicBezTo>
                    <a:pt x="12259" y="3298"/>
                    <a:pt x="11682" y="2594"/>
                    <a:pt x="11490" y="2178"/>
                  </a:cubicBezTo>
                  <a:cubicBezTo>
                    <a:pt x="11117" y="2210"/>
                    <a:pt x="10758" y="2221"/>
                    <a:pt x="10445" y="2221"/>
                  </a:cubicBezTo>
                  <a:cubicBezTo>
                    <a:pt x="9819" y="2221"/>
                    <a:pt x="9378" y="2178"/>
                    <a:pt x="9378" y="2178"/>
                  </a:cubicBezTo>
                  <a:cubicBezTo>
                    <a:pt x="10645" y="104"/>
                    <a:pt x="10046" y="0"/>
                    <a:pt x="9914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7"/>
            <p:cNvSpPr/>
            <p:nvPr/>
          </p:nvSpPr>
          <p:spPr>
            <a:xfrm>
              <a:off x="2858600" y="1474025"/>
              <a:ext cx="936200" cy="588950"/>
            </a:xfrm>
            <a:custGeom>
              <a:rect b="b" l="l" r="r" t="t"/>
              <a:pathLst>
                <a:path extrusionOk="0" h="23558" w="37448">
                  <a:moveTo>
                    <a:pt x="2017" y="1"/>
                  </a:moveTo>
                  <a:cubicBezTo>
                    <a:pt x="1729" y="2081"/>
                    <a:pt x="1121" y="5506"/>
                    <a:pt x="1089" y="5794"/>
                  </a:cubicBezTo>
                  <a:lnTo>
                    <a:pt x="1025" y="6242"/>
                  </a:lnTo>
                  <a:cubicBezTo>
                    <a:pt x="801" y="9442"/>
                    <a:pt x="385" y="14339"/>
                    <a:pt x="1" y="19108"/>
                  </a:cubicBezTo>
                  <a:lnTo>
                    <a:pt x="23173" y="20485"/>
                  </a:lnTo>
                  <a:lnTo>
                    <a:pt x="27718" y="20485"/>
                  </a:lnTo>
                  <a:lnTo>
                    <a:pt x="29766" y="22277"/>
                  </a:lnTo>
                  <a:lnTo>
                    <a:pt x="29734" y="22469"/>
                  </a:lnTo>
                  <a:lnTo>
                    <a:pt x="29830" y="22469"/>
                  </a:lnTo>
                  <a:cubicBezTo>
                    <a:pt x="30054" y="22469"/>
                    <a:pt x="30471" y="22405"/>
                    <a:pt x="31335" y="21989"/>
                  </a:cubicBezTo>
                  <a:lnTo>
                    <a:pt x="31431" y="21957"/>
                  </a:lnTo>
                  <a:lnTo>
                    <a:pt x="31559" y="21957"/>
                  </a:lnTo>
                  <a:cubicBezTo>
                    <a:pt x="31815" y="21989"/>
                    <a:pt x="32071" y="22053"/>
                    <a:pt x="32327" y="22053"/>
                  </a:cubicBezTo>
                  <a:cubicBezTo>
                    <a:pt x="32807" y="22053"/>
                    <a:pt x="32999" y="21957"/>
                    <a:pt x="33031" y="21925"/>
                  </a:cubicBezTo>
                  <a:lnTo>
                    <a:pt x="33287" y="21445"/>
                  </a:lnTo>
                  <a:lnTo>
                    <a:pt x="33671" y="21797"/>
                  </a:lnTo>
                  <a:cubicBezTo>
                    <a:pt x="33671" y="21797"/>
                    <a:pt x="35047" y="23045"/>
                    <a:pt x="36008" y="23077"/>
                  </a:cubicBezTo>
                  <a:lnTo>
                    <a:pt x="36168" y="23077"/>
                  </a:lnTo>
                  <a:lnTo>
                    <a:pt x="36296" y="23141"/>
                  </a:lnTo>
                  <a:cubicBezTo>
                    <a:pt x="36456" y="23269"/>
                    <a:pt x="36616" y="23429"/>
                    <a:pt x="36712" y="23557"/>
                  </a:cubicBezTo>
                  <a:lnTo>
                    <a:pt x="36776" y="23365"/>
                  </a:lnTo>
                  <a:cubicBezTo>
                    <a:pt x="37064" y="22437"/>
                    <a:pt x="37448" y="20741"/>
                    <a:pt x="37416" y="20132"/>
                  </a:cubicBezTo>
                  <a:cubicBezTo>
                    <a:pt x="37064" y="19876"/>
                    <a:pt x="36296" y="19204"/>
                    <a:pt x="36584" y="17604"/>
                  </a:cubicBezTo>
                  <a:lnTo>
                    <a:pt x="36648" y="17220"/>
                  </a:lnTo>
                  <a:lnTo>
                    <a:pt x="37416" y="17220"/>
                  </a:lnTo>
                  <a:lnTo>
                    <a:pt x="37416" y="5282"/>
                  </a:lnTo>
                  <a:cubicBezTo>
                    <a:pt x="36680" y="4802"/>
                    <a:pt x="35271" y="3745"/>
                    <a:pt x="35464" y="2785"/>
                  </a:cubicBezTo>
                  <a:cubicBezTo>
                    <a:pt x="35528" y="2305"/>
                    <a:pt x="35912" y="1953"/>
                    <a:pt x="36648" y="1761"/>
                  </a:cubicBezTo>
                  <a:lnTo>
                    <a:pt x="36648" y="1473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7"/>
            <p:cNvSpPr/>
            <p:nvPr/>
          </p:nvSpPr>
          <p:spPr>
            <a:xfrm>
              <a:off x="2909825" y="955525"/>
              <a:ext cx="883375" cy="536125"/>
            </a:xfrm>
            <a:custGeom>
              <a:rect b="b" l="l" r="r" t="t"/>
              <a:pathLst>
                <a:path extrusionOk="0" h="21445" w="35335">
                  <a:moveTo>
                    <a:pt x="1601" y="1"/>
                  </a:moveTo>
                  <a:cubicBezTo>
                    <a:pt x="1665" y="1441"/>
                    <a:pt x="1312" y="4866"/>
                    <a:pt x="768" y="9859"/>
                  </a:cubicBezTo>
                  <a:cubicBezTo>
                    <a:pt x="608" y="11363"/>
                    <a:pt x="448" y="12643"/>
                    <a:pt x="448" y="12899"/>
                  </a:cubicBezTo>
                  <a:lnTo>
                    <a:pt x="448" y="13251"/>
                  </a:lnTo>
                  <a:cubicBezTo>
                    <a:pt x="384" y="14500"/>
                    <a:pt x="96" y="18340"/>
                    <a:pt x="0" y="19973"/>
                  </a:cubicBezTo>
                  <a:lnTo>
                    <a:pt x="34727" y="21445"/>
                  </a:lnTo>
                  <a:cubicBezTo>
                    <a:pt x="35335" y="20165"/>
                    <a:pt x="34887" y="19012"/>
                    <a:pt x="34535" y="18468"/>
                  </a:cubicBezTo>
                  <a:cubicBezTo>
                    <a:pt x="34471" y="18372"/>
                    <a:pt x="34407" y="18244"/>
                    <a:pt x="34279" y="18084"/>
                  </a:cubicBezTo>
                  <a:lnTo>
                    <a:pt x="34151" y="17924"/>
                  </a:lnTo>
                  <a:lnTo>
                    <a:pt x="34279" y="17860"/>
                  </a:lnTo>
                  <a:cubicBezTo>
                    <a:pt x="34279" y="17828"/>
                    <a:pt x="34247" y="17764"/>
                    <a:pt x="34247" y="17764"/>
                  </a:cubicBezTo>
                  <a:cubicBezTo>
                    <a:pt x="33479" y="16164"/>
                    <a:pt x="33479" y="12995"/>
                    <a:pt x="33479" y="12899"/>
                  </a:cubicBezTo>
                  <a:cubicBezTo>
                    <a:pt x="33639" y="9859"/>
                    <a:pt x="33126" y="9283"/>
                    <a:pt x="33126" y="9283"/>
                  </a:cubicBezTo>
                  <a:cubicBezTo>
                    <a:pt x="32230" y="8674"/>
                    <a:pt x="32230" y="5314"/>
                    <a:pt x="32262" y="3970"/>
                  </a:cubicBezTo>
                  <a:lnTo>
                    <a:pt x="32262" y="3938"/>
                  </a:lnTo>
                  <a:lnTo>
                    <a:pt x="32326" y="3810"/>
                  </a:lnTo>
                  <a:lnTo>
                    <a:pt x="32326" y="3778"/>
                  </a:lnTo>
                  <a:cubicBezTo>
                    <a:pt x="32550" y="3233"/>
                    <a:pt x="32614" y="2753"/>
                    <a:pt x="32518" y="2337"/>
                  </a:cubicBezTo>
                  <a:cubicBezTo>
                    <a:pt x="24197" y="2017"/>
                    <a:pt x="12355" y="993"/>
                    <a:pt x="1601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7"/>
            <p:cNvSpPr/>
            <p:nvPr/>
          </p:nvSpPr>
          <p:spPr>
            <a:xfrm>
              <a:off x="3037850" y="2509425"/>
              <a:ext cx="1001800" cy="524925"/>
            </a:xfrm>
            <a:custGeom>
              <a:rect b="b" l="l" r="r" t="t"/>
              <a:pathLst>
                <a:path extrusionOk="0" h="20997" w="40072">
                  <a:moveTo>
                    <a:pt x="1152" y="0"/>
                  </a:moveTo>
                  <a:cubicBezTo>
                    <a:pt x="928" y="2625"/>
                    <a:pt x="672" y="5185"/>
                    <a:pt x="768" y="6082"/>
                  </a:cubicBezTo>
                  <a:cubicBezTo>
                    <a:pt x="1152" y="8386"/>
                    <a:pt x="224" y="17764"/>
                    <a:pt x="0" y="19940"/>
                  </a:cubicBezTo>
                  <a:lnTo>
                    <a:pt x="40072" y="20996"/>
                  </a:lnTo>
                  <a:lnTo>
                    <a:pt x="39560" y="6338"/>
                  </a:lnTo>
                  <a:cubicBezTo>
                    <a:pt x="38920" y="6178"/>
                    <a:pt x="38407" y="5825"/>
                    <a:pt x="38087" y="5345"/>
                  </a:cubicBezTo>
                  <a:cubicBezTo>
                    <a:pt x="37447" y="4353"/>
                    <a:pt x="37735" y="3137"/>
                    <a:pt x="37735" y="3105"/>
                  </a:cubicBezTo>
                  <a:lnTo>
                    <a:pt x="37767" y="3041"/>
                  </a:lnTo>
                  <a:cubicBezTo>
                    <a:pt x="38247" y="2145"/>
                    <a:pt x="38215" y="1825"/>
                    <a:pt x="38215" y="1761"/>
                  </a:cubicBezTo>
                  <a:lnTo>
                    <a:pt x="38119" y="1761"/>
                  </a:lnTo>
                  <a:cubicBezTo>
                    <a:pt x="38055" y="1761"/>
                    <a:pt x="37927" y="1793"/>
                    <a:pt x="37831" y="1793"/>
                  </a:cubicBezTo>
                  <a:cubicBezTo>
                    <a:pt x="37575" y="1857"/>
                    <a:pt x="37351" y="1857"/>
                    <a:pt x="37127" y="1857"/>
                  </a:cubicBezTo>
                  <a:cubicBezTo>
                    <a:pt x="36039" y="1857"/>
                    <a:pt x="35431" y="1217"/>
                    <a:pt x="35207" y="865"/>
                  </a:cubicBezTo>
                  <a:lnTo>
                    <a:pt x="1152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7"/>
            <p:cNvSpPr/>
            <p:nvPr/>
          </p:nvSpPr>
          <p:spPr>
            <a:xfrm>
              <a:off x="2829800" y="1974125"/>
              <a:ext cx="1079425" cy="540125"/>
            </a:xfrm>
            <a:custGeom>
              <a:rect b="b" l="l" r="r" t="t"/>
              <a:pathLst>
                <a:path extrusionOk="0" h="21605" w="43177">
                  <a:moveTo>
                    <a:pt x="1057" y="0"/>
                  </a:moveTo>
                  <a:cubicBezTo>
                    <a:pt x="577" y="5890"/>
                    <a:pt x="161" y="11363"/>
                    <a:pt x="1" y="12963"/>
                  </a:cubicBezTo>
                  <a:lnTo>
                    <a:pt x="9922" y="13795"/>
                  </a:lnTo>
                  <a:lnTo>
                    <a:pt x="9954" y="14115"/>
                  </a:lnTo>
                  <a:cubicBezTo>
                    <a:pt x="10082" y="14883"/>
                    <a:pt x="9826" y="17572"/>
                    <a:pt x="9506" y="20644"/>
                  </a:cubicBezTo>
                  <a:lnTo>
                    <a:pt x="9506" y="20708"/>
                  </a:lnTo>
                  <a:lnTo>
                    <a:pt x="43177" y="21604"/>
                  </a:lnTo>
                  <a:lnTo>
                    <a:pt x="42729" y="20068"/>
                  </a:lnTo>
                  <a:cubicBezTo>
                    <a:pt x="42441" y="19876"/>
                    <a:pt x="42089" y="19396"/>
                    <a:pt x="41672" y="17604"/>
                  </a:cubicBezTo>
                  <a:lnTo>
                    <a:pt x="41064" y="13475"/>
                  </a:lnTo>
                  <a:cubicBezTo>
                    <a:pt x="41064" y="11683"/>
                    <a:pt x="40200" y="10754"/>
                    <a:pt x="40200" y="10754"/>
                  </a:cubicBezTo>
                  <a:lnTo>
                    <a:pt x="40040" y="10562"/>
                  </a:lnTo>
                  <a:lnTo>
                    <a:pt x="40136" y="10306"/>
                  </a:lnTo>
                  <a:cubicBezTo>
                    <a:pt x="40328" y="9666"/>
                    <a:pt x="39752" y="8642"/>
                    <a:pt x="39336" y="8066"/>
                  </a:cubicBezTo>
                  <a:lnTo>
                    <a:pt x="39272" y="8002"/>
                  </a:lnTo>
                  <a:lnTo>
                    <a:pt x="38216" y="4929"/>
                  </a:lnTo>
                  <a:cubicBezTo>
                    <a:pt x="37928" y="4769"/>
                    <a:pt x="37512" y="4449"/>
                    <a:pt x="36968" y="3969"/>
                  </a:cubicBezTo>
                  <a:cubicBezTo>
                    <a:pt x="36039" y="3841"/>
                    <a:pt x="35047" y="3105"/>
                    <a:pt x="34567" y="2721"/>
                  </a:cubicBezTo>
                  <a:cubicBezTo>
                    <a:pt x="34311" y="2849"/>
                    <a:pt x="33959" y="2913"/>
                    <a:pt x="33479" y="2913"/>
                  </a:cubicBezTo>
                  <a:cubicBezTo>
                    <a:pt x="33159" y="2913"/>
                    <a:pt x="32871" y="2881"/>
                    <a:pt x="32679" y="2881"/>
                  </a:cubicBezTo>
                  <a:cubicBezTo>
                    <a:pt x="31943" y="3201"/>
                    <a:pt x="31399" y="3361"/>
                    <a:pt x="30950" y="3361"/>
                  </a:cubicBezTo>
                  <a:cubicBezTo>
                    <a:pt x="30662" y="3361"/>
                    <a:pt x="30438" y="3265"/>
                    <a:pt x="30278" y="3169"/>
                  </a:cubicBezTo>
                  <a:cubicBezTo>
                    <a:pt x="30086" y="3009"/>
                    <a:pt x="29990" y="2785"/>
                    <a:pt x="29990" y="2625"/>
                  </a:cubicBezTo>
                  <a:lnTo>
                    <a:pt x="28550" y="1345"/>
                  </a:lnTo>
                  <a:lnTo>
                    <a:pt x="24261" y="1345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7"/>
            <p:cNvSpPr/>
            <p:nvPr/>
          </p:nvSpPr>
          <p:spPr>
            <a:xfrm>
              <a:off x="1930425" y="1526850"/>
              <a:ext cx="934600" cy="768950"/>
            </a:xfrm>
            <a:custGeom>
              <a:rect b="b" l="l" r="r" t="t"/>
              <a:pathLst>
                <a:path extrusionOk="0" h="30758" w="37384">
                  <a:moveTo>
                    <a:pt x="4450" y="0"/>
                  </a:moveTo>
                  <a:lnTo>
                    <a:pt x="4002" y="3489"/>
                  </a:lnTo>
                  <a:lnTo>
                    <a:pt x="4098" y="3489"/>
                  </a:lnTo>
                  <a:lnTo>
                    <a:pt x="1" y="26565"/>
                  </a:lnTo>
                  <a:cubicBezTo>
                    <a:pt x="15236" y="28581"/>
                    <a:pt x="32615" y="30726"/>
                    <a:pt x="35175" y="30758"/>
                  </a:cubicBezTo>
                  <a:cubicBezTo>
                    <a:pt x="35399" y="27877"/>
                    <a:pt x="37096" y="7169"/>
                    <a:pt x="37384" y="4001"/>
                  </a:cubicBezTo>
                  <a:lnTo>
                    <a:pt x="4450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7"/>
            <p:cNvSpPr/>
            <p:nvPr/>
          </p:nvSpPr>
          <p:spPr>
            <a:xfrm>
              <a:off x="3902000" y="2407800"/>
              <a:ext cx="889800" cy="772175"/>
            </a:xfrm>
            <a:custGeom>
              <a:rect b="b" l="l" r="r" t="t"/>
              <a:pathLst>
                <a:path extrusionOk="0" h="30887" w="35592">
                  <a:moveTo>
                    <a:pt x="20389" y="1"/>
                  </a:moveTo>
                  <a:lnTo>
                    <a:pt x="1" y="673"/>
                  </a:lnTo>
                  <a:cubicBezTo>
                    <a:pt x="161" y="1217"/>
                    <a:pt x="321" y="1569"/>
                    <a:pt x="385" y="1729"/>
                  </a:cubicBezTo>
                  <a:lnTo>
                    <a:pt x="673" y="1697"/>
                  </a:lnTo>
                  <a:lnTo>
                    <a:pt x="705" y="2081"/>
                  </a:lnTo>
                  <a:lnTo>
                    <a:pt x="1345" y="4289"/>
                  </a:lnTo>
                  <a:cubicBezTo>
                    <a:pt x="1409" y="4353"/>
                    <a:pt x="1761" y="5026"/>
                    <a:pt x="2625" y="5026"/>
                  </a:cubicBezTo>
                  <a:cubicBezTo>
                    <a:pt x="2785" y="5026"/>
                    <a:pt x="2945" y="5026"/>
                    <a:pt x="3105" y="4962"/>
                  </a:cubicBezTo>
                  <a:cubicBezTo>
                    <a:pt x="3169" y="4962"/>
                    <a:pt x="3393" y="4898"/>
                    <a:pt x="3649" y="4898"/>
                  </a:cubicBezTo>
                  <a:cubicBezTo>
                    <a:pt x="3969" y="4898"/>
                    <a:pt x="4193" y="5026"/>
                    <a:pt x="4354" y="5186"/>
                  </a:cubicBezTo>
                  <a:cubicBezTo>
                    <a:pt x="4706" y="5570"/>
                    <a:pt x="4642" y="6242"/>
                    <a:pt x="4065" y="7298"/>
                  </a:cubicBezTo>
                  <a:cubicBezTo>
                    <a:pt x="4033" y="7490"/>
                    <a:pt x="3905" y="8258"/>
                    <a:pt x="4322" y="8866"/>
                  </a:cubicBezTo>
                  <a:cubicBezTo>
                    <a:pt x="4546" y="9218"/>
                    <a:pt x="4994" y="9442"/>
                    <a:pt x="5570" y="9570"/>
                  </a:cubicBezTo>
                  <a:lnTo>
                    <a:pt x="5890" y="9602"/>
                  </a:lnTo>
                  <a:lnTo>
                    <a:pt x="6402" y="25221"/>
                  </a:lnTo>
                  <a:lnTo>
                    <a:pt x="6434" y="25221"/>
                  </a:lnTo>
                  <a:lnTo>
                    <a:pt x="6402" y="25413"/>
                  </a:lnTo>
                  <a:lnTo>
                    <a:pt x="6402" y="25829"/>
                  </a:lnTo>
                  <a:lnTo>
                    <a:pt x="6370" y="25829"/>
                  </a:lnTo>
                  <a:lnTo>
                    <a:pt x="6082" y="28230"/>
                  </a:lnTo>
                  <a:lnTo>
                    <a:pt x="30438" y="27590"/>
                  </a:lnTo>
                  <a:lnTo>
                    <a:pt x="30534" y="27622"/>
                  </a:lnTo>
                  <a:cubicBezTo>
                    <a:pt x="30566" y="27622"/>
                    <a:pt x="31239" y="27942"/>
                    <a:pt x="31335" y="28614"/>
                  </a:cubicBezTo>
                  <a:cubicBezTo>
                    <a:pt x="31399" y="29094"/>
                    <a:pt x="31175" y="29574"/>
                    <a:pt x="30695" y="30086"/>
                  </a:cubicBezTo>
                  <a:lnTo>
                    <a:pt x="30278" y="30886"/>
                  </a:lnTo>
                  <a:lnTo>
                    <a:pt x="32615" y="30790"/>
                  </a:lnTo>
                  <a:cubicBezTo>
                    <a:pt x="32935" y="30374"/>
                    <a:pt x="33831" y="28966"/>
                    <a:pt x="33607" y="27334"/>
                  </a:cubicBezTo>
                  <a:lnTo>
                    <a:pt x="33511" y="26854"/>
                  </a:lnTo>
                  <a:lnTo>
                    <a:pt x="34375" y="26854"/>
                  </a:lnTo>
                  <a:lnTo>
                    <a:pt x="34311" y="25989"/>
                  </a:lnTo>
                  <a:lnTo>
                    <a:pt x="35399" y="25989"/>
                  </a:lnTo>
                  <a:lnTo>
                    <a:pt x="35527" y="24933"/>
                  </a:lnTo>
                  <a:cubicBezTo>
                    <a:pt x="35591" y="24581"/>
                    <a:pt x="35559" y="24389"/>
                    <a:pt x="35495" y="24293"/>
                  </a:cubicBezTo>
                  <a:cubicBezTo>
                    <a:pt x="35239" y="24389"/>
                    <a:pt x="35047" y="24421"/>
                    <a:pt x="34855" y="24421"/>
                  </a:cubicBezTo>
                  <a:cubicBezTo>
                    <a:pt x="34567" y="24421"/>
                    <a:pt x="34311" y="24325"/>
                    <a:pt x="34087" y="24165"/>
                  </a:cubicBezTo>
                  <a:cubicBezTo>
                    <a:pt x="33191" y="23589"/>
                    <a:pt x="33191" y="22085"/>
                    <a:pt x="33191" y="21925"/>
                  </a:cubicBezTo>
                  <a:lnTo>
                    <a:pt x="33191" y="21733"/>
                  </a:lnTo>
                  <a:lnTo>
                    <a:pt x="33351" y="21605"/>
                  </a:lnTo>
                  <a:cubicBezTo>
                    <a:pt x="33639" y="21381"/>
                    <a:pt x="33287" y="20228"/>
                    <a:pt x="32551" y="19012"/>
                  </a:cubicBezTo>
                  <a:lnTo>
                    <a:pt x="30919" y="18820"/>
                  </a:lnTo>
                  <a:lnTo>
                    <a:pt x="27974" y="15780"/>
                  </a:lnTo>
                  <a:lnTo>
                    <a:pt x="28070" y="15492"/>
                  </a:lnTo>
                  <a:cubicBezTo>
                    <a:pt x="28998" y="13699"/>
                    <a:pt x="28998" y="12163"/>
                    <a:pt x="28934" y="11523"/>
                  </a:cubicBezTo>
                  <a:lnTo>
                    <a:pt x="25990" y="11523"/>
                  </a:lnTo>
                  <a:lnTo>
                    <a:pt x="26118" y="11011"/>
                  </a:lnTo>
                  <a:cubicBezTo>
                    <a:pt x="26406" y="9698"/>
                    <a:pt x="26118" y="9282"/>
                    <a:pt x="26054" y="9186"/>
                  </a:cubicBezTo>
                  <a:cubicBezTo>
                    <a:pt x="25958" y="9090"/>
                    <a:pt x="25894" y="9090"/>
                    <a:pt x="25894" y="9090"/>
                  </a:cubicBezTo>
                  <a:lnTo>
                    <a:pt x="25734" y="9090"/>
                  </a:lnTo>
                  <a:lnTo>
                    <a:pt x="25606" y="8962"/>
                  </a:lnTo>
                  <a:lnTo>
                    <a:pt x="22949" y="6402"/>
                  </a:lnTo>
                  <a:cubicBezTo>
                    <a:pt x="21733" y="5762"/>
                    <a:pt x="21573" y="4065"/>
                    <a:pt x="21573" y="3841"/>
                  </a:cubicBezTo>
                  <a:lnTo>
                    <a:pt x="21573" y="3777"/>
                  </a:lnTo>
                  <a:cubicBezTo>
                    <a:pt x="21637" y="2721"/>
                    <a:pt x="21637" y="1825"/>
                    <a:pt x="21573" y="1217"/>
                  </a:cubicBezTo>
                  <a:cubicBezTo>
                    <a:pt x="21157" y="897"/>
                    <a:pt x="20709" y="449"/>
                    <a:pt x="2038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7"/>
            <p:cNvSpPr/>
            <p:nvPr/>
          </p:nvSpPr>
          <p:spPr>
            <a:xfrm>
              <a:off x="4458900" y="2054950"/>
              <a:ext cx="520125" cy="942600"/>
            </a:xfrm>
            <a:custGeom>
              <a:rect b="b" l="l" r="r" t="t"/>
              <a:pathLst>
                <a:path extrusionOk="0" h="37704" w="20805">
                  <a:moveTo>
                    <a:pt x="18020" y="0"/>
                  </a:moveTo>
                  <a:lnTo>
                    <a:pt x="13796" y="160"/>
                  </a:lnTo>
                  <a:lnTo>
                    <a:pt x="10275" y="352"/>
                  </a:lnTo>
                  <a:lnTo>
                    <a:pt x="6978" y="512"/>
                  </a:lnTo>
                  <a:lnTo>
                    <a:pt x="3810" y="640"/>
                  </a:lnTo>
                  <a:cubicBezTo>
                    <a:pt x="4354" y="1088"/>
                    <a:pt x="4642" y="1760"/>
                    <a:pt x="4738" y="2080"/>
                  </a:cubicBezTo>
                  <a:cubicBezTo>
                    <a:pt x="5538" y="2432"/>
                    <a:pt x="6018" y="2881"/>
                    <a:pt x="6210" y="3457"/>
                  </a:cubicBezTo>
                  <a:cubicBezTo>
                    <a:pt x="6370" y="3969"/>
                    <a:pt x="6210" y="4417"/>
                    <a:pt x="6114" y="4577"/>
                  </a:cubicBezTo>
                  <a:cubicBezTo>
                    <a:pt x="5794" y="6081"/>
                    <a:pt x="5218" y="7137"/>
                    <a:pt x="4354" y="7649"/>
                  </a:cubicBezTo>
                  <a:cubicBezTo>
                    <a:pt x="3874" y="7938"/>
                    <a:pt x="3490" y="8002"/>
                    <a:pt x="3170" y="8002"/>
                  </a:cubicBezTo>
                  <a:lnTo>
                    <a:pt x="2881" y="8002"/>
                  </a:lnTo>
                  <a:cubicBezTo>
                    <a:pt x="2113" y="8162"/>
                    <a:pt x="1697" y="8418"/>
                    <a:pt x="1569" y="8738"/>
                  </a:cubicBezTo>
                  <a:cubicBezTo>
                    <a:pt x="1473" y="8962"/>
                    <a:pt x="1633" y="9250"/>
                    <a:pt x="1633" y="9250"/>
                  </a:cubicBezTo>
                  <a:cubicBezTo>
                    <a:pt x="2273" y="9954"/>
                    <a:pt x="2561" y="10690"/>
                    <a:pt x="2497" y="11362"/>
                  </a:cubicBezTo>
                  <a:cubicBezTo>
                    <a:pt x="2401" y="12002"/>
                    <a:pt x="1953" y="12418"/>
                    <a:pt x="1729" y="12610"/>
                  </a:cubicBezTo>
                  <a:lnTo>
                    <a:pt x="1729" y="14339"/>
                  </a:lnTo>
                  <a:lnTo>
                    <a:pt x="673" y="14339"/>
                  </a:lnTo>
                  <a:cubicBezTo>
                    <a:pt x="769" y="14915"/>
                    <a:pt x="769" y="15619"/>
                    <a:pt x="289" y="15811"/>
                  </a:cubicBezTo>
                  <a:cubicBezTo>
                    <a:pt x="193" y="15843"/>
                    <a:pt x="129" y="15843"/>
                    <a:pt x="33" y="15843"/>
                  </a:cubicBezTo>
                  <a:cubicBezTo>
                    <a:pt x="129" y="16803"/>
                    <a:pt x="1" y="17923"/>
                    <a:pt x="1" y="18115"/>
                  </a:cubicBezTo>
                  <a:cubicBezTo>
                    <a:pt x="97" y="18339"/>
                    <a:pt x="289" y="19524"/>
                    <a:pt x="1057" y="19876"/>
                  </a:cubicBezTo>
                  <a:lnTo>
                    <a:pt x="1121" y="19940"/>
                  </a:lnTo>
                  <a:lnTo>
                    <a:pt x="3714" y="22436"/>
                  </a:lnTo>
                  <a:cubicBezTo>
                    <a:pt x="3874" y="22500"/>
                    <a:pt x="4130" y="22564"/>
                    <a:pt x="4354" y="22820"/>
                  </a:cubicBezTo>
                  <a:cubicBezTo>
                    <a:pt x="4738" y="23204"/>
                    <a:pt x="4834" y="23876"/>
                    <a:pt x="4738" y="24837"/>
                  </a:cubicBezTo>
                  <a:lnTo>
                    <a:pt x="7330" y="24837"/>
                  </a:lnTo>
                  <a:lnTo>
                    <a:pt x="7394" y="25157"/>
                  </a:lnTo>
                  <a:cubicBezTo>
                    <a:pt x="7394" y="25253"/>
                    <a:pt x="7874" y="27205"/>
                    <a:pt x="6690" y="29766"/>
                  </a:cubicBezTo>
                  <a:lnTo>
                    <a:pt x="9059" y="32166"/>
                  </a:lnTo>
                  <a:lnTo>
                    <a:pt x="10755" y="32358"/>
                  </a:lnTo>
                  <a:lnTo>
                    <a:pt x="10883" y="32518"/>
                  </a:lnTo>
                  <a:cubicBezTo>
                    <a:pt x="11171" y="32966"/>
                    <a:pt x="12515" y="35207"/>
                    <a:pt x="11779" y="36199"/>
                  </a:cubicBezTo>
                  <a:cubicBezTo>
                    <a:pt x="11811" y="36743"/>
                    <a:pt x="11971" y="37415"/>
                    <a:pt x="12291" y="37607"/>
                  </a:cubicBezTo>
                  <a:cubicBezTo>
                    <a:pt x="12355" y="37639"/>
                    <a:pt x="12451" y="37703"/>
                    <a:pt x="12579" y="37703"/>
                  </a:cubicBezTo>
                  <a:cubicBezTo>
                    <a:pt x="12643" y="37703"/>
                    <a:pt x="12707" y="37703"/>
                    <a:pt x="12835" y="37639"/>
                  </a:cubicBezTo>
                  <a:cubicBezTo>
                    <a:pt x="13091" y="36999"/>
                    <a:pt x="13443" y="36583"/>
                    <a:pt x="13988" y="36423"/>
                  </a:cubicBezTo>
                  <a:cubicBezTo>
                    <a:pt x="14212" y="36327"/>
                    <a:pt x="14436" y="36295"/>
                    <a:pt x="14660" y="36295"/>
                  </a:cubicBezTo>
                  <a:cubicBezTo>
                    <a:pt x="15364" y="36295"/>
                    <a:pt x="16100" y="36615"/>
                    <a:pt x="16580" y="36903"/>
                  </a:cubicBezTo>
                  <a:lnTo>
                    <a:pt x="16580" y="36615"/>
                  </a:lnTo>
                  <a:cubicBezTo>
                    <a:pt x="16292" y="35975"/>
                    <a:pt x="16260" y="35399"/>
                    <a:pt x="16484" y="35015"/>
                  </a:cubicBezTo>
                  <a:cubicBezTo>
                    <a:pt x="16900" y="34342"/>
                    <a:pt x="17892" y="34278"/>
                    <a:pt x="17924" y="34246"/>
                  </a:cubicBezTo>
                  <a:lnTo>
                    <a:pt x="18436" y="34246"/>
                  </a:lnTo>
                  <a:cubicBezTo>
                    <a:pt x="18276" y="34118"/>
                    <a:pt x="18180" y="33958"/>
                    <a:pt x="18084" y="33862"/>
                  </a:cubicBezTo>
                  <a:cubicBezTo>
                    <a:pt x="17636" y="33126"/>
                    <a:pt x="18084" y="32358"/>
                    <a:pt x="18596" y="31878"/>
                  </a:cubicBezTo>
                  <a:lnTo>
                    <a:pt x="18980" y="28485"/>
                  </a:lnTo>
                  <a:lnTo>
                    <a:pt x="19365" y="28581"/>
                  </a:lnTo>
                  <a:cubicBezTo>
                    <a:pt x="19525" y="28389"/>
                    <a:pt x="19973" y="27525"/>
                    <a:pt x="20293" y="26277"/>
                  </a:cubicBezTo>
                  <a:lnTo>
                    <a:pt x="20325" y="26085"/>
                  </a:lnTo>
                  <a:lnTo>
                    <a:pt x="20517" y="26021"/>
                  </a:lnTo>
                  <a:cubicBezTo>
                    <a:pt x="20805" y="25893"/>
                    <a:pt x="20805" y="24901"/>
                    <a:pt x="20645" y="24037"/>
                  </a:cubicBezTo>
                  <a:cubicBezTo>
                    <a:pt x="19877" y="23172"/>
                    <a:pt x="20133" y="21924"/>
                    <a:pt x="20197" y="21572"/>
                  </a:cubicBezTo>
                  <a:lnTo>
                    <a:pt x="19685" y="17571"/>
                  </a:lnTo>
                  <a:lnTo>
                    <a:pt x="19685" y="13443"/>
                  </a:lnTo>
                  <a:lnTo>
                    <a:pt x="18916" y="9634"/>
                  </a:lnTo>
                  <a:lnTo>
                    <a:pt x="19173" y="3521"/>
                  </a:lnTo>
                  <a:lnTo>
                    <a:pt x="19173" y="3521"/>
                  </a:lnTo>
                  <a:cubicBezTo>
                    <a:pt x="19114" y="3541"/>
                    <a:pt x="19059" y="3550"/>
                    <a:pt x="19006" y="3550"/>
                  </a:cubicBezTo>
                  <a:cubicBezTo>
                    <a:pt x="18221" y="3550"/>
                    <a:pt x="18050" y="1410"/>
                    <a:pt x="1802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7"/>
            <p:cNvSpPr/>
            <p:nvPr/>
          </p:nvSpPr>
          <p:spPr>
            <a:xfrm>
              <a:off x="5843975" y="1901300"/>
              <a:ext cx="767375" cy="484125"/>
            </a:xfrm>
            <a:custGeom>
              <a:rect b="b" l="l" r="r" t="t"/>
              <a:pathLst>
                <a:path extrusionOk="0" h="19365" w="30695">
                  <a:moveTo>
                    <a:pt x="24709" y="1"/>
                  </a:moveTo>
                  <a:cubicBezTo>
                    <a:pt x="24069" y="1"/>
                    <a:pt x="23173" y="257"/>
                    <a:pt x="22821" y="385"/>
                  </a:cubicBezTo>
                  <a:lnTo>
                    <a:pt x="19684" y="1025"/>
                  </a:lnTo>
                  <a:lnTo>
                    <a:pt x="15683" y="1697"/>
                  </a:lnTo>
                  <a:lnTo>
                    <a:pt x="6850" y="3426"/>
                  </a:lnTo>
                  <a:lnTo>
                    <a:pt x="2401" y="4642"/>
                  </a:lnTo>
                  <a:lnTo>
                    <a:pt x="2401" y="4066"/>
                  </a:lnTo>
                  <a:cubicBezTo>
                    <a:pt x="1665" y="4706"/>
                    <a:pt x="576" y="5474"/>
                    <a:pt x="0" y="5858"/>
                  </a:cubicBezTo>
                  <a:lnTo>
                    <a:pt x="512" y="9027"/>
                  </a:lnTo>
                  <a:lnTo>
                    <a:pt x="1249" y="14564"/>
                  </a:lnTo>
                  <a:lnTo>
                    <a:pt x="1153" y="14884"/>
                  </a:lnTo>
                  <a:lnTo>
                    <a:pt x="2209" y="19364"/>
                  </a:lnTo>
                  <a:lnTo>
                    <a:pt x="9218" y="18436"/>
                  </a:lnTo>
                  <a:lnTo>
                    <a:pt x="14211" y="17156"/>
                  </a:lnTo>
                  <a:lnTo>
                    <a:pt x="19012" y="16356"/>
                  </a:lnTo>
                  <a:lnTo>
                    <a:pt x="23621" y="15300"/>
                  </a:lnTo>
                  <a:lnTo>
                    <a:pt x="26437" y="14820"/>
                  </a:lnTo>
                  <a:lnTo>
                    <a:pt x="26565" y="15204"/>
                  </a:lnTo>
                  <a:cubicBezTo>
                    <a:pt x="26597" y="15300"/>
                    <a:pt x="26693" y="15556"/>
                    <a:pt x="26757" y="15908"/>
                  </a:cubicBezTo>
                  <a:cubicBezTo>
                    <a:pt x="27398" y="14980"/>
                    <a:pt x="28454" y="13763"/>
                    <a:pt x="28838" y="13603"/>
                  </a:cubicBezTo>
                  <a:cubicBezTo>
                    <a:pt x="28966" y="13507"/>
                    <a:pt x="29542" y="12835"/>
                    <a:pt x="30054" y="12067"/>
                  </a:cubicBezTo>
                  <a:lnTo>
                    <a:pt x="30086" y="12035"/>
                  </a:lnTo>
                  <a:cubicBezTo>
                    <a:pt x="30534" y="11619"/>
                    <a:pt x="30662" y="11427"/>
                    <a:pt x="30694" y="11363"/>
                  </a:cubicBezTo>
                  <a:cubicBezTo>
                    <a:pt x="30598" y="11299"/>
                    <a:pt x="30502" y="11299"/>
                    <a:pt x="30374" y="11299"/>
                  </a:cubicBezTo>
                  <a:lnTo>
                    <a:pt x="30246" y="11299"/>
                  </a:lnTo>
                  <a:cubicBezTo>
                    <a:pt x="29286" y="10947"/>
                    <a:pt x="28742" y="10467"/>
                    <a:pt x="28486" y="9923"/>
                  </a:cubicBezTo>
                  <a:cubicBezTo>
                    <a:pt x="28422" y="9699"/>
                    <a:pt x="28390" y="9507"/>
                    <a:pt x="28422" y="9315"/>
                  </a:cubicBezTo>
                  <a:lnTo>
                    <a:pt x="27686" y="9315"/>
                  </a:lnTo>
                  <a:lnTo>
                    <a:pt x="27590" y="9059"/>
                  </a:lnTo>
                  <a:cubicBezTo>
                    <a:pt x="26981" y="7746"/>
                    <a:pt x="27654" y="7266"/>
                    <a:pt x="27750" y="7202"/>
                  </a:cubicBezTo>
                  <a:cubicBezTo>
                    <a:pt x="27846" y="7106"/>
                    <a:pt x="27910" y="7074"/>
                    <a:pt x="27942" y="7042"/>
                  </a:cubicBezTo>
                  <a:cubicBezTo>
                    <a:pt x="27942" y="6914"/>
                    <a:pt x="27814" y="6658"/>
                    <a:pt x="27686" y="6594"/>
                  </a:cubicBezTo>
                  <a:lnTo>
                    <a:pt x="27462" y="6338"/>
                  </a:lnTo>
                  <a:lnTo>
                    <a:pt x="28166" y="5218"/>
                  </a:lnTo>
                  <a:lnTo>
                    <a:pt x="28646" y="3137"/>
                  </a:lnTo>
                  <a:cubicBezTo>
                    <a:pt x="26949" y="2977"/>
                    <a:pt x="26341" y="1473"/>
                    <a:pt x="26181" y="737"/>
                  </a:cubicBezTo>
                  <a:lnTo>
                    <a:pt x="25445" y="801"/>
                  </a:lnTo>
                  <a:lnTo>
                    <a:pt x="25413" y="385"/>
                  </a:lnTo>
                  <a:cubicBezTo>
                    <a:pt x="25413" y="257"/>
                    <a:pt x="25317" y="193"/>
                    <a:pt x="25253" y="97"/>
                  </a:cubicBezTo>
                  <a:cubicBezTo>
                    <a:pt x="25125" y="33"/>
                    <a:pt x="24933" y="1"/>
                    <a:pt x="2470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7"/>
            <p:cNvSpPr/>
            <p:nvPr/>
          </p:nvSpPr>
          <p:spPr>
            <a:xfrm>
              <a:off x="6030400" y="2375000"/>
              <a:ext cx="83250" cy="75225"/>
            </a:xfrm>
            <a:custGeom>
              <a:rect b="b" l="l" r="r" t="t"/>
              <a:pathLst>
                <a:path extrusionOk="0" h="3009" w="3330">
                  <a:moveTo>
                    <a:pt x="3329" y="0"/>
                  </a:moveTo>
                  <a:lnTo>
                    <a:pt x="1793" y="352"/>
                  </a:lnTo>
                  <a:lnTo>
                    <a:pt x="1" y="609"/>
                  </a:lnTo>
                  <a:lnTo>
                    <a:pt x="161" y="3009"/>
                  </a:lnTo>
                  <a:lnTo>
                    <a:pt x="321" y="3009"/>
                  </a:lnTo>
                  <a:lnTo>
                    <a:pt x="1505" y="1249"/>
                  </a:lnTo>
                  <a:lnTo>
                    <a:pt x="2529" y="1249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7"/>
            <p:cNvSpPr/>
            <p:nvPr/>
          </p:nvSpPr>
          <p:spPr>
            <a:xfrm>
              <a:off x="6030400" y="2351000"/>
              <a:ext cx="236075" cy="59225"/>
            </a:xfrm>
            <a:custGeom>
              <a:rect b="b" l="l" r="r" t="t"/>
              <a:pathLst>
                <a:path extrusionOk="0" h="2369" w="9443">
                  <a:moveTo>
                    <a:pt x="7042" y="0"/>
                  </a:moveTo>
                  <a:lnTo>
                    <a:pt x="1" y="1569"/>
                  </a:lnTo>
                  <a:lnTo>
                    <a:pt x="449" y="2369"/>
                  </a:lnTo>
                  <a:cubicBezTo>
                    <a:pt x="1313" y="1376"/>
                    <a:pt x="9443" y="736"/>
                    <a:pt x="9443" y="736"/>
                  </a:cubicBezTo>
                  <a:lnTo>
                    <a:pt x="7042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7"/>
            <p:cNvSpPr/>
            <p:nvPr/>
          </p:nvSpPr>
          <p:spPr>
            <a:xfrm>
              <a:off x="6121625" y="2362200"/>
              <a:ext cx="40025" cy="13625"/>
            </a:xfrm>
            <a:custGeom>
              <a:rect b="b" l="l" r="r" t="t"/>
              <a:pathLst>
                <a:path extrusionOk="0" h="545" w="1601">
                  <a:moveTo>
                    <a:pt x="1601" y="0"/>
                  </a:moveTo>
                  <a:lnTo>
                    <a:pt x="0" y="384"/>
                  </a:lnTo>
                  <a:lnTo>
                    <a:pt x="1153" y="544"/>
                  </a:lnTo>
                  <a:cubicBezTo>
                    <a:pt x="1185" y="480"/>
                    <a:pt x="1217" y="352"/>
                    <a:pt x="1313" y="288"/>
                  </a:cubicBezTo>
                  <a:cubicBezTo>
                    <a:pt x="1377" y="160"/>
                    <a:pt x="1473" y="64"/>
                    <a:pt x="1601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7"/>
            <p:cNvSpPr/>
            <p:nvPr/>
          </p:nvSpPr>
          <p:spPr>
            <a:xfrm>
              <a:off x="6203250" y="2298175"/>
              <a:ext cx="458500" cy="452900"/>
            </a:xfrm>
            <a:custGeom>
              <a:rect b="b" l="l" r="r" t="t"/>
              <a:pathLst>
                <a:path extrusionOk="0" h="18116" w="18340">
                  <a:moveTo>
                    <a:pt x="11330" y="1"/>
                  </a:moveTo>
                  <a:lnTo>
                    <a:pt x="9250" y="353"/>
                  </a:lnTo>
                  <a:lnTo>
                    <a:pt x="4641" y="1409"/>
                  </a:lnTo>
                  <a:lnTo>
                    <a:pt x="0" y="2209"/>
                  </a:lnTo>
                  <a:cubicBezTo>
                    <a:pt x="992" y="2433"/>
                    <a:pt x="2433" y="3361"/>
                    <a:pt x="2657" y="3457"/>
                  </a:cubicBezTo>
                  <a:lnTo>
                    <a:pt x="2849" y="3586"/>
                  </a:lnTo>
                  <a:lnTo>
                    <a:pt x="2849" y="3682"/>
                  </a:lnTo>
                  <a:cubicBezTo>
                    <a:pt x="3041" y="3714"/>
                    <a:pt x="3233" y="3746"/>
                    <a:pt x="3489" y="3906"/>
                  </a:cubicBezTo>
                  <a:cubicBezTo>
                    <a:pt x="3937" y="4194"/>
                    <a:pt x="4257" y="4706"/>
                    <a:pt x="4417" y="5442"/>
                  </a:cubicBezTo>
                  <a:cubicBezTo>
                    <a:pt x="4961" y="5442"/>
                    <a:pt x="5921" y="5570"/>
                    <a:pt x="6529" y="6242"/>
                  </a:cubicBezTo>
                  <a:cubicBezTo>
                    <a:pt x="7009" y="6754"/>
                    <a:pt x="7169" y="7458"/>
                    <a:pt x="6945" y="8354"/>
                  </a:cubicBezTo>
                  <a:lnTo>
                    <a:pt x="6913" y="8514"/>
                  </a:lnTo>
                  <a:lnTo>
                    <a:pt x="6817" y="8610"/>
                  </a:lnTo>
                  <a:cubicBezTo>
                    <a:pt x="6593" y="8770"/>
                    <a:pt x="6113" y="9187"/>
                    <a:pt x="6145" y="9603"/>
                  </a:cubicBezTo>
                  <a:cubicBezTo>
                    <a:pt x="6209" y="9859"/>
                    <a:pt x="6561" y="10211"/>
                    <a:pt x="7169" y="10435"/>
                  </a:cubicBezTo>
                  <a:lnTo>
                    <a:pt x="11106" y="10915"/>
                  </a:lnTo>
                  <a:cubicBezTo>
                    <a:pt x="11106" y="10403"/>
                    <a:pt x="11170" y="10051"/>
                    <a:pt x="11170" y="10051"/>
                  </a:cubicBezTo>
                  <a:cubicBezTo>
                    <a:pt x="10082" y="9827"/>
                    <a:pt x="10050" y="7747"/>
                    <a:pt x="10050" y="7746"/>
                  </a:cubicBezTo>
                  <a:lnTo>
                    <a:pt x="10050" y="7746"/>
                  </a:lnTo>
                  <a:cubicBezTo>
                    <a:pt x="10089" y="7775"/>
                    <a:pt x="10124" y="7789"/>
                    <a:pt x="10154" y="7789"/>
                  </a:cubicBezTo>
                  <a:cubicBezTo>
                    <a:pt x="10590" y="7789"/>
                    <a:pt x="10114" y="4962"/>
                    <a:pt x="10114" y="4962"/>
                  </a:cubicBezTo>
                  <a:cubicBezTo>
                    <a:pt x="9698" y="3393"/>
                    <a:pt x="11010" y="3041"/>
                    <a:pt x="11010" y="3041"/>
                  </a:cubicBezTo>
                  <a:cubicBezTo>
                    <a:pt x="11407" y="2644"/>
                    <a:pt x="11647" y="2487"/>
                    <a:pt x="11778" y="2487"/>
                  </a:cubicBezTo>
                  <a:cubicBezTo>
                    <a:pt x="12277" y="2487"/>
                    <a:pt x="11170" y="4802"/>
                    <a:pt x="11170" y="4802"/>
                  </a:cubicBezTo>
                  <a:cubicBezTo>
                    <a:pt x="11970" y="4962"/>
                    <a:pt x="11970" y="6882"/>
                    <a:pt x="11970" y="6882"/>
                  </a:cubicBezTo>
                  <a:lnTo>
                    <a:pt x="11298" y="6946"/>
                  </a:lnTo>
                  <a:lnTo>
                    <a:pt x="11554" y="7458"/>
                  </a:lnTo>
                  <a:cubicBezTo>
                    <a:pt x="13315" y="8162"/>
                    <a:pt x="11554" y="8674"/>
                    <a:pt x="11554" y="8674"/>
                  </a:cubicBezTo>
                  <a:cubicBezTo>
                    <a:pt x="11920" y="10293"/>
                    <a:pt x="12690" y="10442"/>
                    <a:pt x="12961" y="10442"/>
                  </a:cubicBezTo>
                  <a:cubicBezTo>
                    <a:pt x="13023" y="10442"/>
                    <a:pt x="13059" y="10435"/>
                    <a:pt x="13059" y="10435"/>
                  </a:cubicBezTo>
                  <a:cubicBezTo>
                    <a:pt x="13255" y="10413"/>
                    <a:pt x="13433" y="10403"/>
                    <a:pt x="13596" y="10403"/>
                  </a:cubicBezTo>
                  <a:cubicBezTo>
                    <a:pt x="15586" y="10403"/>
                    <a:pt x="15203" y="11907"/>
                    <a:pt x="15203" y="11907"/>
                  </a:cubicBezTo>
                  <a:cubicBezTo>
                    <a:pt x="16675" y="12195"/>
                    <a:pt x="15715" y="13539"/>
                    <a:pt x="15715" y="13539"/>
                  </a:cubicBezTo>
                  <a:cubicBezTo>
                    <a:pt x="14851" y="13539"/>
                    <a:pt x="15299" y="17924"/>
                    <a:pt x="15299" y="17924"/>
                  </a:cubicBezTo>
                  <a:cubicBezTo>
                    <a:pt x="15474" y="18057"/>
                    <a:pt x="15624" y="18116"/>
                    <a:pt x="15752" y="18116"/>
                  </a:cubicBezTo>
                  <a:cubicBezTo>
                    <a:pt x="16707" y="18116"/>
                    <a:pt x="16483" y="14884"/>
                    <a:pt x="16483" y="14884"/>
                  </a:cubicBezTo>
                  <a:cubicBezTo>
                    <a:pt x="16323" y="12355"/>
                    <a:pt x="18244" y="11299"/>
                    <a:pt x="18244" y="11299"/>
                  </a:cubicBezTo>
                  <a:lnTo>
                    <a:pt x="18340" y="8098"/>
                  </a:lnTo>
                  <a:lnTo>
                    <a:pt x="13443" y="8226"/>
                  </a:lnTo>
                  <a:lnTo>
                    <a:pt x="13443" y="7810"/>
                  </a:lnTo>
                  <a:cubicBezTo>
                    <a:pt x="13443" y="7266"/>
                    <a:pt x="12514" y="4034"/>
                    <a:pt x="11714" y="1281"/>
                  </a:cubicBezTo>
                  <a:lnTo>
                    <a:pt x="11682" y="1281"/>
                  </a:lnTo>
                  <a:lnTo>
                    <a:pt x="11682" y="1153"/>
                  </a:lnTo>
                  <a:cubicBezTo>
                    <a:pt x="11554" y="769"/>
                    <a:pt x="11458" y="353"/>
                    <a:pt x="11330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7"/>
            <p:cNvSpPr/>
            <p:nvPr/>
          </p:nvSpPr>
          <p:spPr>
            <a:xfrm>
              <a:off x="1218300" y="725100"/>
              <a:ext cx="792975" cy="1286650"/>
            </a:xfrm>
            <a:custGeom>
              <a:rect b="b" l="l" r="r" t="t"/>
              <a:pathLst>
                <a:path extrusionOk="0" h="51466" w="31719">
                  <a:moveTo>
                    <a:pt x="10210" y="0"/>
                  </a:moveTo>
                  <a:cubicBezTo>
                    <a:pt x="8002" y="8354"/>
                    <a:pt x="5922" y="17379"/>
                    <a:pt x="6210" y="18244"/>
                  </a:cubicBezTo>
                  <a:lnTo>
                    <a:pt x="6242" y="18308"/>
                  </a:lnTo>
                  <a:cubicBezTo>
                    <a:pt x="6242" y="18340"/>
                    <a:pt x="6242" y="18628"/>
                    <a:pt x="6338" y="19044"/>
                  </a:cubicBezTo>
                  <a:lnTo>
                    <a:pt x="6338" y="19076"/>
                  </a:lnTo>
                  <a:cubicBezTo>
                    <a:pt x="6434" y="19748"/>
                    <a:pt x="6722" y="20708"/>
                    <a:pt x="7330" y="20996"/>
                  </a:cubicBezTo>
                  <a:lnTo>
                    <a:pt x="7458" y="21028"/>
                  </a:lnTo>
                  <a:lnTo>
                    <a:pt x="7522" y="21156"/>
                  </a:lnTo>
                  <a:cubicBezTo>
                    <a:pt x="7874" y="21668"/>
                    <a:pt x="8258" y="22916"/>
                    <a:pt x="7202" y="23685"/>
                  </a:cubicBezTo>
                  <a:cubicBezTo>
                    <a:pt x="6978" y="23941"/>
                    <a:pt x="5729" y="25637"/>
                    <a:pt x="5249" y="26245"/>
                  </a:cubicBezTo>
                  <a:cubicBezTo>
                    <a:pt x="5281" y="26565"/>
                    <a:pt x="5249" y="27109"/>
                    <a:pt x="4961" y="27525"/>
                  </a:cubicBezTo>
                  <a:cubicBezTo>
                    <a:pt x="4769" y="27749"/>
                    <a:pt x="4513" y="27909"/>
                    <a:pt x="4161" y="27941"/>
                  </a:cubicBezTo>
                  <a:cubicBezTo>
                    <a:pt x="3873" y="28165"/>
                    <a:pt x="2177" y="29350"/>
                    <a:pt x="2689" y="30246"/>
                  </a:cubicBezTo>
                  <a:lnTo>
                    <a:pt x="2913" y="30662"/>
                  </a:lnTo>
                  <a:lnTo>
                    <a:pt x="2433" y="30822"/>
                  </a:lnTo>
                  <a:cubicBezTo>
                    <a:pt x="2593" y="30918"/>
                    <a:pt x="2913" y="31078"/>
                    <a:pt x="3489" y="31238"/>
                  </a:cubicBezTo>
                  <a:lnTo>
                    <a:pt x="3873" y="31366"/>
                  </a:lnTo>
                  <a:lnTo>
                    <a:pt x="0" y="45769"/>
                  </a:lnTo>
                  <a:cubicBezTo>
                    <a:pt x="3233" y="46505"/>
                    <a:pt x="24453" y="51370"/>
                    <a:pt x="28902" y="51466"/>
                  </a:cubicBezTo>
                  <a:lnTo>
                    <a:pt x="31718" y="35431"/>
                  </a:lnTo>
                  <a:lnTo>
                    <a:pt x="31686" y="35303"/>
                  </a:lnTo>
                  <a:cubicBezTo>
                    <a:pt x="31302" y="33702"/>
                    <a:pt x="30854" y="33510"/>
                    <a:pt x="30694" y="33478"/>
                  </a:cubicBezTo>
                  <a:lnTo>
                    <a:pt x="30662" y="33478"/>
                  </a:lnTo>
                  <a:cubicBezTo>
                    <a:pt x="30246" y="33478"/>
                    <a:pt x="29638" y="34150"/>
                    <a:pt x="29382" y="34631"/>
                  </a:cubicBezTo>
                  <a:lnTo>
                    <a:pt x="29094" y="35079"/>
                  </a:lnTo>
                  <a:lnTo>
                    <a:pt x="28678" y="34727"/>
                  </a:lnTo>
                  <a:cubicBezTo>
                    <a:pt x="28038" y="34118"/>
                    <a:pt x="27046" y="34118"/>
                    <a:pt x="26853" y="34118"/>
                  </a:cubicBezTo>
                  <a:lnTo>
                    <a:pt x="26821" y="34118"/>
                  </a:lnTo>
                  <a:cubicBezTo>
                    <a:pt x="26501" y="34183"/>
                    <a:pt x="26117" y="34183"/>
                    <a:pt x="25765" y="34183"/>
                  </a:cubicBezTo>
                  <a:cubicBezTo>
                    <a:pt x="25061" y="34183"/>
                    <a:pt x="24453" y="34086"/>
                    <a:pt x="24133" y="34022"/>
                  </a:cubicBezTo>
                  <a:cubicBezTo>
                    <a:pt x="23653" y="34599"/>
                    <a:pt x="23301" y="34823"/>
                    <a:pt x="22981" y="34823"/>
                  </a:cubicBezTo>
                  <a:cubicBezTo>
                    <a:pt x="22885" y="34823"/>
                    <a:pt x="22821" y="34823"/>
                    <a:pt x="22725" y="34791"/>
                  </a:cubicBezTo>
                  <a:cubicBezTo>
                    <a:pt x="22405" y="34663"/>
                    <a:pt x="22277" y="34311"/>
                    <a:pt x="22373" y="33830"/>
                  </a:cubicBezTo>
                  <a:cubicBezTo>
                    <a:pt x="22437" y="31878"/>
                    <a:pt x="22053" y="31558"/>
                    <a:pt x="22021" y="31526"/>
                  </a:cubicBezTo>
                  <a:lnTo>
                    <a:pt x="21925" y="31558"/>
                  </a:lnTo>
                  <a:lnTo>
                    <a:pt x="21861" y="31590"/>
                  </a:lnTo>
                  <a:lnTo>
                    <a:pt x="21701" y="31494"/>
                  </a:lnTo>
                  <a:cubicBezTo>
                    <a:pt x="20292" y="30886"/>
                    <a:pt x="19620" y="27461"/>
                    <a:pt x="19460" y="26789"/>
                  </a:cubicBezTo>
                  <a:lnTo>
                    <a:pt x="19460" y="26693"/>
                  </a:lnTo>
                  <a:lnTo>
                    <a:pt x="19460" y="26629"/>
                  </a:lnTo>
                  <a:cubicBezTo>
                    <a:pt x="19812" y="25061"/>
                    <a:pt x="19556" y="24837"/>
                    <a:pt x="19556" y="24837"/>
                  </a:cubicBezTo>
                  <a:cubicBezTo>
                    <a:pt x="19300" y="24837"/>
                    <a:pt x="18564" y="25381"/>
                    <a:pt x="17956" y="26021"/>
                  </a:cubicBezTo>
                  <a:lnTo>
                    <a:pt x="17764" y="26245"/>
                  </a:lnTo>
                  <a:lnTo>
                    <a:pt x="17476" y="26117"/>
                  </a:lnTo>
                  <a:cubicBezTo>
                    <a:pt x="17092" y="25957"/>
                    <a:pt x="16772" y="25637"/>
                    <a:pt x="16612" y="25189"/>
                  </a:cubicBezTo>
                  <a:cubicBezTo>
                    <a:pt x="15939" y="23364"/>
                    <a:pt x="17636" y="19684"/>
                    <a:pt x="17860" y="19268"/>
                  </a:cubicBezTo>
                  <a:lnTo>
                    <a:pt x="17892" y="19204"/>
                  </a:lnTo>
                  <a:lnTo>
                    <a:pt x="17956" y="19108"/>
                  </a:lnTo>
                  <a:cubicBezTo>
                    <a:pt x="18372" y="18820"/>
                    <a:pt x="18564" y="18564"/>
                    <a:pt x="18564" y="18340"/>
                  </a:cubicBezTo>
                  <a:cubicBezTo>
                    <a:pt x="18532" y="17987"/>
                    <a:pt x="17764" y="17539"/>
                    <a:pt x="17284" y="17379"/>
                  </a:cubicBezTo>
                  <a:lnTo>
                    <a:pt x="17220" y="17347"/>
                  </a:lnTo>
                  <a:cubicBezTo>
                    <a:pt x="16035" y="16643"/>
                    <a:pt x="15075" y="13955"/>
                    <a:pt x="14755" y="12995"/>
                  </a:cubicBezTo>
                  <a:cubicBezTo>
                    <a:pt x="13731" y="12546"/>
                    <a:pt x="13251" y="11074"/>
                    <a:pt x="13251" y="10978"/>
                  </a:cubicBezTo>
                  <a:lnTo>
                    <a:pt x="13219" y="10882"/>
                  </a:lnTo>
                  <a:lnTo>
                    <a:pt x="13251" y="10754"/>
                  </a:lnTo>
                  <a:cubicBezTo>
                    <a:pt x="14051" y="8066"/>
                    <a:pt x="12835" y="7426"/>
                    <a:pt x="12803" y="7426"/>
                  </a:cubicBezTo>
                  <a:lnTo>
                    <a:pt x="12451" y="7266"/>
                  </a:lnTo>
                  <a:lnTo>
                    <a:pt x="12611" y="6913"/>
                  </a:lnTo>
                  <a:cubicBezTo>
                    <a:pt x="12771" y="6561"/>
                    <a:pt x="13379" y="3297"/>
                    <a:pt x="13795" y="832"/>
                  </a:cubicBezTo>
                  <a:cubicBezTo>
                    <a:pt x="12579" y="544"/>
                    <a:pt x="11363" y="256"/>
                    <a:pt x="1021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7"/>
            <p:cNvSpPr/>
            <p:nvPr/>
          </p:nvSpPr>
          <p:spPr>
            <a:xfrm>
              <a:off x="4693350" y="2965500"/>
              <a:ext cx="1113850" cy="373700"/>
            </a:xfrm>
            <a:custGeom>
              <a:rect b="b" l="l" r="r" t="t"/>
              <a:pathLst>
                <a:path extrusionOk="0" h="14948" w="44554">
                  <a:moveTo>
                    <a:pt x="44361" y="1"/>
                  </a:moveTo>
                  <a:cubicBezTo>
                    <a:pt x="44297" y="1"/>
                    <a:pt x="44009" y="225"/>
                    <a:pt x="43753" y="513"/>
                  </a:cubicBezTo>
                  <a:lnTo>
                    <a:pt x="43625" y="641"/>
                  </a:lnTo>
                  <a:lnTo>
                    <a:pt x="37480" y="1345"/>
                  </a:lnTo>
                  <a:cubicBezTo>
                    <a:pt x="37352" y="1345"/>
                    <a:pt x="36680" y="1473"/>
                    <a:pt x="35431" y="1601"/>
                  </a:cubicBezTo>
                  <a:lnTo>
                    <a:pt x="35335" y="1665"/>
                  </a:lnTo>
                  <a:lnTo>
                    <a:pt x="35303" y="1633"/>
                  </a:lnTo>
                  <a:cubicBezTo>
                    <a:pt x="34279" y="1761"/>
                    <a:pt x="32871" y="1953"/>
                    <a:pt x="31111" y="2145"/>
                  </a:cubicBezTo>
                  <a:lnTo>
                    <a:pt x="30855" y="2177"/>
                  </a:lnTo>
                  <a:lnTo>
                    <a:pt x="30823" y="2177"/>
                  </a:lnTo>
                  <a:cubicBezTo>
                    <a:pt x="30694" y="2177"/>
                    <a:pt x="30534" y="2145"/>
                    <a:pt x="30374" y="2145"/>
                  </a:cubicBezTo>
                  <a:cubicBezTo>
                    <a:pt x="28614" y="2145"/>
                    <a:pt x="24421" y="2881"/>
                    <a:pt x="24389" y="2881"/>
                  </a:cubicBezTo>
                  <a:lnTo>
                    <a:pt x="19428" y="2881"/>
                  </a:lnTo>
                  <a:cubicBezTo>
                    <a:pt x="17988" y="3265"/>
                    <a:pt x="12323" y="3521"/>
                    <a:pt x="10723" y="3553"/>
                  </a:cubicBezTo>
                  <a:lnTo>
                    <a:pt x="10723" y="4674"/>
                  </a:lnTo>
                  <a:lnTo>
                    <a:pt x="10595" y="4802"/>
                  </a:lnTo>
                  <a:cubicBezTo>
                    <a:pt x="10467" y="4898"/>
                    <a:pt x="10083" y="5314"/>
                    <a:pt x="2881" y="5346"/>
                  </a:cubicBezTo>
                  <a:cubicBezTo>
                    <a:pt x="2945" y="7234"/>
                    <a:pt x="1857" y="8674"/>
                    <a:pt x="1601" y="9026"/>
                  </a:cubicBezTo>
                  <a:lnTo>
                    <a:pt x="1217" y="10307"/>
                  </a:lnTo>
                  <a:lnTo>
                    <a:pt x="1153" y="12323"/>
                  </a:lnTo>
                  <a:lnTo>
                    <a:pt x="1" y="12803"/>
                  </a:lnTo>
                  <a:cubicBezTo>
                    <a:pt x="193" y="13315"/>
                    <a:pt x="417" y="14179"/>
                    <a:pt x="353" y="14948"/>
                  </a:cubicBezTo>
                  <a:lnTo>
                    <a:pt x="10147" y="14948"/>
                  </a:lnTo>
                  <a:lnTo>
                    <a:pt x="11939" y="14435"/>
                  </a:lnTo>
                  <a:lnTo>
                    <a:pt x="19300" y="13827"/>
                  </a:lnTo>
                  <a:lnTo>
                    <a:pt x="25061" y="13187"/>
                  </a:lnTo>
                  <a:lnTo>
                    <a:pt x="31719" y="12451"/>
                  </a:lnTo>
                  <a:lnTo>
                    <a:pt x="31815" y="10979"/>
                  </a:lnTo>
                  <a:lnTo>
                    <a:pt x="32039" y="10851"/>
                  </a:lnTo>
                  <a:cubicBezTo>
                    <a:pt x="33095" y="10339"/>
                    <a:pt x="33319" y="9955"/>
                    <a:pt x="33319" y="9859"/>
                  </a:cubicBezTo>
                  <a:lnTo>
                    <a:pt x="33319" y="9795"/>
                  </a:lnTo>
                  <a:lnTo>
                    <a:pt x="33255" y="9731"/>
                  </a:lnTo>
                  <a:cubicBezTo>
                    <a:pt x="32999" y="9507"/>
                    <a:pt x="33063" y="9379"/>
                    <a:pt x="34983" y="8098"/>
                  </a:cubicBezTo>
                  <a:lnTo>
                    <a:pt x="35143" y="8034"/>
                  </a:lnTo>
                  <a:lnTo>
                    <a:pt x="35207" y="8034"/>
                  </a:lnTo>
                  <a:cubicBezTo>
                    <a:pt x="36520" y="7778"/>
                    <a:pt x="36872" y="6946"/>
                    <a:pt x="36872" y="6914"/>
                  </a:cubicBezTo>
                  <a:lnTo>
                    <a:pt x="36968" y="6722"/>
                  </a:lnTo>
                  <a:lnTo>
                    <a:pt x="38600" y="6178"/>
                  </a:lnTo>
                  <a:lnTo>
                    <a:pt x="38600" y="4994"/>
                  </a:lnTo>
                  <a:lnTo>
                    <a:pt x="40712" y="3265"/>
                  </a:lnTo>
                  <a:lnTo>
                    <a:pt x="40808" y="4034"/>
                  </a:lnTo>
                  <a:cubicBezTo>
                    <a:pt x="40840" y="4290"/>
                    <a:pt x="40872" y="4418"/>
                    <a:pt x="40904" y="4450"/>
                  </a:cubicBezTo>
                  <a:cubicBezTo>
                    <a:pt x="41160" y="3649"/>
                    <a:pt x="41545" y="3169"/>
                    <a:pt x="42089" y="3009"/>
                  </a:cubicBezTo>
                  <a:cubicBezTo>
                    <a:pt x="42185" y="2977"/>
                    <a:pt x="42313" y="2977"/>
                    <a:pt x="42441" y="2977"/>
                  </a:cubicBezTo>
                  <a:cubicBezTo>
                    <a:pt x="42633" y="2977"/>
                    <a:pt x="42825" y="3009"/>
                    <a:pt x="43049" y="3105"/>
                  </a:cubicBezTo>
                  <a:cubicBezTo>
                    <a:pt x="43433" y="1985"/>
                    <a:pt x="43881" y="1345"/>
                    <a:pt x="44425" y="1121"/>
                  </a:cubicBezTo>
                  <a:cubicBezTo>
                    <a:pt x="44489" y="1121"/>
                    <a:pt x="44521" y="1057"/>
                    <a:pt x="44553" y="1057"/>
                  </a:cubicBezTo>
                  <a:cubicBezTo>
                    <a:pt x="44553" y="97"/>
                    <a:pt x="44361" y="1"/>
                    <a:pt x="44361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7"/>
            <p:cNvSpPr/>
            <p:nvPr/>
          </p:nvSpPr>
          <p:spPr>
            <a:xfrm>
              <a:off x="6607325" y="1311600"/>
              <a:ext cx="210450" cy="376100"/>
            </a:xfrm>
            <a:custGeom>
              <a:rect b="b" l="l" r="r" t="t"/>
              <a:pathLst>
                <a:path extrusionOk="0" h="15044" w="8418">
                  <a:moveTo>
                    <a:pt x="7874" y="1"/>
                  </a:moveTo>
                  <a:lnTo>
                    <a:pt x="128" y="1569"/>
                  </a:lnTo>
                  <a:lnTo>
                    <a:pt x="0" y="1569"/>
                  </a:lnTo>
                  <a:cubicBezTo>
                    <a:pt x="160" y="2977"/>
                    <a:pt x="384" y="3905"/>
                    <a:pt x="512" y="4097"/>
                  </a:cubicBezTo>
                  <a:lnTo>
                    <a:pt x="800" y="4097"/>
                  </a:lnTo>
                  <a:lnTo>
                    <a:pt x="832" y="4449"/>
                  </a:lnTo>
                  <a:cubicBezTo>
                    <a:pt x="896" y="4609"/>
                    <a:pt x="1088" y="6018"/>
                    <a:pt x="832" y="6882"/>
                  </a:cubicBezTo>
                  <a:cubicBezTo>
                    <a:pt x="1088" y="7842"/>
                    <a:pt x="1440" y="8546"/>
                    <a:pt x="1600" y="8610"/>
                  </a:cubicBezTo>
                  <a:lnTo>
                    <a:pt x="2081" y="8770"/>
                  </a:lnTo>
                  <a:lnTo>
                    <a:pt x="1889" y="9218"/>
                  </a:lnTo>
                  <a:cubicBezTo>
                    <a:pt x="1792" y="9378"/>
                    <a:pt x="1696" y="9762"/>
                    <a:pt x="1792" y="10050"/>
                  </a:cubicBezTo>
                  <a:cubicBezTo>
                    <a:pt x="1921" y="10242"/>
                    <a:pt x="2145" y="10370"/>
                    <a:pt x="2529" y="10434"/>
                  </a:cubicBezTo>
                  <a:lnTo>
                    <a:pt x="2785" y="10498"/>
                  </a:lnTo>
                  <a:lnTo>
                    <a:pt x="4033" y="15043"/>
                  </a:lnTo>
                  <a:lnTo>
                    <a:pt x="6273" y="14563"/>
                  </a:lnTo>
                  <a:lnTo>
                    <a:pt x="6273" y="13347"/>
                  </a:lnTo>
                  <a:lnTo>
                    <a:pt x="6689" y="12003"/>
                  </a:lnTo>
                  <a:lnTo>
                    <a:pt x="6241" y="11331"/>
                  </a:lnTo>
                  <a:lnTo>
                    <a:pt x="6721" y="7138"/>
                  </a:lnTo>
                  <a:lnTo>
                    <a:pt x="6721" y="3489"/>
                  </a:lnTo>
                  <a:lnTo>
                    <a:pt x="6881" y="3361"/>
                  </a:lnTo>
                  <a:cubicBezTo>
                    <a:pt x="7394" y="2945"/>
                    <a:pt x="8418" y="1857"/>
                    <a:pt x="8354" y="1089"/>
                  </a:cubicBezTo>
                  <a:cubicBezTo>
                    <a:pt x="8354" y="865"/>
                    <a:pt x="8290" y="705"/>
                    <a:pt x="8098" y="513"/>
                  </a:cubicBezTo>
                  <a:lnTo>
                    <a:pt x="7970" y="449"/>
                  </a:lnTo>
                  <a:lnTo>
                    <a:pt x="7874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7"/>
            <p:cNvSpPr/>
            <p:nvPr/>
          </p:nvSpPr>
          <p:spPr>
            <a:xfrm>
              <a:off x="725400" y="1806100"/>
              <a:ext cx="840200" cy="1295450"/>
            </a:xfrm>
            <a:custGeom>
              <a:rect b="b" l="l" r="r" t="t"/>
              <a:pathLst>
                <a:path extrusionOk="0" h="51818" w="33608">
                  <a:moveTo>
                    <a:pt x="4994" y="0"/>
                  </a:moveTo>
                  <a:lnTo>
                    <a:pt x="1" y="19908"/>
                  </a:lnTo>
                  <a:lnTo>
                    <a:pt x="21349" y="51818"/>
                  </a:lnTo>
                  <a:cubicBezTo>
                    <a:pt x="21605" y="50954"/>
                    <a:pt x="21989" y="49193"/>
                    <a:pt x="22789" y="45449"/>
                  </a:cubicBezTo>
                  <a:lnTo>
                    <a:pt x="22949" y="44712"/>
                  </a:lnTo>
                  <a:lnTo>
                    <a:pt x="23525" y="45193"/>
                  </a:lnTo>
                  <a:cubicBezTo>
                    <a:pt x="24549" y="46153"/>
                    <a:pt x="25574" y="46761"/>
                    <a:pt x="25894" y="46761"/>
                  </a:cubicBezTo>
                  <a:cubicBezTo>
                    <a:pt x="25894" y="46761"/>
                    <a:pt x="26054" y="46441"/>
                    <a:pt x="25445" y="44937"/>
                  </a:cubicBezTo>
                  <a:lnTo>
                    <a:pt x="25413" y="44809"/>
                  </a:lnTo>
                  <a:lnTo>
                    <a:pt x="33607" y="6433"/>
                  </a:lnTo>
                  <a:cubicBezTo>
                    <a:pt x="26534" y="4961"/>
                    <a:pt x="19652" y="3393"/>
                    <a:pt x="19108" y="3233"/>
                  </a:cubicBezTo>
                  <a:cubicBezTo>
                    <a:pt x="17636" y="2913"/>
                    <a:pt x="11683" y="1600"/>
                    <a:pt x="4994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7"/>
            <p:cNvSpPr/>
            <p:nvPr/>
          </p:nvSpPr>
          <p:spPr>
            <a:xfrm>
              <a:off x="2906625" y="3029525"/>
              <a:ext cx="1158625" cy="592125"/>
            </a:xfrm>
            <a:custGeom>
              <a:rect b="b" l="l" r="r" t="t"/>
              <a:pathLst>
                <a:path extrusionOk="0" h="23685" w="46345">
                  <a:moveTo>
                    <a:pt x="160" y="0"/>
                  </a:moveTo>
                  <a:lnTo>
                    <a:pt x="0" y="2305"/>
                  </a:lnTo>
                  <a:lnTo>
                    <a:pt x="16515" y="2817"/>
                  </a:lnTo>
                  <a:lnTo>
                    <a:pt x="16515" y="3233"/>
                  </a:lnTo>
                  <a:cubicBezTo>
                    <a:pt x="16419" y="8546"/>
                    <a:pt x="16195" y="15107"/>
                    <a:pt x="15939" y="16579"/>
                  </a:cubicBezTo>
                  <a:cubicBezTo>
                    <a:pt x="16579" y="17444"/>
                    <a:pt x="17315" y="18116"/>
                    <a:pt x="17636" y="18116"/>
                  </a:cubicBezTo>
                  <a:cubicBezTo>
                    <a:pt x="17732" y="18116"/>
                    <a:pt x="17764" y="17988"/>
                    <a:pt x="17796" y="17924"/>
                  </a:cubicBezTo>
                  <a:lnTo>
                    <a:pt x="17860" y="17828"/>
                  </a:lnTo>
                  <a:cubicBezTo>
                    <a:pt x="17924" y="17700"/>
                    <a:pt x="18116" y="17476"/>
                    <a:pt x="18404" y="17476"/>
                  </a:cubicBezTo>
                  <a:cubicBezTo>
                    <a:pt x="18436" y="17476"/>
                    <a:pt x="18532" y="17476"/>
                    <a:pt x="18564" y="17508"/>
                  </a:cubicBezTo>
                  <a:cubicBezTo>
                    <a:pt x="18724" y="17540"/>
                    <a:pt x="18820" y="17668"/>
                    <a:pt x="18884" y="17796"/>
                  </a:cubicBezTo>
                  <a:lnTo>
                    <a:pt x="18884" y="17540"/>
                  </a:lnTo>
                  <a:lnTo>
                    <a:pt x="19044" y="17444"/>
                  </a:lnTo>
                  <a:cubicBezTo>
                    <a:pt x="19076" y="17380"/>
                    <a:pt x="19300" y="17219"/>
                    <a:pt x="19556" y="17219"/>
                  </a:cubicBezTo>
                  <a:cubicBezTo>
                    <a:pt x="19684" y="17219"/>
                    <a:pt x="19780" y="17283"/>
                    <a:pt x="19844" y="17316"/>
                  </a:cubicBezTo>
                  <a:cubicBezTo>
                    <a:pt x="20292" y="17508"/>
                    <a:pt x="20516" y="18116"/>
                    <a:pt x="20580" y="19236"/>
                  </a:cubicBezTo>
                  <a:cubicBezTo>
                    <a:pt x="22500" y="19364"/>
                    <a:pt x="23685" y="19620"/>
                    <a:pt x="24261" y="20068"/>
                  </a:cubicBezTo>
                  <a:lnTo>
                    <a:pt x="24261" y="20036"/>
                  </a:lnTo>
                  <a:lnTo>
                    <a:pt x="24325" y="19908"/>
                  </a:lnTo>
                  <a:cubicBezTo>
                    <a:pt x="24421" y="19780"/>
                    <a:pt x="24613" y="19524"/>
                    <a:pt x="24933" y="19524"/>
                  </a:cubicBezTo>
                  <a:lnTo>
                    <a:pt x="25061" y="19524"/>
                  </a:lnTo>
                  <a:cubicBezTo>
                    <a:pt x="25317" y="19588"/>
                    <a:pt x="25445" y="19876"/>
                    <a:pt x="25477" y="20100"/>
                  </a:cubicBezTo>
                  <a:lnTo>
                    <a:pt x="26533" y="20036"/>
                  </a:lnTo>
                  <a:lnTo>
                    <a:pt x="26373" y="20644"/>
                  </a:lnTo>
                  <a:cubicBezTo>
                    <a:pt x="26373" y="20644"/>
                    <a:pt x="26341" y="20804"/>
                    <a:pt x="26405" y="20868"/>
                  </a:cubicBezTo>
                  <a:cubicBezTo>
                    <a:pt x="26501" y="20964"/>
                    <a:pt x="26661" y="21028"/>
                    <a:pt x="26917" y="21028"/>
                  </a:cubicBezTo>
                  <a:lnTo>
                    <a:pt x="27333" y="21028"/>
                  </a:lnTo>
                  <a:lnTo>
                    <a:pt x="27333" y="21668"/>
                  </a:lnTo>
                  <a:lnTo>
                    <a:pt x="27237" y="21796"/>
                  </a:lnTo>
                  <a:cubicBezTo>
                    <a:pt x="27205" y="21828"/>
                    <a:pt x="27205" y="21924"/>
                    <a:pt x="27205" y="21956"/>
                  </a:cubicBezTo>
                  <a:cubicBezTo>
                    <a:pt x="27237" y="21988"/>
                    <a:pt x="27397" y="22084"/>
                    <a:pt x="27813" y="22084"/>
                  </a:cubicBezTo>
                  <a:cubicBezTo>
                    <a:pt x="27973" y="22084"/>
                    <a:pt x="28198" y="21988"/>
                    <a:pt x="28198" y="21668"/>
                  </a:cubicBezTo>
                  <a:lnTo>
                    <a:pt x="28198" y="21124"/>
                  </a:lnTo>
                  <a:lnTo>
                    <a:pt x="29862" y="21604"/>
                  </a:lnTo>
                  <a:lnTo>
                    <a:pt x="29926" y="21668"/>
                  </a:lnTo>
                  <a:cubicBezTo>
                    <a:pt x="30566" y="22340"/>
                    <a:pt x="31526" y="23077"/>
                    <a:pt x="31974" y="23077"/>
                  </a:cubicBezTo>
                  <a:lnTo>
                    <a:pt x="32102" y="23077"/>
                  </a:lnTo>
                  <a:cubicBezTo>
                    <a:pt x="32198" y="23045"/>
                    <a:pt x="32358" y="22725"/>
                    <a:pt x="32358" y="22084"/>
                  </a:cubicBezTo>
                  <a:lnTo>
                    <a:pt x="32358" y="21956"/>
                  </a:lnTo>
                  <a:lnTo>
                    <a:pt x="32454" y="21828"/>
                  </a:lnTo>
                  <a:cubicBezTo>
                    <a:pt x="32518" y="21668"/>
                    <a:pt x="32806" y="21348"/>
                    <a:pt x="33158" y="21348"/>
                  </a:cubicBezTo>
                  <a:cubicBezTo>
                    <a:pt x="33222" y="21348"/>
                    <a:pt x="33286" y="21348"/>
                    <a:pt x="33318" y="21380"/>
                  </a:cubicBezTo>
                  <a:cubicBezTo>
                    <a:pt x="33703" y="21508"/>
                    <a:pt x="33799" y="21924"/>
                    <a:pt x="33863" y="22276"/>
                  </a:cubicBezTo>
                  <a:lnTo>
                    <a:pt x="35015" y="22276"/>
                  </a:lnTo>
                  <a:lnTo>
                    <a:pt x="35143" y="22340"/>
                  </a:lnTo>
                  <a:cubicBezTo>
                    <a:pt x="35175" y="22340"/>
                    <a:pt x="35783" y="22789"/>
                    <a:pt x="36455" y="22789"/>
                  </a:cubicBezTo>
                  <a:cubicBezTo>
                    <a:pt x="36807" y="22789"/>
                    <a:pt x="37159" y="22628"/>
                    <a:pt x="37447" y="22404"/>
                  </a:cubicBezTo>
                  <a:lnTo>
                    <a:pt x="37543" y="22308"/>
                  </a:lnTo>
                  <a:lnTo>
                    <a:pt x="39528" y="21988"/>
                  </a:lnTo>
                  <a:cubicBezTo>
                    <a:pt x="39656" y="21828"/>
                    <a:pt x="39848" y="21604"/>
                    <a:pt x="40200" y="21508"/>
                  </a:cubicBezTo>
                  <a:cubicBezTo>
                    <a:pt x="40296" y="21508"/>
                    <a:pt x="40328" y="21476"/>
                    <a:pt x="40424" y="21476"/>
                  </a:cubicBezTo>
                  <a:cubicBezTo>
                    <a:pt x="40744" y="21476"/>
                    <a:pt x="41096" y="21636"/>
                    <a:pt x="41416" y="21956"/>
                  </a:cubicBezTo>
                  <a:lnTo>
                    <a:pt x="41960" y="21956"/>
                  </a:lnTo>
                  <a:cubicBezTo>
                    <a:pt x="41960" y="21540"/>
                    <a:pt x="42120" y="21220"/>
                    <a:pt x="42408" y="21124"/>
                  </a:cubicBezTo>
                  <a:cubicBezTo>
                    <a:pt x="42536" y="21060"/>
                    <a:pt x="42600" y="21028"/>
                    <a:pt x="42760" y="21028"/>
                  </a:cubicBezTo>
                  <a:cubicBezTo>
                    <a:pt x="43208" y="21028"/>
                    <a:pt x="43720" y="21348"/>
                    <a:pt x="44457" y="22084"/>
                  </a:cubicBezTo>
                  <a:cubicBezTo>
                    <a:pt x="45097" y="22949"/>
                    <a:pt x="45865" y="23685"/>
                    <a:pt x="46185" y="23685"/>
                  </a:cubicBezTo>
                  <a:cubicBezTo>
                    <a:pt x="46217" y="23685"/>
                    <a:pt x="46249" y="23621"/>
                    <a:pt x="46249" y="23589"/>
                  </a:cubicBezTo>
                  <a:lnTo>
                    <a:pt x="46249" y="23557"/>
                  </a:lnTo>
                  <a:lnTo>
                    <a:pt x="46281" y="23557"/>
                  </a:lnTo>
                  <a:cubicBezTo>
                    <a:pt x="46249" y="23237"/>
                    <a:pt x="46345" y="22917"/>
                    <a:pt x="46345" y="22276"/>
                  </a:cubicBezTo>
                  <a:lnTo>
                    <a:pt x="46345" y="10178"/>
                  </a:lnTo>
                  <a:lnTo>
                    <a:pt x="45001" y="3553"/>
                  </a:lnTo>
                  <a:lnTo>
                    <a:pt x="45289" y="992"/>
                  </a:lnTo>
                  <a:lnTo>
                    <a:pt x="4801" y="64"/>
                  </a:lnTo>
                  <a:cubicBezTo>
                    <a:pt x="4449" y="96"/>
                    <a:pt x="4001" y="96"/>
                    <a:pt x="3521" y="96"/>
                  </a:cubicBezTo>
                  <a:cubicBezTo>
                    <a:pt x="2561" y="96"/>
                    <a:pt x="1408" y="64"/>
                    <a:pt x="16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7"/>
            <p:cNvSpPr/>
            <p:nvPr/>
          </p:nvSpPr>
          <p:spPr>
            <a:xfrm>
              <a:off x="4055625" y="3120725"/>
              <a:ext cx="651350" cy="597750"/>
            </a:xfrm>
            <a:custGeom>
              <a:rect b="b" l="l" r="r" t="t"/>
              <a:pathLst>
                <a:path extrusionOk="0" h="23910" w="26054">
                  <a:moveTo>
                    <a:pt x="24069" y="1"/>
                  </a:moveTo>
                  <a:lnTo>
                    <a:pt x="1" y="641"/>
                  </a:lnTo>
                  <a:lnTo>
                    <a:pt x="1185" y="6498"/>
                  </a:lnTo>
                  <a:lnTo>
                    <a:pt x="1185" y="18660"/>
                  </a:lnTo>
                  <a:cubicBezTo>
                    <a:pt x="1185" y="19012"/>
                    <a:pt x="1121" y="19333"/>
                    <a:pt x="1089" y="19621"/>
                  </a:cubicBezTo>
                  <a:cubicBezTo>
                    <a:pt x="1377" y="19589"/>
                    <a:pt x="1729" y="19525"/>
                    <a:pt x="2049" y="19525"/>
                  </a:cubicBezTo>
                  <a:cubicBezTo>
                    <a:pt x="2657" y="19525"/>
                    <a:pt x="3137" y="19653"/>
                    <a:pt x="3458" y="19909"/>
                  </a:cubicBezTo>
                  <a:cubicBezTo>
                    <a:pt x="3746" y="20101"/>
                    <a:pt x="3906" y="20421"/>
                    <a:pt x="3906" y="20805"/>
                  </a:cubicBezTo>
                  <a:cubicBezTo>
                    <a:pt x="3842" y="21861"/>
                    <a:pt x="3810" y="22885"/>
                    <a:pt x="3810" y="23909"/>
                  </a:cubicBezTo>
                  <a:cubicBezTo>
                    <a:pt x="4802" y="23845"/>
                    <a:pt x="8290" y="23685"/>
                    <a:pt x="11811" y="23621"/>
                  </a:cubicBezTo>
                  <a:cubicBezTo>
                    <a:pt x="13379" y="23589"/>
                    <a:pt x="14692" y="23589"/>
                    <a:pt x="15812" y="23589"/>
                  </a:cubicBezTo>
                  <a:cubicBezTo>
                    <a:pt x="17764" y="23589"/>
                    <a:pt x="19012" y="23621"/>
                    <a:pt x="19685" y="23749"/>
                  </a:cubicBezTo>
                  <a:lnTo>
                    <a:pt x="19685" y="22309"/>
                  </a:lnTo>
                  <a:cubicBezTo>
                    <a:pt x="19589" y="21893"/>
                    <a:pt x="18948" y="19365"/>
                    <a:pt x="19269" y="17508"/>
                  </a:cubicBezTo>
                  <a:lnTo>
                    <a:pt x="19301" y="17220"/>
                  </a:lnTo>
                  <a:lnTo>
                    <a:pt x="19525" y="17124"/>
                  </a:lnTo>
                  <a:cubicBezTo>
                    <a:pt x="20165" y="16964"/>
                    <a:pt x="20709" y="16708"/>
                    <a:pt x="20869" y="16580"/>
                  </a:cubicBezTo>
                  <a:cubicBezTo>
                    <a:pt x="20805" y="16580"/>
                    <a:pt x="20805" y="16548"/>
                    <a:pt x="20741" y="16484"/>
                  </a:cubicBezTo>
                  <a:lnTo>
                    <a:pt x="20485" y="16388"/>
                  </a:lnTo>
                  <a:lnTo>
                    <a:pt x="20485" y="16100"/>
                  </a:lnTo>
                  <a:cubicBezTo>
                    <a:pt x="20485" y="15940"/>
                    <a:pt x="20613" y="14404"/>
                    <a:pt x="21509" y="13924"/>
                  </a:cubicBezTo>
                  <a:cubicBezTo>
                    <a:pt x="21669" y="13860"/>
                    <a:pt x="21861" y="13764"/>
                    <a:pt x="22053" y="13764"/>
                  </a:cubicBezTo>
                  <a:cubicBezTo>
                    <a:pt x="22181" y="13764"/>
                    <a:pt x="22309" y="13764"/>
                    <a:pt x="22405" y="13828"/>
                  </a:cubicBezTo>
                  <a:cubicBezTo>
                    <a:pt x="22533" y="13539"/>
                    <a:pt x="22629" y="13091"/>
                    <a:pt x="22309" y="12771"/>
                  </a:cubicBezTo>
                  <a:lnTo>
                    <a:pt x="22181" y="12643"/>
                  </a:lnTo>
                  <a:lnTo>
                    <a:pt x="22181" y="12515"/>
                  </a:lnTo>
                  <a:cubicBezTo>
                    <a:pt x="22181" y="12099"/>
                    <a:pt x="22213" y="10851"/>
                    <a:pt x="22885" y="10563"/>
                  </a:cubicBezTo>
                  <a:cubicBezTo>
                    <a:pt x="22981" y="10531"/>
                    <a:pt x="23109" y="10531"/>
                    <a:pt x="23173" y="10531"/>
                  </a:cubicBezTo>
                  <a:cubicBezTo>
                    <a:pt x="23365" y="10531"/>
                    <a:pt x="23525" y="10627"/>
                    <a:pt x="23717" y="10723"/>
                  </a:cubicBezTo>
                  <a:lnTo>
                    <a:pt x="23493" y="8931"/>
                  </a:lnTo>
                  <a:lnTo>
                    <a:pt x="24678" y="8931"/>
                  </a:lnTo>
                  <a:cubicBezTo>
                    <a:pt x="24838" y="8258"/>
                    <a:pt x="24453" y="7138"/>
                    <a:pt x="24261" y="6690"/>
                  </a:cubicBezTo>
                  <a:lnTo>
                    <a:pt x="24037" y="6306"/>
                  </a:lnTo>
                  <a:lnTo>
                    <a:pt x="25542" y="5698"/>
                  </a:lnTo>
                  <a:lnTo>
                    <a:pt x="25830" y="4098"/>
                  </a:lnTo>
                  <a:lnTo>
                    <a:pt x="26054" y="3234"/>
                  </a:lnTo>
                  <a:lnTo>
                    <a:pt x="26054" y="3234"/>
                  </a:lnTo>
                  <a:lnTo>
                    <a:pt x="22661" y="3426"/>
                  </a:lnTo>
                  <a:lnTo>
                    <a:pt x="23845" y="1185"/>
                  </a:lnTo>
                  <a:lnTo>
                    <a:pt x="23909" y="1121"/>
                  </a:lnTo>
                  <a:cubicBezTo>
                    <a:pt x="24229" y="865"/>
                    <a:pt x="24389" y="577"/>
                    <a:pt x="24325" y="385"/>
                  </a:cubicBezTo>
                  <a:cubicBezTo>
                    <a:pt x="24293" y="225"/>
                    <a:pt x="24165" y="97"/>
                    <a:pt x="2406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7"/>
            <p:cNvSpPr/>
            <p:nvPr/>
          </p:nvSpPr>
          <p:spPr>
            <a:xfrm>
              <a:off x="5640725" y="3218350"/>
              <a:ext cx="698575" cy="503325"/>
            </a:xfrm>
            <a:custGeom>
              <a:rect b="b" l="l" r="r" t="t"/>
              <a:pathLst>
                <a:path extrusionOk="0" h="20133" w="27943">
                  <a:moveTo>
                    <a:pt x="11459" y="1"/>
                  </a:moveTo>
                  <a:cubicBezTo>
                    <a:pt x="10819" y="1"/>
                    <a:pt x="10307" y="97"/>
                    <a:pt x="10275" y="161"/>
                  </a:cubicBezTo>
                  <a:lnTo>
                    <a:pt x="10179" y="161"/>
                  </a:lnTo>
                  <a:lnTo>
                    <a:pt x="5314" y="193"/>
                  </a:lnTo>
                  <a:lnTo>
                    <a:pt x="5218" y="161"/>
                  </a:lnTo>
                  <a:cubicBezTo>
                    <a:pt x="4706" y="161"/>
                    <a:pt x="2817" y="1121"/>
                    <a:pt x="961" y="2273"/>
                  </a:cubicBezTo>
                  <a:cubicBezTo>
                    <a:pt x="865" y="2401"/>
                    <a:pt x="1" y="3137"/>
                    <a:pt x="161" y="3777"/>
                  </a:cubicBezTo>
                  <a:cubicBezTo>
                    <a:pt x="321" y="4321"/>
                    <a:pt x="1217" y="4738"/>
                    <a:pt x="2721" y="4994"/>
                  </a:cubicBezTo>
                  <a:lnTo>
                    <a:pt x="2945" y="5026"/>
                  </a:lnTo>
                  <a:lnTo>
                    <a:pt x="4130" y="7202"/>
                  </a:lnTo>
                  <a:cubicBezTo>
                    <a:pt x="4162" y="7234"/>
                    <a:pt x="5378" y="8994"/>
                    <a:pt x="6530" y="9026"/>
                  </a:cubicBezTo>
                  <a:lnTo>
                    <a:pt x="6818" y="9026"/>
                  </a:lnTo>
                  <a:lnTo>
                    <a:pt x="6946" y="9282"/>
                  </a:lnTo>
                  <a:cubicBezTo>
                    <a:pt x="6946" y="9282"/>
                    <a:pt x="7586" y="10723"/>
                    <a:pt x="9027" y="11139"/>
                  </a:cubicBezTo>
                  <a:lnTo>
                    <a:pt x="9251" y="11235"/>
                  </a:lnTo>
                  <a:lnTo>
                    <a:pt x="9347" y="11459"/>
                  </a:lnTo>
                  <a:cubicBezTo>
                    <a:pt x="9347" y="11555"/>
                    <a:pt x="9827" y="13123"/>
                    <a:pt x="11715" y="13731"/>
                  </a:cubicBezTo>
                  <a:lnTo>
                    <a:pt x="11811" y="13763"/>
                  </a:lnTo>
                  <a:lnTo>
                    <a:pt x="11907" y="13827"/>
                  </a:lnTo>
                  <a:cubicBezTo>
                    <a:pt x="11939" y="13891"/>
                    <a:pt x="13091" y="15236"/>
                    <a:pt x="13347" y="16676"/>
                  </a:cubicBezTo>
                  <a:lnTo>
                    <a:pt x="13347" y="16804"/>
                  </a:lnTo>
                  <a:lnTo>
                    <a:pt x="14308" y="17124"/>
                  </a:lnTo>
                  <a:lnTo>
                    <a:pt x="14340" y="17124"/>
                  </a:lnTo>
                  <a:cubicBezTo>
                    <a:pt x="14436" y="17156"/>
                    <a:pt x="15780" y="18084"/>
                    <a:pt x="15588" y="20132"/>
                  </a:cubicBezTo>
                  <a:lnTo>
                    <a:pt x="18532" y="20132"/>
                  </a:lnTo>
                  <a:cubicBezTo>
                    <a:pt x="20069" y="18532"/>
                    <a:pt x="19236" y="17668"/>
                    <a:pt x="19236" y="17668"/>
                  </a:cubicBezTo>
                  <a:lnTo>
                    <a:pt x="20197" y="17668"/>
                  </a:lnTo>
                  <a:cubicBezTo>
                    <a:pt x="20037" y="16996"/>
                    <a:pt x="21733" y="16292"/>
                    <a:pt x="21733" y="16292"/>
                  </a:cubicBezTo>
                  <a:cubicBezTo>
                    <a:pt x="21733" y="15492"/>
                    <a:pt x="23237" y="14787"/>
                    <a:pt x="23237" y="14787"/>
                  </a:cubicBezTo>
                  <a:cubicBezTo>
                    <a:pt x="23352" y="13416"/>
                    <a:pt x="24201" y="13220"/>
                    <a:pt x="24677" y="13220"/>
                  </a:cubicBezTo>
                  <a:cubicBezTo>
                    <a:pt x="24867" y="13220"/>
                    <a:pt x="24998" y="13251"/>
                    <a:pt x="24998" y="13251"/>
                  </a:cubicBezTo>
                  <a:cubicBezTo>
                    <a:pt x="24838" y="11395"/>
                    <a:pt x="25414" y="11395"/>
                    <a:pt x="25414" y="11395"/>
                  </a:cubicBezTo>
                  <a:cubicBezTo>
                    <a:pt x="24870" y="9282"/>
                    <a:pt x="27910" y="6594"/>
                    <a:pt x="27910" y="6594"/>
                  </a:cubicBezTo>
                  <a:cubicBezTo>
                    <a:pt x="27910" y="6562"/>
                    <a:pt x="27942" y="6562"/>
                    <a:pt x="27942" y="6530"/>
                  </a:cubicBezTo>
                  <a:cubicBezTo>
                    <a:pt x="26630" y="5282"/>
                    <a:pt x="22469" y="2529"/>
                    <a:pt x="19813" y="865"/>
                  </a:cubicBezTo>
                  <a:cubicBezTo>
                    <a:pt x="19781" y="865"/>
                    <a:pt x="19621" y="833"/>
                    <a:pt x="19397" y="833"/>
                  </a:cubicBezTo>
                  <a:cubicBezTo>
                    <a:pt x="18052" y="833"/>
                    <a:pt x="15140" y="1345"/>
                    <a:pt x="14148" y="1601"/>
                  </a:cubicBezTo>
                  <a:lnTo>
                    <a:pt x="13795" y="1665"/>
                  </a:lnTo>
                  <a:lnTo>
                    <a:pt x="13667" y="1313"/>
                  </a:lnTo>
                  <a:cubicBezTo>
                    <a:pt x="13379" y="417"/>
                    <a:pt x="12611" y="1"/>
                    <a:pt x="1145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7"/>
            <p:cNvSpPr/>
            <p:nvPr/>
          </p:nvSpPr>
          <p:spPr>
            <a:xfrm>
              <a:off x="5323875" y="3279175"/>
              <a:ext cx="751375" cy="748150"/>
            </a:xfrm>
            <a:custGeom>
              <a:rect b="b" l="l" r="r" t="t"/>
              <a:pathLst>
                <a:path extrusionOk="0" h="29926" w="30055">
                  <a:moveTo>
                    <a:pt x="12259" y="0"/>
                  </a:moveTo>
                  <a:lnTo>
                    <a:pt x="7138" y="352"/>
                  </a:lnTo>
                  <a:lnTo>
                    <a:pt x="7074" y="768"/>
                  </a:lnTo>
                  <a:lnTo>
                    <a:pt x="0" y="1568"/>
                  </a:lnTo>
                  <a:lnTo>
                    <a:pt x="3937" y="15427"/>
                  </a:lnTo>
                  <a:lnTo>
                    <a:pt x="5217" y="17923"/>
                  </a:lnTo>
                  <a:lnTo>
                    <a:pt x="5217" y="18724"/>
                  </a:lnTo>
                  <a:lnTo>
                    <a:pt x="5313" y="18724"/>
                  </a:lnTo>
                  <a:cubicBezTo>
                    <a:pt x="5537" y="18724"/>
                    <a:pt x="5698" y="18788"/>
                    <a:pt x="5826" y="18916"/>
                  </a:cubicBezTo>
                  <a:cubicBezTo>
                    <a:pt x="6242" y="19364"/>
                    <a:pt x="5858" y="20196"/>
                    <a:pt x="5377" y="20996"/>
                  </a:cubicBezTo>
                  <a:cubicBezTo>
                    <a:pt x="5249" y="22084"/>
                    <a:pt x="5185" y="23749"/>
                    <a:pt x="5537" y="24165"/>
                  </a:cubicBezTo>
                  <a:lnTo>
                    <a:pt x="5602" y="24293"/>
                  </a:lnTo>
                  <a:lnTo>
                    <a:pt x="5666" y="26149"/>
                  </a:lnTo>
                  <a:cubicBezTo>
                    <a:pt x="5858" y="27013"/>
                    <a:pt x="6146" y="27749"/>
                    <a:pt x="6402" y="28197"/>
                  </a:cubicBezTo>
                  <a:lnTo>
                    <a:pt x="7522" y="29446"/>
                  </a:lnTo>
                  <a:lnTo>
                    <a:pt x="23301" y="28645"/>
                  </a:lnTo>
                  <a:lnTo>
                    <a:pt x="23301" y="29926"/>
                  </a:lnTo>
                  <a:lnTo>
                    <a:pt x="23621" y="29926"/>
                  </a:lnTo>
                  <a:lnTo>
                    <a:pt x="23717" y="28805"/>
                  </a:lnTo>
                  <a:cubicBezTo>
                    <a:pt x="23365" y="28389"/>
                    <a:pt x="22853" y="27717"/>
                    <a:pt x="23141" y="27173"/>
                  </a:cubicBezTo>
                  <a:cubicBezTo>
                    <a:pt x="23301" y="26853"/>
                    <a:pt x="23653" y="26693"/>
                    <a:pt x="24197" y="26693"/>
                  </a:cubicBezTo>
                  <a:cubicBezTo>
                    <a:pt x="24357" y="26693"/>
                    <a:pt x="24517" y="26693"/>
                    <a:pt x="24677" y="26725"/>
                  </a:cubicBezTo>
                  <a:lnTo>
                    <a:pt x="27782" y="26693"/>
                  </a:lnTo>
                  <a:cubicBezTo>
                    <a:pt x="27718" y="25125"/>
                    <a:pt x="28102" y="24357"/>
                    <a:pt x="28102" y="24357"/>
                  </a:cubicBezTo>
                  <a:cubicBezTo>
                    <a:pt x="28678" y="20708"/>
                    <a:pt x="30022" y="18532"/>
                    <a:pt x="30022" y="18532"/>
                  </a:cubicBezTo>
                  <a:lnTo>
                    <a:pt x="30054" y="18468"/>
                  </a:lnTo>
                  <a:lnTo>
                    <a:pt x="26982" y="18468"/>
                  </a:lnTo>
                  <a:lnTo>
                    <a:pt x="27078" y="17955"/>
                  </a:lnTo>
                  <a:cubicBezTo>
                    <a:pt x="27462" y="16323"/>
                    <a:pt x="26533" y="15523"/>
                    <a:pt x="26341" y="15363"/>
                  </a:cubicBezTo>
                  <a:lnTo>
                    <a:pt x="24965" y="14915"/>
                  </a:lnTo>
                  <a:lnTo>
                    <a:pt x="24965" y="14627"/>
                  </a:lnTo>
                  <a:cubicBezTo>
                    <a:pt x="24965" y="14531"/>
                    <a:pt x="24965" y="14435"/>
                    <a:pt x="24933" y="14307"/>
                  </a:cubicBezTo>
                  <a:cubicBezTo>
                    <a:pt x="24773" y="13315"/>
                    <a:pt x="23973" y="12290"/>
                    <a:pt x="23781" y="11970"/>
                  </a:cubicBezTo>
                  <a:cubicBezTo>
                    <a:pt x="21925" y="11362"/>
                    <a:pt x="21252" y="9954"/>
                    <a:pt x="21060" y="9410"/>
                  </a:cubicBezTo>
                  <a:cubicBezTo>
                    <a:pt x="19684" y="8930"/>
                    <a:pt x="19012" y="7810"/>
                    <a:pt x="18756" y="7362"/>
                  </a:cubicBezTo>
                  <a:cubicBezTo>
                    <a:pt x="17252" y="7105"/>
                    <a:pt x="15971" y="5249"/>
                    <a:pt x="15939" y="5153"/>
                  </a:cubicBezTo>
                  <a:lnTo>
                    <a:pt x="14915" y="3329"/>
                  </a:lnTo>
                  <a:cubicBezTo>
                    <a:pt x="13155" y="3009"/>
                    <a:pt x="12131" y="2433"/>
                    <a:pt x="11875" y="1568"/>
                  </a:cubicBezTo>
                  <a:cubicBezTo>
                    <a:pt x="11715" y="992"/>
                    <a:pt x="11971" y="448"/>
                    <a:pt x="1225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7"/>
            <p:cNvSpPr/>
            <p:nvPr/>
          </p:nvSpPr>
          <p:spPr>
            <a:xfrm>
              <a:off x="6787350" y="1237175"/>
              <a:ext cx="238475" cy="434525"/>
            </a:xfrm>
            <a:custGeom>
              <a:rect b="b" l="l" r="r" t="t"/>
              <a:pathLst>
                <a:path extrusionOk="0" h="17381" w="9539">
                  <a:moveTo>
                    <a:pt x="2529" y="1"/>
                  </a:moveTo>
                  <a:cubicBezTo>
                    <a:pt x="1441" y="225"/>
                    <a:pt x="1793" y="2753"/>
                    <a:pt x="1793" y="2753"/>
                  </a:cubicBezTo>
                  <a:lnTo>
                    <a:pt x="1569" y="2817"/>
                  </a:lnTo>
                  <a:lnTo>
                    <a:pt x="1601" y="2978"/>
                  </a:lnTo>
                  <a:cubicBezTo>
                    <a:pt x="1921" y="3266"/>
                    <a:pt x="2081" y="3682"/>
                    <a:pt x="2081" y="4066"/>
                  </a:cubicBezTo>
                  <a:cubicBezTo>
                    <a:pt x="2081" y="5218"/>
                    <a:pt x="929" y="6434"/>
                    <a:pt x="449" y="6882"/>
                  </a:cubicBezTo>
                  <a:lnTo>
                    <a:pt x="449" y="10179"/>
                  </a:lnTo>
                  <a:lnTo>
                    <a:pt x="1" y="14116"/>
                  </a:lnTo>
                  <a:lnTo>
                    <a:pt x="481" y="14884"/>
                  </a:lnTo>
                  <a:lnTo>
                    <a:pt x="1" y="16484"/>
                  </a:lnTo>
                  <a:lnTo>
                    <a:pt x="1" y="17380"/>
                  </a:lnTo>
                  <a:lnTo>
                    <a:pt x="5762" y="16580"/>
                  </a:lnTo>
                  <a:lnTo>
                    <a:pt x="5762" y="16100"/>
                  </a:lnTo>
                  <a:lnTo>
                    <a:pt x="5762" y="16068"/>
                  </a:lnTo>
                  <a:cubicBezTo>
                    <a:pt x="6370" y="14596"/>
                    <a:pt x="8162" y="14340"/>
                    <a:pt x="9282" y="14340"/>
                  </a:cubicBezTo>
                  <a:cubicBezTo>
                    <a:pt x="9378" y="14180"/>
                    <a:pt x="9442" y="13956"/>
                    <a:pt x="9538" y="13700"/>
                  </a:cubicBezTo>
                  <a:lnTo>
                    <a:pt x="7074" y="13700"/>
                  </a:lnTo>
                  <a:lnTo>
                    <a:pt x="7074" y="12803"/>
                  </a:lnTo>
                  <a:cubicBezTo>
                    <a:pt x="6914" y="12803"/>
                    <a:pt x="6722" y="12739"/>
                    <a:pt x="6562" y="12643"/>
                  </a:cubicBezTo>
                  <a:cubicBezTo>
                    <a:pt x="5634" y="12099"/>
                    <a:pt x="5442" y="10243"/>
                    <a:pt x="5410" y="9635"/>
                  </a:cubicBezTo>
                  <a:lnTo>
                    <a:pt x="3969" y="467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7"/>
            <p:cNvSpPr/>
            <p:nvPr/>
          </p:nvSpPr>
          <p:spPr>
            <a:xfrm>
              <a:off x="5107025" y="3968100"/>
              <a:ext cx="1253075" cy="953025"/>
            </a:xfrm>
            <a:custGeom>
              <a:rect b="b" l="l" r="r" t="t"/>
              <a:pathLst>
                <a:path extrusionOk="0" h="38121" w="50123">
                  <a:moveTo>
                    <a:pt x="32999" y="0"/>
                  </a:moveTo>
                  <a:cubicBezTo>
                    <a:pt x="32807" y="0"/>
                    <a:pt x="32743" y="64"/>
                    <a:pt x="32679" y="64"/>
                  </a:cubicBezTo>
                  <a:cubicBezTo>
                    <a:pt x="32743" y="224"/>
                    <a:pt x="32935" y="576"/>
                    <a:pt x="33255" y="896"/>
                  </a:cubicBezTo>
                  <a:lnTo>
                    <a:pt x="33415" y="1056"/>
                  </a:lnTo>
                  <a:lnTo>
                    <a:pt x="33159" y="3329"/>
                  </a:lnTo>
                  <a:lnTo>
                    <a:pt x="31239" y="3329"/>
                  </a:lnTo>
                  <a:lnTo>
                    <a:pt x="31239" y="2081"/>
                  </a:lnTo>
                  <a:lnTo>
                    <a:pt x="15972" y="2849"/>
                  </a:lnTo>
                  <a:lnTo>
                    <a:pt x="14692" y="1441"/>
                  </a:lnTo>
                  <a:lnTo>
                    <a:pt x="1" y="2785"/>
                  </a:lnTo>
                  <a:lnTo>
                    <a:pt x="1" y="3297"/>
                  </a:lnTo>
                  <a:lnTo>
                    <a:pt x="1249" y="4161"/>
                  </a:lnTo>
                  <a:lnTo>
                    <a:pt x="1377" y="7970"/>
                  </a:lnTo>
                  <a:cubicBezTo>
                    <a:pt x="1793" y="7906"/>
                    <a:pt x="2113" y="7810"/>
                    <a:pt x="2113" y="7810"/>
                  </a:cubicBezTo>
                  <a:cubicBezTo>
                    <a:pt x="4045" y="7041"/>
                    <a:pt x="6301" y="6906"/>
                    <a:pt x="7646" y="6906"/>
                  </a:cubicBezTo>
                  <a:cubicBezTo>
                    <a:pt x="8373" y="6906"/>
                    <a:pt x="8834" y="6946"/>
                    <a:pt x="8834" y="6946"/>
                  </a:cubicBezTo>
                  <a:cubicBezTo>
                    <a:pt x="9955" y="6946"/>
                    <a:pt x="12483" y="8258"/>
                    <a:pt x="12483" y="8258"/>
                  </a:cubicBezTo>
                  <a:cubicBezTo>
                    <a:pt x="16132" y="9666"/>
                    <a:pt x="15012" y="11042"/>
                    <a:pt x="15012" y="11042"/>
                  </a:cubicBezTo>
                  <a:cubicBezTo>
                    <a:pt x="18404" y="10882"/>
                    <a:pt x="19621" y="8706"/>
                    <a:pt x="19621" y="8706"/>
                  </a:cubicBezTo>
                  <a:cubicBezTo>
                    <a:pt x="20098" y="7168"/>
                    <a:pt x="21564" y="7036"/>
                    <a:pt x="22053" y="7036"/>
                  </a:cubicBezTo>
                  <a:cubicBezTo>
                    <a:pt x="22154" y="7036"/>
                    <a:pt x="22213" y="7042"/>
                    <a:pt x="22213" y="7042"/>
                  </a:cubicBezTo>
                  <a:cubicBezTo>
                    <a:pt x="22213" y="7490"/>
                    <a:pt x="24037" y="7746"/>
                    <a:pt x="24037" y="7746"/>
                  </a:cubicBezTo>
                  <a:cubicBezTo>
                    <a:pt x="25094" y="9122"/>
                    <a:pt x="26118" y="9282"/>
                    <a:pt x="26118" y="9282"/>
                  </a:cubicBezTo>
                  <a:cubicBezTo>
                    <a:pt x="26502" y="10498"/>
                    <a:pt x="27334" y="10786"/>
                    <a:pt x="27334" y="10786"/>
                  </a:cubicBezTo>
                  <a:cubicBezTo>
                    <a:pt x="27942" y="10850"/>
                    <a:pt x="27942" y="12259"/>
                    <a:pt x="27942" y="12259"/>
                  </a:cubicBezTo>
                  <a:cubicBezTo>
                    <a:pt x="28042" y="12086"/>
                    <a:pt x="28258" y="12024"/>
                    <a:pt x="28515" y="12024"/>
                  </a:cubicBezTo>
                  <a:cubicBezTo>
                    <a:pt x="29167" y="12024"/>
                    <a:pt x="30086" y="12419"/>
                    <a:pt x="30086" y="12419"/>
                  </a:cubicBezTo>
                  <a:cubicBezTo>
                    <a:pt x="30461" y="13517"/>
                    <a:pt x="30881" y="13606"/>
                    <a:pt x="31008" y="13606"/>
                  </a:cubicBezTo>
                  <a:cubicBezTo>
                    <a:pt x="31033" y="13606"/>
                    <a:pt x="31047" y="13603"/>
                    <a:pt x="31047" y="13603"/>
                  </a:cubicBezTo>
                  <a:cubicBezTo>
                    <a:pt x="32263" y="14659"/>
                    <a:pt x="31143" y="18212"/>
                    <a:pt x="31143" y="18212"/>
                  </a:cubicBezTo>
                  <a:cubicBezTo>
                    <a:pt x="30695" y="20740"/>
                    <a:pt x="32455" y="22276"/>
                    <a:pt x="32455" y="22276"/>
                  </a:cubicBezTo>
                  <a:cubicBezTo>
                    <a:pt x="33063" y="21412"/>
                    <a:pt x="32103" y="20740"/>
                    <a:pt x="32103" y="20292"/>
                  </a:cubicBezTo>
                  <a:cubicBezTo>
                    <a:pt x="32103" y="20214"/>
                    <a:pt x="32172" y="20181"/>
                    <a:pt x="32287" y="20181"/>
                  </a:cubicBezTo>
                  <a:cubicBezTo>
                    <a:pt x="32829" y="20181"/>
                    <a:pt x="34375" y="20900"/>
                    <a:pt x="34375" y="20900"/>
                  </a:cubicBezTo>
                  <a:cubicBezTo>
                    <a:pt x="34887" y="21316"/>
                    <a:pt x="32455" y="23493"/>
                    <a:pt x="32455" y="23493"/>
                  </a:cubicBezTo>
                  <a:lnTo>
                    <a:pt x="32455" y="23845"/>
                  </a:lnTo>
                  <a:cubicBezTo>
                    <a:pt x="32455" y="24197"/>
                    <a:pt x="35848" y="27845"/>
                    <a:pt x="35848" y="27845"/>
                  </a:cubicBezTo>
                  <a:cubicBezTo>
                    <a:pt x="36378" y="26939"/>
                    <a:pt x="36724" y="26601"/>
                    <a:pt x="36944" y="26601"/>
                  </a:cubicBezTo>
                  <a:cubicBezTo>
                    <a:pt x="37586" y="26601"/>
                    <a:pt x="37160" y="29478"/>
                    <a:pt x="37160" y="29478"/>
                  </a:cubicBezTo>
                  <a:cubicBezTo>
                    <a:pt x="39016" y="30182"/>
                    <a:pt x="38824" y="31782"/>
                    <a:pt x="38824" y="31782"/>
                  </a:cubicBezTo>
                  <a:cubicBezTo>
                    <a:pt x="39666" y="33120"/>
                    <a:pt x="40168" y="33443"/>
                    <a:pt x="40456" y="33443"/>
                  </a:cubicBezTo>
                  <a:cubicBezTo>
                    <a:pt x="40726" y="33443"/>
                    <a:pt x="40809" y="33158"/>
                    <a:pt x="40809" y="33158"/>
                  </a:cubicBezTo>
                  <a:cubicBezTo>
                    <a:pt x="40909" y="33122"/>
                    <a:pt x="41011" y="33105"/>
                    <a:pt x="41113" y="33105"/>
                  </a:cubicBezTo>
                  <a:cubicBezTo>
                    <a:pt x="42442" y="33105"/>
                    <a:pt x="43849" y="35975"/>
                    <a:pt x="43849" y="35975"/>
                  </a:cubicBezTo>
                  <a:cubicBezTo>
                    <a:pt x="43705" y="38017"/>
                    <a:pt x="44673" y="38121"/>
                    <a:pt x="44871" y="38121"/>
                  </a:cubicBezTo>
                  <a:cubicBezTo>
                    <a:pt x="44893" y="38121"/>
                    <a:pt x="44905" y="38119"/>
                    <a:pt x="44905" y="38119"/>
                  </a:cubicBezTo>
                  <a:cubicBezTo>
                    <a:pt x="44985" y="37607"/>
                    <a:pt x="45353" y="37479"/>
                    <a:pt x="45701" y="37479"/>
                  </a:cubicBezTo>
                  <a:cubicBezTo>
                    <a:pt x="46050" y="37479"/>
                    <a:pt x="46378" y="37607"/>
                    <a:pt x="46378" y="37607"/>
                  </a:cubicBezTo>
                  <a:cubicBezTo>
                    <a:pt x="48010" y="37255"/>
                    <a:pt x="49098" y="35687"/>
                    <a:pt x="49098" y="35687"/>
                  </a:cubicBezTo>
                  <a:cubicBezTo>
                    <a:pt x="48586" y="33607"/>
                    <a:pt x="49962" y="32742"/>
                    <a:pt x="49962" y="32742"/>
                  </a:cubicBezTo>
                  <a:cubicBezTo>
                    <a:pt x="49418" y="32006"/>
                    <a:pt x="49770" y="27813"/>
                    <a:pt x="49770" y="27813"/>
                  </a:cubicBezTo>
                  <a:cubicBezTo>
                    <a:pt x="50122" y="25669"/>
                    <a:pt x="45065" y="18500"/>
                    <a:pt x="45065" y="18500"/>
                  </a:cubicBezTo>
                  <a:cubicBezTo>
                    <a:pt x="43497" y="15523"/>
                    <a:pt x="44521" y="15011"/>
                    <a:pt x="44521" y="15011"/>
                  </a:cubicBezTo>
                  <a:cubicBezTo>
                    <a:pt x="43945" y="14147"/>
                    <a:pt x="42537" y="12867"/>
                    <a:pt x="42537" y="12867"/>
                  </a:cubicBezTo>
                  <a:cubicBezTo>
                    <a:pt x="40616" y="11810"/>
                    <a:pt x="37736" y="4321"/>
                    <a:pt x="37736" y="4321"/>
                  </a:cubicBezTo>
                  <a:cubicBezTo>
                    <a:pt x="37064" y="2561"/>
                    <a:pt x="36744" y="1120"/>
                    <a:pt x="36616" y="0"/>
                  </a:cubicBezTo>
                  <a:lnTo>
                    <a:pt x="33447" y="64"/>
                  </a:lnTo>
                  <a:cubicBezTo>
                    <a:pt x="33255" y="0"/>
                    <a:pt x="33127" y="0"/>
                    <a:pt x="3299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7"/>
            <p:cNvSpPr/>
            <p:nvPr/>
          </p:nvSpPr>
          <p:spPr>
            <a:xfrm>
              <a:off x="1956825" y="2929500"/>
              <a:ext cx="932225" cy="1002600"/>
            </a:xfrm>
            <a:custGeom>
              <a:rect b="b" l="l" r="r" t="t"/>
              <a:pathLst>
                <a:path extrusionOk="0" h="40104" w="37289">
                  <a:moveTo>
                    <a:pt x="5218" y="1"/>
                  </a:moveTo>
                  <a:lnTo>
                    <a:pt x="1" y="39304"/>
                  </a:lnTo>
                  <a:lnTo>
                    <a:pt x="5154" y="40104"/>
                  </a:lnTo>
                  <a:lnTo>
                    <a:pt x="5826" y="36711"/>
                  </a:lnTo>
                  <a:lnTo>
                    <a:pt x="13956" y="37672"/>
                  </a:lnTo>
                  <a:cubicBezTo>
                    <a:pt x="13540" y="36679"/>
                    <a:pt x="13508" y="36039"/>
                    <a:pt x="13924" y="35591"/>
                  </a:cubicBezTo>
                  <a:cubicBezTo>
                    <a:pt x="14116" y="35367"/>
                    <a:pt x="14436" y="35239"/>
                    <a:pt x="14884" y="35239"/>
                  </a:cubicBezTo>
                  <a:cubicBezTo>
                    <a:pt x="15460" y="35239"/>
                    <a:pt x="16164" y="35527"/>
                    <a:pt x="16260" y="35559"/>
                  </a:cubicBezTo>
                  <a:lnTo>
                    <a:pt x="16356" y="35623"/>
                  </a:lnTo>
                  <a:cubicBezTo>
                    <a:pt x="16964" y="36167"/>
                    <a:pt x="26406" y="36679"/>
                    <a:pt x="34888" y="36903"/>
                  </a:cubicBezTo>
                  <a:lnTo>
                    <a:pt x="37288" y="3905"/>
                  </a:lnTo>
                  <a:cubicBezTo>
                    <a:pt x="26662" y="3201"/>
                    <a:pt x="8355" y="481"/>
                    <a:pt x="5218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7"/>
            <p:cNvSpPr/>
            <p:nvPr/>
          </p:nvSpPr>
          <p:spPr>
            <a:xfrm>
              <a:off x="4518125" y="3362375"/>
              <a:ext cx="460100" cy="848200"/>
            </a:xfrm>
            <a:custGeom>
              <a:rect b="b" l="l" r="r" t="t"/>
              <a:pathLst>
                <a:path extrusionOk="0" h="33928" w="18404">
                  <a:moveTo>
                    <a:pt x="6114" y="1"/>
                  </a:moveTo>
                  <a:lnTo>
                    <a:pt x="6242" y="897"/>
                  </a:lnTo>
                  <a:cubicBezTo>
                    <a:pt x="6754" y="1953"/>
                    <a:pt x="6690" y="2273"/>
                    <a:pt x="6402" y="2465"/>
                  </a:cubicBezTo>
                  <a:cubicBezTo>
                    <a:pt x="6306" y="2497"/>
                    <a:pt x="6242" y="2561"/>
                    <a:pt x="6114" y="2561"/>
                  </a:cubicBezTo>
                  <a:cubicBezTo>
                    <a:pt x="5825" y="2561"/>
                    <a:pt x="5601" y="2305"/>
                    <a:pt x="5185" y="1921"/>
                  </a:cubicBezTo>
                  <a:cubicBezTo>
                    <a:pt x="4993" y="1665"/>
                    <a:pt x="4833" y="1633"/>
                    <a:pt x="4833" y="1633"/>
                  </a:cubicBezTo>
                  <a:cubicBezTo>
                    <a:pt x="4801" y="1665"/>
                    <a:pt x="4673" y="2081"/>
                    <a:pt x="4673" y="2593"/>
                  </a:cubicBezTo>
                  <a:cubicBezTo>
                    <a:pt x="5345" y="3393"/>
                    <a:pt x="4929" y="4418"/>
                    <a:pt x="4609" y="4866"/>
                  </a:cubicBezTo>
                  <a:lnTo>
                    <a:pt x="4385" y="5154"/>
                  </a:lnTo>
                  <a:lnTo>
                    <a:pt x="4065" y="4994"/>
                  </a:lnTo>
                  <a:cubicBezTo>
                    <a:pt x="3969" y="4898"/>
                    <a:pt x="3841" y="4866"/>
                    <a:pt x="3745" y="4866"/>
                  </a:cubicBezTo>
                  <a:cubicBezTo>
                    <a:pt x="3713" y="4866"/>
                    <a:pt x="3649" y="4866"/>
                    <a:pt x="3585" y="4898"/>
                  </a:cubicBezTo>
                  <a:cubicBezTo>
                    <a:pt x="3329" y="5058"/>
                    <a:pt x="3105" y="5634"/>
                    <a:pt x="3041" y="6146"/>
                  </a:cubicBezTo>
                  <a:cubicBezTo>
                    <a:pt x="3361" y="6402"/>
                    <a:pt x="3393" y="6658"/>
                    <a:pt x="3361" y="6882"/>
                  </a:cubicBezTo>
                  <a:cubicBezTo>
                    <a:pt x="3265" y="7458"/>
                    <a:pt x="2401" y="7874"/>
                    <a:pt x="1633" y="8098"/>
                  </a:cubicBezTo>
                  <a:cubicBezTo>
                    <a:pt x="1409" y="9923"/>
                    <a:pt x="2113" y="12323"/>
                    <a:pt x="2113" y="12355"/>
                  </a:cubicBezTo>
                  <a:lnTo>
                    <a:pt x="2113" y="12451"/>
                  </a:lnTo>
                  <a:lnTo>
                    <a:pt x="2113" y="14788"/>
                  </a:lnTo>
                  <a:lnTo>
                    <a:pt x="1665" y="14852"/>
                  </a:lnTo>
                  <a:cubicBezTo>
                    <a:pt x="1889" y="16388"/>
                    <a:pt x="2241" y="17572"/>
                    <a:pt x="2433" y="17636"/>
                  </a:cubicBezTo>
                  <a:lnTo>
                    <a:pt x="2625" y="17700"/>
                  </a:lnTo>
                  <a:lnTo>
                    <a:pt x="3361" y="19876"/>
                  </a:lnTo>
                  <a:lnTo>
                    <a:pt x="2593" y="19876"/>
                  </a:lnTo>
                  <a:lnTo>
                    <a:pt x="2753" y="20645"/>
                  </a:lnTo>
                  <a:lnTo>
                    <a:pt x="2593" y="20805"/>
                  </a:lnTo>
                  <a:cubicBezTo>
                    <a:pt x="2561" y="20837"/>
                    <a:pt x="0" y="23717"/>
                    <a:pt x="64" y="27846"/>
                  </a:cubicBezTo>
                  <a:lnTo>
                    <a:pt x="10690" y="27302"/>
                  </a:lnTo>
                  <a:lnTo>
                    <a:pt x="10690" y="27302"/>
                  </a:lnTo>
                  <a:lnTo>
                    <a:pt x="10594" y="27846"/>
                  </a:lnTo>
                  <a:cubicBezTo>
                    <a:pt x="10434" y="28806"/>
                    <a:pt x="10306" y="30790"/>
                    <a:pt x="11202" y="31079"/>
                  </a:cubicBezTo>
                  <a:lnTo>
                    <a:pt x="11363" y="31111"/>
                  </a:lnTo>
                  <a:lnTo>
                    <a:pt x="12675" y="33927"/>
                  </a:lnTo>
                  <a:cubicBezTo>
                    <a:pt x="12771" y="33863"/>
                    <a:pt x="12803" y="33831"/>
                    <a:pt x="12803" y="33831"/>
                  </a:cubicBezTo>
                  <a:cubicBezTo>
                    <a:pt x="13592" y="32463"/>
                    <a:pt x="14291" y="32123"/>
                    <a:pt x="14792" y="32123"/>
                  </a:cubicBezTo>
                  <a:cubicBezTo>
                    <a:pt x="15287" y="32123"/>
                    <a:pt x="15587" y="32455"/>
                    <a:pt x="15587" y="32455"/>
                  </a:cubicBezTo>
                  <a:cubicBezTo>
                    <a:pt x="16152" y="32114"/>
                    <a:pt x="16566" y="31995"/>
                    <a:pt x="16868" y="31995"/>
                  </a:cubicBezTo>
                  <a:cubicBezTo>
                    <a:pt x="17559" y="31995"/>
                    <a:pt x="17668" y="32615"/>
                    <a:pt x="17668" y="32615"/>
                  </a:cubicBezTo>
                  <a:lnTo>
                    <a:pt x="18308" y="32519"/>
                  </a:lnTo>
                  <a:cubicBezTo>
                    <a:pt x="18404" y="30598"/>
                    <a:pt x="17668" y="24773"/>
                    <a:pt x="17124" y="21125"/>
                  </a:cubicBezTo>
                  <a:lnTo>
                    <a:pt x="17188" y="13699"/>
                  </a:lnTo>
                  <a:lnTo>
                    <a:pt x="17636" y="5826"/>
                  </a:lnTo>
                  <a:lnTo>
                    <a:pt x="17636" y="449"/>
                  </a:lnTo>
                  <a:lnTo>
                    <a:pt x="17028" y="33"/>
                  </a:lnTo>
                  <a:lnTo>
                    <a:pt x="16996" y="33"/>
                  </a:lnTo>
                  <a:lnTo>
                    <a:pt x="16996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7"/>
            <p:cNvSpPr/>
            <p:nvPr/>
          </p:nvSpPr>
          <p:spPr>
            <a:xfrm>
              <a:off x="2316100" y="3107125"/>
              <a:ext cx="1906000" cy="1869950"/>
            </a:xfrm>
            <a:custGeom>
              <a:rect b="b" l="l" r="r" t="t"/>
              <a:pathLst>
                <a:path extrusionOk="0" h="74798" w="76240">
                  <a:moveTo>
                    <a:pt x="23621" y="1"/>
                  </a:moveTo>
                  <a:lnTo>
                    <a:pt x="21413" y="30663"/>
                  </a:lnTo>
                  <a:lnTo>
                    <a:pt x="21029" y="30663"/>
                  </a:lnTo>
                  <a:cubicBezTo>
                    <a:pt x="18020" y="30567"/>
                    <a:pt x="3137" y="30182"/>
                    <a:pt x="1601" y="29222"/>
                  </a:cubicBezTo>
                  <a:cubicBezTo>
                    <a:pt x="1409" y="29126"/>
                    <a:pt x="929" y="28966"/>
                    <a:pt x="577" y="28966"/>
                  </a:cubicBezTo>
                  <a:cubicBezTo>
                    <a:pt x="417" y="28966"/>
                    <a:pt x="289" y="28998"/>
                    <a:pt x="257" y="29062"/>
                  </a:cubicBezTo>
                  <a:cubicBezTo>
                    <a:pt x="257" y="29062"/>
                    <a:pt x="1" y="29318"/>
                    <a:pt x="705" y="30663"/>
                  </a:cubicBezTo>
                  <a:lnTo>
                    <a:pt x="1121" y="30695"/>
                  </a:lnTo>
                  <a:cubicBezTo>
                    <a:pt x="3041" y="31303"/>
                    <a:pt x="3137" y="33287"/>
                    <a:pt x="3137" y="33287"/>
                  </a:cubicBezTo>
                  <a:cubicBezTo>
                    <a:pt x="5506" y="34183"/>
                    <a:pt x="7042" y="37288"/>
                    <a:pt x="7042" y="37288"/>
                  </a:cubicBezTo>
                  <a:cubicBezTo>
                    <a:pt x="10467" y="39560"/>
                    <a:pt x="11043" y="42249"/>
                    <a:pt x="11043" y="42249"/>
                  </a:cubicBezTo>
                  <a:cubicBezTo>
                    <a:pt x="10243" y="47658"/>
                    <a:pt x="13411" y="48266"/>
                    <a:pt x="13411" y="48266"/>
                  </a:cubicBezTo>
                  <a:cubicBezTo>
                    <a:pt x="16132" y="49290"/>
                    <a:pt x="17508" y="51210"/>
                    <a:pt x="17508" y="51210"/>
                  </a:cubicBezTo>
                  <a:cubicBezTo>
                    <a:pt x="18054" y="51834"/>
                    <a:pt x="18538" y="52052"/>
                    <a:pt x="18947" y="52052"/>
                  </a:cubicBezTo>
                  <a:cubicBezTo>
                    <a:pt x="19903" y="52052"/>
                    <a:pt x="20453" y="50858"/>
                    <a:pt x="20453" y="50858"/>
                  </a:cubicBezTo>
                  <a:cubicBezTo>
                    <a:pt x="22213" y="47722"/>
                    <a:pt x="22725" y="47306"/>
                    <a:pt x="22725" y="47306"/>
                  </a:cubicBezTo>
                  <a:cubicBezTo>
                    <a:pt x="23429" y="47306"/>
                    <a:pt x="24741" y="45961"/>
                    <a:pt x="24741" y="45961"/>
                  </a:cubicBezTo>
                  <a:cubicBezTo>
                    <a:pt x="25889" y="46690"/>
                    <a:pt x="27277" y="46878"/>
                    <a:pt x="28403" y="46878"/>
                  </a:cubicBezTo>
                  <a:cubicBezTo>
                    <a:pt x="29601" y="46878"/>
                    <a:pt x="30502" y="46666"/>
                    <a:pt x="30502" y="46666"/>
                  </a:cubicBezTo>
                  <a:lnTo>
                    <a:pt x="30502" y="46666"/>
                  </a:lnTo>
                  <a:lnTo>
                    <a:pt x="30342" y="47018"/>
                  </a:lnTo>
                  <a:cubicBezTo>
                    <a:pt x="30182" y="47370"/>
                    <a:pt x="34791" y="51818"/>
                    <a:pt x="34791" y="51818"/>
                  </a:cubicBezTo>
                  <a:cubicBezTo>
                    <a:pt x="34247" y="52843"/>
                    <a:pt x="35911" y="55563"/>
                    <a:pt x="35911" y="55563"/>
                  </a:cubicBezTo>
                  <a:cubicBezTo>
                    <a:pt x="36255" y="57669"/>
                    <a:pt x="36758" y="58015"/>
                    <a:pt x="37051" y="58015"/>
                  </a:cubicBezTo>
                  <a:cubicBezTo>
                    <a:pt x="37194" y="58015"/>
                    <a:pt x="37288" y="57932"/>
                    <a:pt x="37288" y="57932"/>
                  </a:cubicBezTo>
                  <a:lnTo>
                    <a:pt x="37288" y="57932"/>
                  </a:lnTo>
                  <a:cubicBezTo>
                    <a:pt x="37128" y="58732"/>
                    <a:pt x="40008" y="62124"/>
                    <a:pt x="40008" y="62124"/>
                  </a:cubicBezTo>
                  <a:cubicBezTo>
                    <a:pt x="42089" y="62572"/>
                    <a:pt x="41225" y="64557"/>
                    <a:pt x="41225" y="64557"/>
                  </a:cubicBezTo>
                  <a:cubicBezTo>
                    <a:pt x="42089" y="65101"/>
                    <a:pt x="41385" y="66861"/>
                    <a:pt x="41385" y="66861"/>
                  </a:cubicBezTo>
                  <a:cubicBezTo>
                    <a:pt x="43209" y="67117"/>
                    <a:pt x="42953" y="68846"/>
                    <a:pt x="42953" y="68846"/>
                  </a:cubicBezTo>
                  <a:cubicBezTo>
                    <a:pt x="43017" y="71662"/>
                    <a:pt x="47210" y="71982"/>
                    <a:pt x="47210" y="71982"/>
                  </a:cubicBezTo>
                  <a:cubicBezTo>
                    <a:pt x="48175" y="73036"/>
                    <a:pt x="49006" y="73201"/>
                    <a:pt x="49432" y="73201"/>
                  </a:cubicBezTo>
                  <a:cubicBezTo>
                    <a:pt x="49627" y="73201"/>
                    <a:pt x="49738" y="73166"/>
                    <a:pt x="49738" y="73166"/>
                  </a:cubicBezTo>
                  <a:cubicBezTo>
                    <a:pt x="49902" y="73158"/>
                    <a:pt x="50056" y="73154"/>
                    <a:pt x="50201" y="73154"/>
                  </a:cubicBezTo>
                  <a:cubicBezTo>
                    <a:pt x="52704" y="73154"/>
                    <a:pt x="52619" y="74383"/>
                    <a:pt x="52619" y="74383"/>
                  </a:cubicBezTo>
                  <a:cubicBezTo>
                    <a:pt x="52994" y="74685"/>
                    <a:pt x="53326" y="74797"/>
                    <a:pt x="53612" y="74797"/>
                  </a:cubicBezTo>
                  <a:cubicBezTo>
                    <a:pt x="54447" y="74797"/>
                    <a:pt x="54891" y="73839"/>
                    <a:pt x="54891" y="73839"/>
                  </a:cubicBezTo>
                  <a:cubicBezTo>
                    <a:pt x="50986" y="65037"/>
                    <a:pt x="57356" y="59820"/>
                    <a:pt x="57356" y="59820"/>
                  </a:cubicBezTo>
                  <a:cubicBezTo>
                    <a:pt x="57362" y="59821"/>
                    <a:pt x="57368" y="59821"/>
                    <a:pt x="57375" y="59821"/>
                  </a:cubicBezTo>
                  <a:cubicBezTo>
                    <a:pt x="57943" y="59821"/>
                    <a:pt x="60972" y="57292"/>
                    <a:pt x="60972" y="57292"/>
                  </a:cubicBezTo>
                  <a:cubicBezTo>
                    <a:pt x="61580" y="56491"/>
                    <a:pt x="66733" y="54475"/>
                    <a:pt x="66733" y="54475"/>
                  </a:cubicBezTo>
                  <a:cubicBezTo>
                    <a:pt x="67950" y="52651"/>
                    <a:pt x="70382" y="51370"/>
                    <a:pt x="70382" y="51370"/>
                  </a:cubicBezTo>
                  <a:lnTo>
                    <a:pt x="70094" y="50570"/>
                  </a:lnTo>
                  <a:cubicBezTo>
                    <a:pt x="71726" y="49706"/>
                    <a:pt x="73199" y="49098"/>
                    <a:pt x="74479" y="48650"/>
                  </a:cubicBezTo>
                  <a:lnTo>
                    <a:pt x="74607" y="45929"/>
                  </a:lnTo>
                  <a:lnTo>
                    <a:pt x="74639" y="45865"/>
                  </a:lnTo>
                  <a:cubicBezTo>
                    <a:pt x="75503" y="44425"/>
                    <a:pt x="74799" y="43529"/>
                    <a:pt x="74543" y="43305"/>
                  </a:cubicBezTo>
                  <a:cubicBezTo>
                    <a:pt x="74287" y="43209"/>
                    <a:pt x="74127" y="43049"/>
                    <a:pt x="74063" y="42825"/>
                  </a:cubicBezTo>
                  <a:cubicBezTo>
                    <a:pt x="73999" y="42377"/>
                    <a:pt x="74447" y="42057"/>
                    <a:pt x="74927" y="41801"/>
                  </a:cubicBezTo>
                  <a:cubicBezTo>
                    <a:pt x="75599" y="41449"/>
                    <a:pt x="75823" y="39560"/>
                    <a:pt x="75823" y="38728"/>
                  </a:cubicBezTo>
                  <a:lnTo>
                    <a:pt x="75823" y="38664"/>
                  </a:lnTo>
                  <a:cubicBezTo>
                    <a:pt x="76239" y="36968"/>
                    <a:pt x="74479" y="35335"/>
                    <a:pt x="74479" y="35335"/>
                  </a:cubicBezTo>
                  <a:lnTo>
                    <a:pt x="74127" y="34983"/>
                  </a:lnTo>
                  <a:lnTo>
                    <a:pt x="74447" y="34727"/>
                  </a:lnTo>
                  <a:cubicBezTo>
                    <a:pt x="74447" y="34567"/>
                    <a:pt x="74287" y="34087"/>
                    <a:pt x="74031" y="33543"/>
                  </a:cubicBezTo>
                  <a:cubicBezTo>
                    <a:pt x="72462" y="32967"/>
                    <a:pt x="72590" y="30599"/>
                    <a:pt x="72686" y="30054"/>
                  </a:cubicBezTo>
                  <a:cubicBezTo>
                    <a:pt x="72430" y="28934"/>
                    <a:pt x="72622" y="22565"/>
                    <a:pt x="72686" y="21285"/>
                  </a:cubicBezTo>
                  <a:cubicBezTo>
                    <a:pt x="72686" y="21157"/>
                    <a:pt x="72622" y="21125"/>
                    <a:pt x="72558" y="21061"/>
                  </a:cubicBezTo>
                  <a:cubicBezTo>
                    <a:pt x="72430" y="20965"/>
                    <a:pt x="72206" y="20901"/>
                    <a:pt x="71726" y="20901"/>
                  </a:cubicBezTo>
                  <a:cubicBezTo>
                    <a:pt x="71182" y="20901"/>
                    <a:pt x="70638" y="20997"/>
                    <a:pt x="70318" y="21061"/>
                  </a:cubicBezTo>
                  <a:cubicBezTo>
                    <a:pt x="70222" y="21125"/>
                    <a:pt x="70126" y="21189"/>
                    <a:pt x="69966" y="21253"/>
                  </a:cubicBezTo>
                  <a:cubicBezTo>
                    <a:pt x="69870" y="21285"/>
                    <a:pt x="69742" y="21285"/>
                    <a:pt x="69678" y="21285"/>
                  </a:cubicBezTo>
                  <a:cubicBezTo>
                    <a:pt x="68718" y="21285"/>
                    <a:pt x="67629" y="19845"/>
                    <a:pt x="67309" y="19396"/>
                  </a:cubicBezTo>
                  <a:cubicBezTo>
                    <a:pt x="66765" y="18852"/>
                    <a:pt x="66477" y="18692"/>
                    <a:pt x="66349" y="18660"/>
                  </a:cubicBezTo>
                  <a:cubicBezTo>
                    <a:pt x="66349" y="18724"/>
                    <a:pt x="66317" y="18884"/>
                    <a:pt x="66349" y="19076"/>
                  </a:cubicBezTo>
                  <a:lnTo>
                    <a:pt x="66445" y="19556"/>
                  </a:lnTo>
                  <a:lnTo>
                    <a:pt x="64557" y="19556"/>
                  </a:lnTo>
                  <a:lnTo>
                    <a:pt x="64429" y="19460"/>
                  </a:lnTo>
                  <a:cubicBezTo>
                    <a:pt x="64109" y="19140"/>
                    <a:pt x="63949" y="19076"/>
                    <a:pt x="63885" y="19076"/>
                  </a:cubicBezTo>
                  <a:cubicBezTo>
                    <a:pt x="63757" y="19140"/>
                    <a:pt x="63661" y="19236"/>
                    <a:pt x="63629" y="19300"/>
                  </a:cubicBezTo>
                  <a:lnTo>
                    <a:pt x="63565" y="19524"/>
                  </a:lnTo>
                  <a:lnTo>
                    <a:pt x="61356" y="19845"/>
                  </a:lnTo>
                  <a:cubicBezTo>
                    <a:pt x="60940" y="20197"/>
                    <a:pt x="60428" y="20421"/>
                    <a:pt x="59916" y="20421"/>
                  </a:cubicBezTo>
                  <a:cubicBezTo>
                    <a:pt x="59148" y="20421"/>
                    <a:pt x="58476" y="20037"/>
                    <a:pt x="58188" y="19877"/>
                  </a:cubicBezTo>
                  <a:lnTo>
                    <a:pt x="56555" y="19845"/>
                  </a:lnTo>
                  <a:cubicBezTo>
                    <a:pt x="56427" y="20197"/>
                    <a:pt x="56203" y="20485"/>
                    <a:pt x="55915" y="20613"/>
                  </a:cubicBezTo>
                  <a:cubicBezTo>
                    <a:pt x="55787" y="20645"/>
                    <a:pt x="55659" y="20677"/>
                    <a:pt x="55499" y="20677"/>
                  </a:cubicBezTo>
                  <a:cubicBezTo>
                    <a:pt x="54539" y="20677"/>
                    <a:pt x="53323" y="19524"/>
                    <a:pt x="52907" y="19140"/>
                  </a:cubicBezTo>
                  <a:lnTo>
                    <a:pt x="52459" y="19012"/>
                  </a:lnTo>
                  <a:cubicBezTo>
                    <a:pt x="52267" y="19492"/>
                    <a:pt x="51787" y="19685"/>
                    <a:pt x="51338" y="19685"/>
                  </a:cubicBezTo>
                  <a:cubicBezTo>
                    <a:pt x="50666" y="19685"/>
                    <a:pt x="50186" y="19492"/>
                    <a:pt x="49994" y="19140"/>
                  </a:cubicBezTo>
                  <a:cubicBezTo>
                    <a:pt x="49898" y="18980"/>
                    <a:pt x="49866" y="18756"/>
                    <a:pt x="49898" y="18596"/>
                  </a:cubicBezTo>
                  <a:cubicBezTo>
                    <a:pt x="49642" y="18532"/>
                    <a:pt x="49418" y="18372"/>
                    <a:pt x="49258" y="18180"/>
                  </a:cubicBezTo>
                  <a:cubicBezTo>
                    <a:pt x="49194" y="18052"/>
                    <a:pt x="49098" y="17924"/>
                    <a:pt x="49098" y="17764"/>
                  </a:cubicBezTo>
                  <a:lnTo>
                    <a:pt x="48554" y="17796"/>
                  </a:lnTo>
                  <a:cubicBezTo>
                    <a:pt x="48458" y="18052"/>
                    <a:pt x="48362" y="18244"/>
                    <a:pt x="48106" y="18276"/>
                  </a:cubicBezTo>
                  <a:lnTo>
                    <a:pt x="48042" y="18276"/>
                  </a:lnTo>
                  <a:cubicBezTo>
                    <a:pt x="47754" y="18276"/>
                    <a:pt x="47498" y="18052"/>
                    <a:pt x="47306" y="17604"/>
                  </a:cubicBezTo>
                  <a:lnTo>
                    <a:pt x="47306" y="17572"/>
                  </a:lnTo>
                  <a:lnTo>
                    <a:pt x="47306" y="17476"/>
                  </a:lnTo>
                  <a:cubicBezTo>
                    <a:pt x="47114" y="17316"/>
                    <a:pt x="45737" y="16932"/>
                    <a:pt x="43721" y="16836"/>
                  </a:cubicBezTo>
                  <a:lnTo>
                    <a:pt x="43305" y="16836"/>
                  </a:lnTo>
                  <a:lnTo>
                    <a:pt x="43305" y="16452"/>
                  </a:lnTo>
                  <a:cubicBezTo>
                    <a:pt x="43305" y="15876"/>
                    <a:pt x="43273" y="15524"/>
                    <a:pt x="43241" y="15300"/>
                  </a:cubicBezTo>
                  <a:cubicBezTo>
                    <a:pt x="43145" y="15524"/>
                    <a:pt x="43017" y="15684"/>
                    <a:pt x="42825" y="15780"/>
                  </a:cubicBezTo>
                  <a:cubicBezTo>
                    <a:pt x="42697" y="15812"/>
                    <a:pt x="42633" y="15844"/>
                    <a:pt x="42505" y="15844"/>
                  </a:cubicBezTo>
                  <a:cubicBezTo>
                    <a:pt x="42217" y="15844"/>
                    <a:pt x="41993" y="15684"/>
                    <a:pt x="41961" y="15652"/>
                  </a:cubicBezTo>
                  <a:lnTo>
                    <a:pt x="41865" y="15556"/>
                  </a:lnTo>
                  <a:cubicBezTo>
                    <a:pt x="41705" y="15716"/>
                    <a:pt x="41545" y="15780"/>
                    <a:pt x="41417" y="15780"/>
                  </a:cubicBezTo>
                  <a:lnTo>
                    <a:pt x="41321" y="15780"/>
                  </a:lnTo>
                  <a:cubicBezTo>
                    <a:pt x="40360" y="15780"/>
                    <a:pt x="39144" y="14244"/>
                    <a:pt x="38792" y="13763"/>
                  </a:cubicBezTo>
                  <a:lnTo>
                    <a:pt x="38600" y="13475"/>
                  </a:lnTo>
                  <a:lnTo>
                    <a:pt x="38792" y="13283"/>
                  </a:lnTo>
                  <a:cubicBezTo>
                    <a:pt x="38952" y="12643"/>
                    <a:pt x="39176" y="6370"/>
                    <a:pt x="39336" y="481"/>
                  </a:cubicBezTo>
                  <a:lnTo>
                    <a:pt x="23621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7"/>
            <p:cNvSpPr/>
            <p:nvPr/>
          </p:nvSpPr>
          <p:spPr>
            <a:xfrm>
              <a:off x="4145250" y="3730450"/>
              <a:ext cx="797000" cy="682550"/>
            </a:xfrm>
            <a:custGeom>
              <a:rect b="b" l="l" r="r" t="t"/>
              <a:pathLst>
                <a:path extrusionOk="0" h="27302" w="31880">
                  <a:moveTo>
                    <a:pt x="12259" y="0"/>
                  </a:moveTo>
                  <a:cubicBezTo>
                    <a:pt x="8674" y="0"/>
                    <a:pt x="3553" y="193"/>
                    <a:pt x="161" y="353"/>
                  </a:cubicBezTo>
                  <a:cubicBezTo>
                    <a:pt x="97" y="2753"/>
                    <a:pt x="97" y="4705"/>
                    <a:pt x="225" y="5025"/>
                  </a:cubicBezTo>
                  <a:lnTo>
                    <a:pt x="257" y="5121"/>
                  </a:lnTo>
                  <a:lnTo>
                    <a:pt x="257" y="5185"/>
                  </a:lnTo>
                  <a:cubicBezTo>
                    <a:pt x="257" y="5249"/>
                    <a:pt x="1" y="7650"/>
                    <a:pt x="1185" y="7906"/>
                  </a:cubicBezTo>
                  <a:lnTo>
                    <a:pt x="1377" y="7970"/>
                  </a:lnTo>
                  <a:lnTo>
                    <a:pt x="1473" y="8130"/>
                  </a:lnTo>
                  <a:cubicBezTo>
                    <a:pt x="1921" y="8994"/>
                    <a:pt x="2113" y="9634"/>
                    <a:pt x="2017" y="10050"/>
                  </a:cubicBezTo>
                  <a:cubicBezTo>
                    <a:pt x="2561" y="10594"/>
                    <a:pt x="3841" y="12163"/>
                    <a:pt x="3457" y="13891"/>
                  </a:cubicBezTo>
                  <a:cubicBezTo>
                    <a:pt x="3457" y="14435"/>
                    <a:pt x="3361" y="16964"/>
                    <a:pt x="2113" y="17636"/>
                  </a:cubicBezTo>
                  <a:cubicBezTo>
                    <a:pt x="2017" y="17668"/>
                    <a:pt x="1985" y="17732"/>
                    <a:pt x="1921" y="17764"/>
                  </a:cubicBezTo>
                  <a:cubicBezTo>
                    <a:pt x="2273" y="18116"/>
                    <a:pt x="3297" y="19364"/>
                    <a:pt x="2241" y="21284"/>
                  </a:cubicBezTo>
                  <a:lnTo>
                    <a:pt x="2145" y="23493"/>
                  </a:lnTo>
                  <a:cubicBezTo>
                    <a:pt x="3479" y="23142"/>
                    <a:pt x="4560" y="23043"/>
                    <a:pt x="5353" y="23043"/>
                  </a:cubicBezTo>
                  <a:cubicBezTo>
                    <a:pt x="6369" y="23043"/>
                    <a:pt x="6914" y="23205"/>
                    <a:pt x="6914" y="23205"/>
                  </a:cubicBezTo>
                  <a:cubicBezTo>
                    <a:pt x="8012" y="24303"/>
                    <a:pt x="11463" y="24392"/>
                    <a:pt x="12560" y="24392"/>
                  </a:cubicBezTo>
                  <a:cubicBezTo>
                    <a:pt x="12774" y="24392"/>
                    <a:pt x="12899" y="24389"/>
                    <a:pt x="12899" y="24389"/>
                  </a:cubicBezTo>
                  <a:cubicBezTo>
                    <a:pt x="12518" y="22963"/>
                    <a:pt x="12734" y="22565"/>
                    <a:pt x="13096" y="22565"/>
                  </a:cubicBezTo>
                  <a:cubicBezTo>
                    <a:pt x="13553" y="22565"/>
                    <a:pt x="14243" y="23205"/>
                    <a:pt x="14243" y="23205"/>
                  </a:cubicBezTo>
                  <a:cubicBezTo>
                    <a:pt x="14664" y="22967"/>
                    <a:pt x="15009" y="22874"/>
                    <a:pt x="15290" y="22874"/>
                  </a:cubicBezTo>
                  <a:cubicBezTo>
                    <a:pt x="16337" y="22874"/>
                    <a:pt x="16516" y="24165"/>
                    <a:pt x="16516" y="24165"/>
                  </a:cubicBezTo>
                  <a:cubicBezTo>
                    <a:pt x="16567" y="24163"/>
                    <a:pt x="16617" y="24162"/>
                    <a:pt x="16666" y="24162"/>
                  </a:cubicBezTo>
                  <a:cubicBezTo>
                    <a:pt x="19084" y="24162"/>
                    <a:pt x="18500" y="26437"/>
                    <a:pt x="18500" y="26437"/>
                  </a:cubicBezTo>
                  <a:cubicBezTo>
                    <a:pt x="19314" y="27126"/>
                    <a:pt x="20020" y="27302"/>
                    <a:pt x="20530" y="27302"/>
                  </a:cubicBezTo>
                  <a:cubicBezTo>
                    <a:pt x="21063" y="27302"/>
                    <a:pt x="21381" y="27110"/>
                    <a:pt x="21381" y="27110"/>
                  </a:cubicBezTo>
                  <a:cubicBezTo>
                    <a:pt x="21381" y="26041"/>
                    <a:pt x="22527" y="25989"/>
                    <a:pt x="22751" y="25989"/>
                  </a:cubicBezTo>
                  <a:cubicBezTo>
                    <a:pt x="22775" y="25989"/>
                    <a:pt x="22789" y="25989"/>
                    <a:pt x="22789" y="25989"/>
                  </a:cubicBezTo>
                  <a:cubicBezTo>
                    <a:pt x="22971" y="25701"/>
                    <a:pt x="23154" y="25600"/>
                    <a:pt x="23320" y="25600"/>
                  </a:cubicBezTo>
                  <a:cubicBezTo>
                    <a:pt x="23707" y="25600"/>
                    <a:pt x="24005" y="26149"/>
                    <a:pt x="24005" y="26149"/>
                  </a:cubicBezTo>
                  <a:cubicBezTo>
                    <a:pt x="24296" y="26404"/>
                    <a:pt x="24513" y="26507"/>
                    <a:pt x="24674" y="26507"/>
                  </a:cubicBezTo>
                  <a:cubicBezTo>
                    <a:pt x="25366" y="26507"/>
                    <a:pt x="25029" y="24613"/>
                    <a:pt x="25029" y="24613"/>
                  </a:cubicBezTo>
                  <a:lnTo>
                    <a:pt x="26149" y="24005"/>
                  </a:lnTo>
                  <a:cubicBezTo>
                    <a:pt x="26662" y="24293"/>
                    <a:pt x="27046" y="25029"/>
                    <a:pt x="27046" y="25029"/>
                  </a:cubicBezTo>
                  <a:cubicBezTo>
                    <a:pt x="27121" y="25022"/>
                    <a:pt x="27194" y="25018"/>
                    <a:pt x="27267" y="25018"/>
                  </a:cubicBezTo>
                  <a:cubicBezTo>
                    <a:pt x="28776" y="25018"/>
                    <a:pt x="29766" y="26533"/>
                    <a:pt x="29766" y="26533"/>
                  </a:cubicBezTo>
                  <a:cubicBezTo>
                    <a:pt x="29974" y="26556"/>
                    <a:pt x="30153" y="26567"/>
                    <a:pt x="30306" y="26567"/>
                  </a:cubicBezTo>
                  <a:cubicBezTo>
                    <a:pt x="31880" y="26567"/>
                    <a:pt x="30790" y="25477"/>
                    <a:pt x="30790" y="25477"/>
                  </a:cubicBezTo>
                  <a:cubicBezTo>
                    <a:pt x="30566" y="24613"/>
                    <a:pt x="27878" y="24293"/>
                    <a:pt x="27878" y="24293"/>
                  </a:cubicBezTo>
                  <a:cubicBezTo>
                    <a:pt x="26566" y="23909"/>
                    <a:pt x="27526" y="22373"/>
                    <a:pt x="27526" y="22373"/>
                  </a:cubicBezTo>
                  <a:cubicBezTo>
                    <a:pt x="27942" y="22373"/>
                    <a:pt x="28998" y="21765"/>
                    <a:pt x="28998" y="21765"/>
                  </a:cubicBezTo>
                  <a:cubicBezTo>
                    <a:pt x="29446" y="20292"/>
                    <a:pt x="28102" y="20196"/>
                    <a:pt x="28102" y="20196"/>
                  </a:cubicBezTo>
                  <a:cubicBezTo>
                    <a:pt x="27824" y="21428"/>
                    <a:pt x="27331" y="21710"/>
                    <a:pt x="26936" y="21710"/>
                  </a:cubicBezTo>
                  <a:cubicBezTo>
                    <a:pt x="26603" y="21710"/>
                    <a:pt x="26342" y="21508"/>
                    <a:pt x="26342" y="21508"/>
                  </a:cubicBezTo>
                  <a:cubicBezTo>
                    <a:pt x="25317" y="20964"/>
                    <a:pt x="26085" y="20196"/>
                    <a:pt x="26822" y="19684"/>
                  </a:cubicBezTo>
                  <a:lnTo>
                    <a:pt x="25637" y="17124"/>
                  </a:lnTo>
                  <a:cubicBezTo>
                    <a:pt x="24389" y="16548"/>
                    <a:pt x="24421" y="14595"/>
                    <a:pt x="24549" y="13507"/>
                  </a:cubicBezTo>
                  <a:lnTo>
                    <a:pt x="24549" y="13507"/>
                  </a:lnTo>
                  <a:lnTo>
                    <a:pt x="14147" y="14051"/>
                  </a:lnTo>
                  <a:lnTo>
                    <a:pt x="14115" y="13635"/>
                  </a:lnTo>
                  <a:cubicBezTo>
                    <a:pt x="13859" y="9506"/>
                    <a:pt x="16068" y="6466"/>
                    <a:pt x="16676" y="5762"/>
                  </a:cubicBezTo>
                  <a:lnTo>
                    <a:pt x="16356" y="4385"/>
                  </a:lnTo>
                  <a:lnTo>
                    <a:pt x="16996" y="4385"/>
                  </a:lnTo>
                  <a:lnTo>
                    <a:pt x="16740" y="3681"/>
                  </a:lnTo>
                  <a:cubicBezTo>
                    <a:pt x="16100" y="3169"/>
                    <a:pt x="15780" y="1345"/>
                    <a:pt x="15619" y="129"/>
                  </a:cubicBezTo>
                  <a:cubicBezTo>
                    <a:pt x="15107" y="65"/>
                    <a:pt x="14115" y="0"/>
                    <a:pt x="1225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7"/>
            <p:cNvSpPr/>
            <p:nvPr/>
          </p:nvSpPr>
          <p:spPr>
            <a:xfrm>
              <a:off x="3790775" y="1914900"/>
              <a:ext cx="807375" cy="512925"/>
            </a:xfrm>
            <a:custGeom>
              <a:rect b="b" l="l" r="r" t="t"/>
              <a:pathLst>
                <a:path extrusionOk="0" h="20517" w="32295">
                  <a:moveTo>
                    <a:pt x="19589" y="1"/>
                  </a:moveTo>
                  <a:lnTo>
                    <a:pt x="7842" y="577"/>
                  </a:lnTo>
                  <a:lnTo>
                    <a:pt x="577" y="481"/>
                  </a:lnTo>
                  <a:lnTo>
                    <a:pt x="97" y="481"/>
                  </a:lnTo>
                  <a:cubicBezTo>
                    <a:pt x="1" y="1601"/>
                    <a:pt x="641" y="1857"/>
                    <a:pt x="641" y="1857"/>
                  </a:cubicBezTo>
                  <a:lnTo>
                    <a:pt x="833" y="1921"/>
                  </a:lnTo>
                  <a:lnTo>
                    <a:pt x="929" y="2113"/>
                  </a:lnTo>
                  <a:cubicBezTo>
                    <a:pt x="1217" y="2882"/>
                    <a:pt x="641" y="4898"/>
                    <a:pt x="417" y="5858"/>
                  </a:cubicBezTo>
                  <a:cubicBezTo>
                    <a:pt x="961" y="6658"/>
                    <a:pt x="1121" y="7138"/>
                    <a:pt x="801" y="7394"/>
                  </a:cubicBezTo>
                  <a:lnTo>
                    <a:pt x="769" y="7458"/>
                  </a:lnTo>
                  <a:lnTo>
                    <a:pt x="1633" y="9955"/>
                  </a:lnTo>
                  <a:cubicBezTo>
                    <a:pt x="1953" y="10371"/>
                    <a:pt x="2753" y="11555"/>
                    <a:pt x="2625" y="12579"/>
                  </a:cubicBezTo>
                  <a:cubicBezTo>
                    <a:pt x="2913" y="12931"/>
                    <a:pt x="3586" y="13956"/>
                    <a:pt x="3586" y="15652"/>
                  </a:cubicBezTo>
                  <a:lnTo>
                    <a:pt x="4194" y="19685"/>
                  </a:lnTo>
                  <a:lnTo>
                    <a:pt x="4194" y="19717"/>
                  </a:lnTo>
                  <a:lnTo>
                    <a:pt x="25190" y="19013"/>
                  </a:lnTo>
                  <a:lnTo>
                    <a:pt x="25318" y="19173"/>
                  </a:lnTo>
                  <a:cubicBezTo>
                    <a:pt x="25894" y="19877"/>
                    <a:pt x="26438" y="20357"/>
                    <a:pt x="26694" y="20517"/>
                  </a:cubicBezTo>
                  <a:cubicBezTo>
                    <a:pt x="26694" y="20357"/>
                    <a:pt x="26694" y="20101"/>
                    <a:pt x="26566" y="19525"/>
                  </a:cubicBezTo>
                  <a:lnTo>
                    <a:pt x="26438" y="19013"/>
                  </a:lnTo>
                  <a:lnTo>
                    <a:pt x="27686" y="19013"/>
                  </a:lnTo>
                  <a:lnTo>
                    <a:pt x="27686" y="17636"/>
                  </a:lnTo>
                  <a:lnTo>
                    <a:pt x="27878" y="17540"/>
                  </a:lnTo>
                  <a:cubicBezTo>
                    <a:pt x="27878" y="17540"/>
                    <a:pt x="28358" y="17252"/>
                    <a:pt x="28454" y="16740"/>
                  </a:cubicBezTo>
                  <a:cubicBezTo>
                    <a:pt x="28518" y="16292"/>
                    <a:pt x="28294" y="15812"/>
                    <a:pt x="27814" y="15300"/>
                  </a:cubicBezTo>
                  <a:cubicBezTo>
                    <a:pt x="27750" y="15236"/>
                    <a:pt x="27334" y="14660"/>
                    <a:pt x="27590" y="13956"/>
                  </a:cubicBezTo>
                  <a:cubicBezTo>
                    <a:pt x="27846" y="13379"/>
                    <a:pt x="28518" y="12931"/>
                    <a:pt x="29638" y="12739"/>
                  </a:cubicBezTo>
                  <a:lnTo>
                    <a:pt x="29734" y="12739"/>
                  </a:lnTo>
                  <a:lnTo>
                    <a:pt x="29798" y="12771"/>
                  </a:lnTo>
                  <a:lnTo>
                    <a:pt x="29959" y="12771"/>
                  </a:lnTo>
                  <a:cubicBezTo>
                    <a:pt x="30119" y="12771"/>
                    <a:pt x="30407" y="12739"/>
                    <a:pt x="30727" y="12515"/>
                  </a:cubicBezTo>
                  <a:cubicBezTo>
                    <a:pt x="31367" y="12131"/>
                    <a:pt x="31847" y="11235"/>
                    <a:pt x="32071" y="9955"/>
                  </a:cubicBezTo>
                  <a:lnTo>
                    <a:pt x="32135" y="9827"/>
                  </a:lnTo>
                  <a:cubicBezTo>
                    <a:pt x="32167" y="9795"/>
                    <a:pt x="32295" y="9603"/>
                    <a:pt x="32167" y="9315"/>
                  </a:cubicBezTo>
                  <a:cubicBezTo>
                    <a:pt x="32039" y="8963"/>
                    <a:pt x="31591" y="8643"/>
                    <a:pt x="30951" y="8387"/>
                  </a:cubicBezTo>
                  <a:lnTo>
                    <a:pt x="30727" y="8323"/>
                  </a:lnTo>
                  <a:lnTo>
                    <a:pt x="30695" y="8066"/>
                  </a:lnTo>
                  <a:cubicBezTo>
                    <a:pt x="30695" y="8034"/>
                    <a:pt x="30471" y="6850"/>
                    <a:pt x="29510" y="6690"/>
                  </a:cubicBezTo>
                  <a:lnTo>
                    <a:pt x="28998" y="6594"/>
                  </a:lnTo>
                  <a:lnTo>
                    <a:pt x="29254" y="6114"/>
                  </a:lnTo>
                  <a:cubicBezTo>
                    <a:pt x="29254" y="6114"/>
                    <a:pt x="29286" y="5954"/>
                    <a:pt x="29190" y="5858"/>
                  </a:cubicBezTo>
                  <a:cubicBezTo>
                    <a:pt x="29126" y="5698"/>
                    <a:pt x="28838" y="5410"/>
                    <a:pt x="27878" y="5282"/>
                  </a:cubicBezTo>
                  <a:lnTo>
                    <a:pt x="27750" y="5282"/>
                  </a:lnTo>
                  <a:lnTo>
                    <a:pt x="26118" y="3714"/>
                  </a:lnTo>
                  <a:lnTo>
                    <a:pt x="26598" y="1345"/>
                  </a:lnTo>
                  <a:lnTo>
                    <a:pt x="26886" y="1313"/>
                  </a:lnTo>
                  <a:cubicBezTo>
                    <a:pt x="26886" y="1313"/>
                    <a:pt x="26950" y="1281"/>
                    <a:pt x="26950" y="1249"/>
                  </a:cubicBezTo>
                  <a:cubicBezTo>
                    <a:pt x="26950" y="1249"/>
                    <a:pt x="27078" y="929"/>
                    <a:pt x="26310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7"/>
            <p:cNvSpPr/>
            <p:nvPr/>
          </p:nvSpPr>
          <p:spPr>
            <a:xfrm>
              <a:off x="6711325" y="1615650"/>
              <a:ext cx="463325" cy="243275"/>
            </a:xfrm>
            <a:custGeom>
              <a:rect b="b" l="l" r="r" t="t"/>
              <a:pathLst>
                <a:path extrusionOk="0" h="9731" w="18533">
                  <a:moveTo>
                    <a:pt x="12003" y="1"/>
                  </a:moveTo>
                  <a:lnTo>
                    <a:pt x="12003" y="1"/>
                  </a:lnTo>
                  <a:cubicBezTo>
                    <a:pt x="11107" y="65"/>
                    <a:pt x="10019" y="289"/>
                    <a:pt x="9603" y="1121"/>
                  </a:cubicBezTo>
                  <a:lnTo>
                    <a:pt x="9603" y="2145"/>
                  </a:lnTo>
                  <a:lnTo>
                    <a:pt x="2625" y="3105"/>
                  </a:lnTo>
                  <a:lnTo>
                    <a:pt x="33" y="3649"/>
                  </a:lnTo>
                  <a:lnTo>
                    <a:pt x="1" y="7906"/>
                  </a:lnTo>
                  <a:lnTo>
                    <a:pt x="1" y="7906"/>
                  </a:lnTo>
                  <a:lnTo>
                    <a:pt x="10083" y="5538"/>
                  </a:lnTo>
                  <a:lnTo>
                    <a:pt x="10243" y="5730"/>
                  </a:lnTo>
                  <a:cubicBezTo>
                    <a:pt x="10499" y="6050"/>
                    <a:pt x="12483" y="8610"/>
                    <a:pt x="13540" y="9731"/>
                  </a:cubicBezTo>
                  <a:lnTo>
                    <a:pt x="13572" y="9731"/>
                  </a:lnTo>
                  <a:cubicBezTo>
                    <a:pt x="13906" y="8592"/>
                    <a:pt x="14268" y="8243"/>
                    <a:pt x="14588" y="8243"/>
                  </a:cubicBezTo>
                  <a:cubicBezTo>
                    <a:pt x="15094" y="8243"/>
                    <a:pt x="15492" y="9122"/>
                    <a:pt x="15492" y="9122"/>
                  </a:cubicBezTo>
                  <a:cubicBezTo>
                    <a:pt x="15780" y="8098"/>
                    <a:pt x="18532" y="7810"/>
                    <a:pt x="18532" y="7810"/>
                  </a:cubicBezTo>
                  <a:lnTo>
                    <a:pt x="18244" y="6690"/>
                  </a:lnTo>
                  <a:cubicBezTo>
                    <a:pt x="17207" y="7552"/>
                    <a:pt x="16555" y="7802"/>
                    <a:pt x="16148" y="7802"/>
                  </a:cubicBezTo>
                  <a:cubicBezTo>
                    <a:pt x="15588" y="7802"/>
                    <a:pt x="15492" y="7330"/>
                    <a:pt x="15492" y="7330"/>
                  </a:cubicBezTo>
                  <a:cubicBezTo>
                    <a:pt x="14368" y="5108"/>
                    <a:pt x="13590" y="4883"/>
                    <a:pt x="13322" y="4883"/>
                  </a:cubicBezTo>
                  <a:cubicBezTo>
                    <a:pt x="13255" y="4883"/>
                    <a:pt x="13219" y="4898"/>
                    <a:pt x="13219" y="4898"/>
                  </a:cubicBezTo>
                  <a:cubicBezTo>
                    <a:pt x="13042" y="4947"/>
                    <a:pt x="12889" y="4970"/>
                    <a:pt x="12757" y="4970"/>
                  </a:cubicBezTo>
                  <a:cubicBezTo>
                    <a:pt x="11273" y="4970"/>
                    <a:pt x="12515" y="2081"/>
                    <a:pt x="12515" y="2081"/>
                  </a:cubicBezTo>
                  <a:cubicBezTo>
                    <a:pt x="11907" y="1345"/>
                    <a:pt x="11875" y="577"/>
                    <a:pt x="12003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37"/>
            <p:cNvSpPr/>
            <p:nvPr/>
          </p:nvSpPr>
          <p:spPr>
            <a:xfrm>
              <a:off x="5503900" y="2841475"/>
              <a:ext cx="1191450" cy="524925"/>
            </a:xfrm>
            <a:custGeom>
              <a:rect b="b" l="l" r="r" t="t"/>
              <a:pathLst>
                <a:path extrusionOk="0" h="20997" w="47658">
                  <a:moveTo>
                    <a:pt x="44585" y="1"/>
                  </a:moveTo>
                  <a:cubicBezTo>
                    <a:pt x="39464" y="1921"/>
                    <a:pt x="16420" y="5122"/>
                    <a:pt x="12899" y="5602"/>
                  </a:cubicBezTo>
                  <a:cubicBezTo>
                    <a:pt x="12931" y="5858"/>
                    <a:pt x="12931" y="6178"/>
                    <a:pt x="12899" y="6562"/>
                  </a:cubicBezTo>
                  <a:lnTo>
                    <a:pt x="12835" y="7234"/>
                  </a:lnTo>
                  <a:lnTo>
                    <a:pt x="12291" y="6914"/>
                  </a:lnTo>
                  <a:lnTo>
                    <a:pt x="12195" y="6914"/>
                  </a:lnTo>
                  <a:cubicBezTo>
                    <a:pt x="12099" y="6946"/>
                    <a:pt x="11651" y="7266"/>
                    <a:pt x="11171" y="8867"/>
                  </a:cubicBezTo>
                  <a:lnTo>
                    <a:pt x="10979" y="9507"/>
                  </a:lnTo>
                  <a:lnTo>
                    <a:pt x="10499" y="9059"/>
                  </a:lnTo>
                  <a:cubicBezTo>
                    <a:pt x="10499" y="9059"/>
                    <a:pt x="10211" y="8835"/>
                    <a:pt x="9923" y="8835"/>
                  </a:cubicBezTo>
                  <a:lnTo>
                    <a:pt x="9795" y="8835"/>
                  </a:lnTo>
                  <a:cubicBezTo>
                    <a:pt x="9539" y="8899"/>
                    <a:pt x="9283" y="9315"/>
                    <a:pt x="9123" y="9923"/>
                  </a:cubicBezTo>
                  <a:lnTo>
                    <a:pt x="9091" y="10083"/>
                  </a:lnTo>
                  <a:lnTo>
                    <a:pt x="8930" y="10147"/>
                  </a:lnTo>
                  <a:cubicBezTo>
                    <a:pt x="8898" y="10179"/>
                    <a:pt x="8674" y="10275"/>
                    <a:pt x="8450" y="10275"/>
                  </a:cubicBezTo>
                  <a:cubicBezTo>
                    <a:pt x="8290" y="10275"/>
                    <a:pt x="8162" y="10243"/>
                    <a:pt x="8034" y="10147"/>
                  </a:cubicBezTo>
                  <a:cubicBezTo>
                    <a:pt x="7874" y="10083"/>
                    <a:pt x="7714" y="9923"/>
                    <a:pt x="7650" y="9699"/>
                  </a:cubicBezTo>
                  <a:lnTo>
                    <a:pt x="6978" y="10275"/>
                  </a:lnTo>
                  <a:lnTo>
                    <a:pt x="6978" y="11683"/>
                  </a:lnTo>
                  <a:lnTo>
                    <a:pt x="5090" y="12259"/>
                  </a:lnTo>
                  <a:cubicBezTo>
                    <a:pt x="4898" y="12643"/>
                    <a:pt x="4290" y="13443"/>
                    <a:pt x="2913" y="13667"/>
                  </a:cubicBezTo>
                  <a:cubicBezTo>
                    <a:pt x="2369" y="14084"/>
                    <a:pt x="1793" y="14436"/>
                    <a:pt x="1569" y="14628"/>
                  </a:cubicBezTo>
                  <a:lnTo>
                    <a:pt x="1569" y="14980"/>
                  </a:lnTo>
                  <a:cubicBezTo>
                    <a:pt x="1441" y="15524"/>
                    <a:pt x="929" y="16004"/>
                    <a:pt x="33" y="16484"/>
                  </a:cubicBezTo>
                  <a:lnTo>
                    <a:pt x="1" y="16900"/>
                  </a:lnTo>
                  <a:lnTo>
                    <a:pt x="1" y="16900"/>
                  </a:lnTo>
                  <a:lnTo>
                    <a:pt x="6018" y="16484"/>
                  </a:lnTo>
                  <a:cubicBezTo>
                    <a:pt x="7138" y="15748"/>
                    <a:pt x="9603" y="14276"/>
                    <a:pt x="10691" y="14276"/>
                  </a:cubicBezTo>
                  <a:cubicBezTo>
                    <a:pt x="10755" y="14276"/>
                    <a:pt x="10851" y="14276"/>
                    <a:pt x="10915" y="14308"/>
                  </a:cubicBezTo>
                  <a:lnTo>
                    <a:pt x="15556" y="14276"/>
                  </a:lnTo>
                  <a:cubicBezTo>
                    <a:pt x="15780" y="14212"/>
                    <a:pt x="16292" y="14116"/>
                    <a:pt x="16932" y="14116"/>
                  </a:cubicBezTo>
                  <a:cubicBezTo>
                    <a:pt x="18340" y="14116"/>
                    <a:pt x="19332" y="14628"/>
                    <a:pt x="19813" y="15620"/>
                  </a:cubicBezTo>
                  <a:cubicBezTo>
                    <a:pt x="20805" y="15428"/>
                    <a:pt x="23397" y="14948"/>
                    <a:pt x="24805" y="14948"/>
                  </a:cubicBezTo>
                  <a:cubicBezTo>
                    <a:pt x="25158" y="14948"/>
                    <a:pt x="25446" y="14980"/>
                    <a:pt x="25638" y="15076"/>
                  </a:cubicBezTo>
                  <a:cubicBezTo>
                    <a:pt x="25734" y="15108"/>
                    <a:pt x="32263" y="19140"/>
                    <a:pt x="34087" y="20997"/>
                  </a:cubicBezTo>
                  <a:cubicBezTo>
                    <a:pt x="35143" y="20645"/>
                    <a:pt x="36808" y="20581"/>
                    <a:pt x="36808" y="20581"/>
                  </a:cubicBezTo>
                  <a:cubicBezTo>
                    <a:pt x="36456" y="18436"/>
                    <a:pt x="38440" y="16740"/>
                    <a:pt x="38440" y="16740"/>
                  </a:cubicBezTo>
                  <a:cubicBezTo>
                    <a:pt x="40200" y="13859"/>
                    <a:pt x="43689" y="13635"/>
                    <a:pt x="43689" y="13635"/>
                  </a:cubicBezTo>
                  <a:cubicBezTo>
                    <a:pt x="45865" y="12227"/>
                    <a:pt x="42889" y="11619"/>
                    <a:pt x="42889" y="11619"/>
                  </a:cubicBezTo>
                  <a:cubicBezTo>
                    <a:pt x="43689" y="10499"/>
                    <a:pt x="42601" y="8899"/>
                    <a:pt x="42601" y="8899"/>
                  </a:cubicBezTo>
                  <a:lnTo>
                    <a:pt x="42601" y="8899"/>
                  </a:lnTo>
                  <a:cubicBezTo>
                    <a:pt x="42729" y="9048"/>
                    <a:pt x="43045" y="9098"/>
                    <a:pt x="43411" y="9098"/>
                  </a:cubicBezTo>
                  <a:cubicBezTo>
                    <a:pt x="44141" y="9098"/>
                    <a:pt x="45065" y="8899"/>
                    <a:pt x="45065" y="8899"/>
                  </a:cubicBezTo>
                  <a:cubicBezTo>
                    <a:pt x="45641" y="6818"/>
                    <a:pt x="46378" y="6754"/>
                    <a:pt x="46378" y="6754"/>
                  </a:cubicBezTo>
                  <a:cubicBezTo>
                    <a:pt x="47658" y="5986"/>
                    <a:pt x="45833" y="4322"/>
                    <a:pt x="45833" y="4322"/>
                  </a:cubicBezTo>
                  <a:cubicBezTo>
                    <a:pt x="45364" y="4663"/>
                    <a:pt x="45072" y="4777"/>
                    <a:pt x="44892" y="4777"/>
                  </a:cubicBezTo>
                  <a:cubicBezTo>
                    <a:pt x="44532" y="4777"/>
                    <a:pt x="44617" y="4322"/>
                    <a:pt x="44617" y="4322"/>
                  </a:cubicBezTo>
                  <a:cubicBezTo>
                    <a:pt x="44591" y="4258"/>
                    <a:pt x="44536" y="4231"/>
                    <a:pt x="44464" y="4231"/>
                  </a:cubicBezTo>
                  <a:cubicBezTo>
                    <a:pt x="44105" y="4231"/>
                    <a:pt x="43305" y="4898"/>
                    <a:pt x="43305" y="4898"/>
                  </a:cubicBezTo>
                  <a:cubicBezTo>
                    <a:pt x="42291" y="5209"/>
                    <a:pt x="41682" y="5333"/>
                    <a:pt x="41353" y="5333"/>
                  </a:cubicBezTo>
                  <a:cubicBezTo>
                    <a:pt x="40095" y="5333"/>
                    <a:pt x="42953" y="3522"/>
                    <a:pt x="42953" y="3522"/>
                  </a:cubicBezTo>
                  <a:cubicBezTo>
                    <a:pt x="43784" y="2950"/>
                    <a:pt x="44278" y="2819"/>
                    <a:pt x="44556" y="2819"/>
                  </a:cubicBezTo>
                  <a:cubicBezTo>
                    <a:pt x="44792" y="2819"/>
                    <a:pt x="44873" y="2913"/>
                    <a:pt x="44873" y="2913"/>
                  </a:cubicBezTo>
                  <a:cubicBezTo>
                    <a:pt x="45643" y="3386"/>
                    <a:pt x="46008" y="3522"/>
                    <a:pt x="46173" y="3522"/>
                  </a:cubicBezTo>
                  <a:cubicBezTo>
                    <a:pt x="46399" y="3522"/>
                    <a:pt x="46250" y="3265"/>
                    <a:pt x="46250" y="3265"/>
                  </a:cubicBezTo>
                  <a:lnTo>
                    <a:pt x="44585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7"/>
            <p:cNvSpPr/>
            <p:nvPr/>
          </p:nvSpPr>
          <p:spPr>
            <a:xfrm>
              <a:off x="6871375" y="797900"/>
              <a:ext cx="520900" cy="761775"/>
            </a:xfrm>
            <a:custGeom>
              <a:rect b="b" l="l" r="r" t="t"/>
              <a:pathLst>
                <a:path extrusionOk="0" h="30471" w="20836">
                  <a:moveTo>
                    <a:pt x="8610" y="1"/>
                  </a:moveTo>
                  <a:lnTo>
                    <a:pt x="8610" y="1"/>
                  </a:lnTo>
                  <a:cubicBezTo>
                    <a:pt x="9314" y="865"/>
                    <a:pt x="6849" y="1953"/>
                    <a:pt x="6849" y="1953"/>
                  </a:cubicBezTo>
                  <a:cubicBezTo>
                    <a:pt x="4484" y="1640"/>
                    <a:pt x="5468" y="489"/>
                    <a:pt x="5102" y="489"/>
                  </a:cubicBezTo>
                  <a:cubicBezTo>
                    <a:pt x="5057" y="489"/>
                    <a:pt x="4992" y="506"/>
                    <a:pt x="4897" y="545"/>
                  </a:cubicBezTo>
                  <a:cubicBezTo>
                    <a:pt x="4001" y="897"/>
                    <a:pt x="2593" y="6562"/>
                    <a:pt x="2593" y="6562"/>
                  </a:cubicBezTo>
                  <a:cubicBezTo>
                    <a:pt x="3489" y="8162"/>
                    <a:pt x="2753" y="9026"/>
                    <a:pt x="2753" y="9026"/>
                  </a:cubicBezTo>
                  <a:cubicBezTo>
                    <a:pt x="1664" y="9026"/>
                    <a:pt x="1664" y="11139"/>
                    <a:pt x="1664" y="11139"/>
                  </a:cubicBezTo>
                  <a:cubicBezTo>
                    <a:pt x="5025" y="12227"/>
                    <a:pt x="3265" y="12547"/>
                    <a:pt x="3265" y="12547"/>
                  </a:cubicBezTo>
                  <a:cubicBezTo>
                    <a:pt x="1152" y="13443"/>
                    <a:pt x="1152" y="17860"/>
                    <a:pt x="1152" y="17860"/>
                  </a:cubicBezTo>
                  <a:lnTo>
                    <a:pt x="64" y="17860"/>
                  </a:lnTo>
                  <a:cubicBezTo>
                    <a:pt x="32" y="17860"/>
                    <a:pt x="32" y="17828"/>
                    <a:pt x="0" y="17828"/>
                  </a:cubicBezTo>
                  <a:lnTo>
                    <a:pt x="0" y="17828"/>
                  </a:lnTo>
                  <a:lnTo>
                    <a:pt x="1312" y="21989"/>
                  </a:lnTo>
                  <a:lnTo>
                    <a:pt x="2785" y="27078"/>
                  </a:lnTo>
                  <a:lnTo>
                    <a:pt x="2785" y="27110"/>
                  </a:lnTo>
                  <a:cubicBezTo>
                    <a:pt x="2849" y="27910"/>
                    <a:pt x="3105" y="29254"/>
                    <a:pt x="3521" y="29510"/>
                  </a:cubicBezTo>
                  <a:cubicBezTo>
                    <a:pt x="3553" y="29510"/>
                    <a:pt x="3585" y="29574"/>
                    <a:pt x="3649" y="29574"/>
                  </a:cubicBezTo>
                  <a:cubicBezTo>
                    <a:pt x="3681" y="29574"/>
                    <a:pt x="3745" y="29574"/>
                    <a:pt x="3841" y="29510"/>
                  </a:cubicBezTo>
                  <a:lnTo>
                    <a:pt x="4449" y="29190"/>
                  </a:lnTo>
                  <a:lnTo>
                    <a:pt x="4449" y="30470"/>
                  </a:lnTo>
                  <a:lnTo>
                    <a:pt x="6241" y="30470"/>
                  </a:lnTo>
                  <a:cubicBezTo>
                    <a:pt x="6689" y="28646"/>
                    <a:pt x="6913" y="26054"/>
                    <a:pt x="6913" y="26054"/>
                  </a:cubicBezTo>
                  <a:cubicBezTo>
                    <a:pt x="7111" y="26097"/>
                    <a:pt x="7301" y="26116"/>
                    <a:pt x="7481" y="26116"/>
                  </a:cubicBezTo>
                  <a:cubicBezTo>
                    <a:pt x="8759" y="26116"/>
                    <a:pt x="9570" y="25157"/>
                    <a:pt x="9570" y="25157"/>
                  </a:cubicBezTo>
                  <a:cubicBezTo>
                    <a:pt x="9410" y="24069"/>
                    <a:pt x="11170" y="23653"/>
                    <a:pt x="11170" y="23653"/>
                  </a:cubicBezTo>
                  <a:cubicBezTo>
                    <a:pt x="11348" y="20740"/>
                    <a:pt x="11796" y="20020"/>
                    <a:pt x="12196" y="20020"/>
                  </a:cubicBezTo>
                  <a:cubicBezTo>
                    <a:pt x="12586" y="20020"/>
                    <a:pt x="12931" y="20709"/>
                    <a:pt x="12931" y="20709"/>
                  </a:cubicBezTo>
                  <a:cubicBezTo>
                    <a:pt x="14201" y="19438"/>
                    <a:pt x="14981" y="19158"/>
                    <a:pt x="15422" y="19158"/>
                  </a:cubicBezTo>
                  <a:cubicBezTo>
                    <a:pt x="15770" y="19158"/>
                    <a:pt x="15907" y="19332"/>
                    <a:pt x="15907" y="19332"/>
                  </a:cubicBezTo>
                  <a:lnTo>
                    <a:pt x="18564" y="17188"/>
                  </a:lnTo>
                  <a:cubicBezTo>
                    <a:pt x="20836" y="14532"/>
                    <a:pt x="18724" y="13091"/>
                    <a:pt x="18724" y="13091"/>
                  </a:cubicBezTo>
                  <a:lnTo>
                    <a:pt x="18724" y="13091"/>
                  </a:lnTo>
                  <a:cubicBezTo>
                    <a:pt x="18139" y="13536"/>
                    <a:pt x="17768" y="13677"/>
                    <a:pt x="17532" y="13677"/>
                  </a:cubicBezTo>
                  <a:cubicBezTo>
                    <a:pt x="17123" y="13677"/>
                    <a:pt x="17123" y="13251"/>
                    <a:pt x="17123" y="13251"/>
                  </a:cubicBezTo>
                  <a:cubicBezTo>
                    <a:pt x="16909" y="10869"/>
                    <a:pt x="15896" y="10405"/>
                    <a:pt x="15139" y="10405"/>
                  </a:cubicBezTo>
                  <a:cubicBezTo>
                    <a:pt x="14655" y="10405"/>
                    <a:pt x="14275" y="10595"/>
                    <a:pt x="14275" y="10595"/>
                  </a:cubicBezTo>
                  <a:lnTo>
                    <a:pt x="11810" y="1601"/>
                  </a:lnTo>
                  <a:lnTo>
                    <a:pt x="8610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7"/>
            <p:cNvSpPr/>
            <p:nvPr/>
          </p:nvSpPr>
          <p:spPr>
            <a:xfrm>
              <a:off x="6516900" y="2314975"/>
              <a:ext cx="136850" cy="167275"/>
            </a:xfrm>
            <a:custGeom>
              <a:rect b="b" l="l" r="r" t="t"/>
              <a:pathLst>
                <a:path extrusionOk="0" h="6691" w="5474">
                  <a:moveTo>
                    <a:pt x="289" y="1"/>
                  </a:moveTo>
                  <a:cubicBezTo>
                    <a:pt x="193" y="193"/>
                    <a:pt x="64" y="353"/>
                    <a:pt x="0" y="449"/>
                  </a:cubicBezTo>
                  <a:cubicBezTo>
                    <a:pt x="609" y="2433"/>
                    <a:pt x="1473" y="5474"/>
                    <a:pt x="1697" y="6690"/>
                  </a:cubicBezTo>
                  <a:lnTo>
                    <a:pt x="5474" y="6594"/>
                  </a:lnTo>
                  <a:lnTo>
                    <a:pt x="5249" y="6018"/>
                  </a:lnTo>
                  <a:cubicBezTo>
                    <a:pt x="4097" y="5954"/>
                    <a:pt x="2337" y="2433"/>
                    <a:pt x="2337" y="2433"/>
                  </a:cubicBezTo>
                  <a:cubicBezTo>
                    <a:pt x="1857" y="2081"/>
                    <a:pt x="1569" y="1473"/>
                    <a:pt x="1473" y="1057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7"/>
            <p:cNvSpPr/>
            <p:nvPr/>
          </p:nvSpPr>
          <p:spPr>
            <a:xfrm>
              <a:off x="6527300" y="1987725"/>
              <a:ext cx="204875" cy="434500"/>
            </a:xfrm>
            <a:custGeom>
              <a:rect b="b" l="l" r="r" t="t"/>
              <a:pathLst>
                <a:path extrusionOk="0" h="17380" w="8195">
                  <a:moveTo>
                    <a:pt x="2081" y="1"/>
                  </a:moveTo>
                  <a:lnTo>
                    <a:pt x="1409" y="2177"/>
                  </a:lnTo>
                  <a:lnTo>
                    <a:pt x="961" y="2817"/>
                  </a:lnTo>
                  <a:cubicBezTo>
                    <a:pt x="1121" y="3041"/>
                    <a:pt x="1281" y="3361"/>
                    <a:pt x="1185" y="3745"/>
                  </a:cubicBezTo>
                  <a:cubicBezTo>
                    <a:pt x="1153" y="3937"/>
                    <a:pt x="1025" y="4193"/>
                    <a:pt x="673" y="4449"/>
                  </a:cubicBezTo>
                  <a:cubicBezTo>
                    <a:pt x="641" y="4545"/>
                    <a:pt x="609" y="4705"/>
                    <a:pt x="705" y="5057"/>
                  </a:cubicBezTo>
                  <a:lnTo>
                    <a:pt x="2113" y="5057"/>
                  </a:lnTo>
                  <a:lnTo>
                    <a:pt x="1793" y="5666"/>
                  </a:lnTo>
                  <a:cubicBezTo>
                    <a:pt x="1793" y="5666"/>
                    <a:pt x="1697" y="5890"/>
                    <a:pt x="1793" y="6178"/>
                  </a:cubicBezTo>
                  <a:cubicBezTo>
                    <a:pt x="1921" y="6498"/>
                    <a:pt x="2369" y="6818"/>
                    <a:pt x="2945" y="7042"/>
                  </a:cubicBezTo>
                  <a:cubicBezTo>
                    <a:pt x="3201" y="7042"/>
                    <a:pt x="3809" y="7138"/>
                    <a:pt x="4001" y="7650"/>
                  </a:cubicBezTo>
                  <a:cubicBezTo>
                    <a:pt x="4193" y="8226"/>
                    <a:pt x="3649" y="8802"/>
                    <a:pt x="3201" y="9218"/>
                  </a:cubicBezTo>
                  <a:cubicBezTo>
                    <a:pt x="2209" y="10627"/>
                    <a:pt x="1857" y="10947"/>
                    <a:pt x="1601" y="10979"/>
                  </a:cubicBezTo>
                  <a:cubicBezTo>
                    <a:pt x="1409" y="11139"/>
                    <a:pt x="545" y="12131"/>
                    <a:pt x="1" y="12867"/>
                  </a:cubicBezTo>
                  <a:lnTo>
                    <a:pt x="929" y="13667"/>
                  </a:lnTo>
                  <a:cubicBezTo>
                    <a:pt x="3114" y="15445"/>
                    <a:pt x="4716" y="15524"/>
                    <a:pt x="4985" y="15524"/>
                  </a:cubicBezTo>
                  <a:cubicBezTo>
                    <a:pt x="5012" y="15524"/>
                    <a:pt x="5026" y="15523"/>
                    <a:pt x="5026" y="15523"/>
                  </a:cubicBezTo>
                  <a:lnTo>
                    <a:pt x="5314" y="17380"/>
                  </a:lnTo>
                  <a:cubicBezTo>
                    <a:pt x="5986" y="17220"/>
                    <a:pt x="6274" y="15011"/>
                    <a:pt x="6274" y="15011"/>
                  </a:cubicBezTo>
                  <a:cubicBezTo>
                    <a:pt x="7746" y="14051"/>
                    <a:pt x="8130" y="9986"/>
                    <a:pt x="8130" y="9986"/>
                  </a:cubicBezTo>
                  <a:lnTo>
                    <a:pt x="7746" y="6210"/>
                  </a:lnTo>
                  <a:cubicBezTo>
                    <a:pt x="5442" y="5986"/>
                    <a:pt x="7042" y="5218"/>
                    <a:pt x="7298" y="5089"/>
                  </a:cubicBezTo>
                  <a:lnTo>
                    <a:pt x="8194" y="2337"/>
                  </a:lnTo>
                  <a:lnTo>
                    <a:pt x="7106" y="1729"/>
                  </a:lnTo>
                  <a:cubicBezTo>
                    <a:pt x="5282" y="1441"/>
                    <a:pt x="2465" y="193"/>
                    <a:pt x="2369" y="129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7"/>
            <p:cNvSpPr/>
            <p:nvPr/>
          </p:nvSpPr>
          <p:spPr>
            <a:xfrm>
              <a:off x="6712125" y="1791700"/>
              <a:ext cx="213675" cy="234450"/>
            </a:xfrm>
            <a:custGeom>
              <a:rect b="b" l="l" r="r" t="t"/>
              <a:pathLst>
                <a:path extrusionOk="0" h="9378" w="8547">
                  <a:moveTo>
                    <a:pt x="7618" y="0"/>
                  </a:moveTo>
                  <a:lnTo>
                    <a:pt x="1" y="1824"/>
                  </a:lnTo>
                  <a:cubicBezTo>
                    <a:pt x="193" y="2945"/>
                    <a:pt x="865" y="7009"/>
                    <a:pt x="449" y="8802"/>
                  </a:cubicBezTo>
                  <a:lnTo>
                    <a:pt x="449" y="8834"/>
                  </a:lnTo>
                  <a:lnTo>
                    <a:pt x="1345" y="9378"/>
                  </a:lnTo>
                  <a:cubicBezTo>
                    <a:pt x="3650" y="6817"/>
                    <a:pt x="6818" y="6081"/>
                    <a:pt x="6818" y="6081"/>
                  </a:cubicBezTo>
                  <a:cubicBezTo>
                    <a:pt x="6850" y="6100"/>
                    <a:pt x="6898" y="6109"/>
                    <a:pt x="6958" y="6109"/>
                  </a:cubicBezTo>
                  <a:cubicBezTo>
                    <a:pt x="7200" y="6109"/>
                    <a:pt x="7650" y="5966"/>
                    <a:pt x="8162" y="5761"/>
                  </a:cubicBezTo>
                  <a:lnTo>
                    <a:pt x="8162" y="5729"/>
                  </a:lnTo>
                  <a:cubicBezTo>
                    <a:pt x="8547" y="4545"/>
                    <a:pt x="7842" y="1184"/>
                    <a:pt x="7618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7"/>
            <p:cNvSpPr/>
            <p:nvPr/>
          </p:nvSpPr>
          <p:spPr>
            <a:xfrm>
              <a:off x="6923375" y="1778875"/>
              <a:ext cx="108850" cy="148075"/>
            </a:xfrm>
            <a:custGeom>
              <a:rect b="b" l="l" r="r" t="t"/>
              <a:pathLst>
                <a:path extrusionOk="0" h="5923" w="4354">
                  <a:moveTo>
                    <a:pt x="1281" y="1"/>
                  </a:moveTo>
                  <a:lnTo>
                    <a:pt x="1" y="321"/>
                  </a:lnTo>
                  <a:cubicBezTo>
                    <a:pt x="257" y="1441"/>
                    <a:pt x="801" y="4322"/>
                    <a:pt x="641" y="5922"/>
                  </a:cubicBezTo>
                  <a:cubicBezTo>
                    <a:pt x="1473" y="5602"/>
                    <a:pt x="2209" y="5282"/>
                    <a:pt x="2209" y="5282"/>
                  </a:cubicBezTo>
                  <a:cubicBezTo>
                    <a:pt x="2497" y="4674"/>
                    <a:pt x="3073" y="4162"/>
                    <a:pt x="3073" y="4162"/>
                  </a:cubicBezTo>
                  <a:cubicBezTo>
                    <a:pt x="3143" y="4208"/>
                    <a:pt x="3229" y="4228"/>
                    <a:pt x="3326" y="4228"/>
                  </a:cubicBezTo>
                  <a:cubicBezTo>
                    <a:pt x="3630" y="4228"/>
                    <a:pt x="4038" y="4028"/>
                    <a:pt x="4353" y="3810"/>
                  </a:cubicBezTo>
                  <a:cubicBezTo>
                    <a:pt x="3393" y="2689"/>
                    <a:pt x="1793" y="641"/>
                    <a:pt x="1281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7"/>
            <p:cNvSpPr/>
            <p:nvPr/>
          </p:nvSpPr>
          <p:spPr>
            <a:xfrm>
              <a:off x="4966200" y="3320775"/>
              <a:ext cx="493725" cy="860975"/>
            </a:xfrm>
            <a:custGeom>
              <a:rect b="b" l="l" r="r" t="t"/>
              <a:pathLst>
                <a:path extrusionOk="0" h="34439" w="19749">
                  <a:moveTo>
                    <a:pt x="13443" y="0"/>
                  </a:moveTo>
                  <a:lnTo>
                    <a:pt x="8290" y="577"/>
                  </a:lnTo>
                  <a:lnTo>
                    <a:pt x="993" y="1185"/>
                  </a:lnTo>
                  <a:lnTo>
                    <a:pt x="129" y="1409"/>
                  </a:lnTo>
                  <a:lnTo>
                    <a:pt x="513" y="1665"/>
                  </a:lnTo>
                  <a:lnTo>
                    <a:pt x="513" y="7522"/>
                  </a:lnTo>
                  <a:lnTo>
                    <a:pt x="65" y="15427"/>
                  </a:lnTo>
                  <a:lnTo>
                    <a:pt x="1" y="22725"/>
                  </a:lnTo>
                  <a:cubicBezTo>
                    <a:pt x="1" y="22821"/>
                    <a:pt x="1281" y="31110"/>
                    <a:pt x="1153" y="34151"/>
                  </a:cubicBezTo>
                  <a:lnTo>
                    <a:pt x="1217" y="34151"/>
                  </a:lnTo>
                  <a:lnTo>
                    <a:pt x="1217" y="33639"/>
                  </a:lnTo>
                  <a:lnTo>
                    <a:pt x="2881" y="33543"/>
                  </a:lnTo>
                  <a:cubicBezTo>
                    <a:pt x="3139" y="31839"/>
                    <a:pt x="3532" y="31314"/>
                    <a:pt x="3920" y="31314"/>
                  </a:cubicBezTo>
                  <a:cubicBezTo>
                    <a:pt x="4544" y="31314"/>
                    <a:pt x="5154" y="32679"/>
                    <a:pt x="5154" y="32679"/>
                  </a:cubicBezTo>
                  <a:cubicBezTo>
                    <a:pt x="5442" y="33255"/>
                    <a:pt x="5026" y="34183"/>
                    <a:pt x="4898" y="34439"/>
                  </a:cubicBezTo>
                  <a:cubicBezTo>
                    <a:pt x="5122" y="34279"/>
                    <a:pt x="5602" y="34119"/>
                    <a:pt x="6114" y="33959"/>
                  </a:cubicBezTo>
                  <a:lnTo>
                    <a:pt x="5986" y="30374"/>
                  </a:lnTo>
                  <a:lnTo>
                    <a:pt x="4706" y="29510"/>
                  </a:lnTo>
                  <a:lnTo>
                    <a:pt x="4706" y="27782"/>
                  </a:lnTo>
                  <a:lnTo>
                    <a:pt x="19748" y="26469"/>
                  </a:lnTo>
                  <a:cubicBezTo>
                    <a:pt x="19396" y="25637"/>
                    <a:pt x="19204" y="24677"/>
                    <a:pt x="19204" y="24613"/>
                  </a:cubicBezTo>
                  <a:lnTo>
                    <a:pt x="19172" y="22949"/>
                  </a:lnTo>
                  <a:cubicBezTo>
                    <a:pt x="18564" y="22021"/>
                    <a:pt x="18852" y="19620"/>
                    <a:pt x="18916" y="19172"/>
                  </a:cubicBezTo>
                  <a:lnTo>
                    <a:pt x="18916" y="19140"/>
                  </a:lnTo>
                  <a:lnTo>
                    <a:pt x="18948" y="19012"/>
                  </a:lnTo>
                  <a:cubicBezTo>
                    <a:pt x="19268" y="18500"/>
                    <a:pt x="19396" y="18180"/>
                    <a:pt x="19492" y="17988"/>
                  </a:cubicBezTo>
                  <a:cubicBezTo>
                    <a:pt x="19428" y="17988"/>
                    <a:pt x="19396" y="18020"/>
                    <a:pt x="19332" y="18052"/>
                  </a:cubicBezTo>
                  <a:lnTo>
                    <a:pt x="18692" y="18404"/>
                  </a:lnTo>
                  <a:lnTo>
                    <a:pt x="18692" y="16484"/>
                  </a:lnTo>
                  <a:lnTo>
                    <a:pt x="17444" y="14083"/>
                  </a:lnTo>
                  <a:lnTo>
                    <a:pt x="13443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7"/>
            <p:cNvSpPr/>
            <p:nvPr/>
          </p:nvSpPr>
          <p:spPr>
            <a:xfrm>
              <a:off x="5297475" y="2057350"/>
              <a:ext cx="556125" cy="598525"/>
            </a:xfrm>
            <a:custGeom>
              <a:rect b="b" l="l" r="r" t="t"/>
              <a:pathLst>
                <a:path extrusionOk="0" h="23941" w="22245">
                  <a:moveTo>
                    <a:pt x="21060" y="0"/>
                  </a:moveTo>
                  <a:cubicBezTo>
                    <a:pt x="18468" y="192"/>
                    <a:pt x="16707" y="3713"/>
                    <a:pt x="16707" y="3713"/>
                  </a:cubicBezTo>
                  <a:cubicBezTo>
                    <a:pt x="16579" y="3681"/>
                    <a:pt x="16432" y="3666"/>
                    <a:pt x="16269" y="3666"/>
                  </a:cubicBezTo>
                  <a:cubicBezTo>
                    <a:pt x="14644" y="3666"/>
                    <a:pt x="11522" y="5121"/>
                    <a:pt x="11522" y="5121"/>
                  </a:cubicBezTo>
                  <a:lnTo>
                    <a:pt x="10658" y="4033"/>
                  </a:lnTo>
                  <a:lnTo>
                    <a:pt x="8706" y="4417"/>
                  </a:lnTo>
                  <a:lnTo>
                    <a:pt x="7298" y="3009"/>
                  </a:lnTo>
                  <a:cubicBezTo>
                    <a:pt x="7298" y="2817"/>
                    <a:pt x="7298" y="2657"/>
                    <a:pt x="7362" y="2497"/>
                  </a:cubicBezTo>
                  <a:lnTo>
                    <a:pt x="7362" y="2497"/>
                  </a:lnTo>
                  <a:lnTo>
                    <a:pt x="1793" y="3585"/>
                  </a:lnTo>
                  <a:lnTo>
                    <a:pt x="160" y="3809"/>
                  </a:lnTo>
                  <a:lnTo>
                    <a:pt x="0" y="5537"/>
                  </a:lnTo>
                  <a:lnTo>
                    <a:pt x="640" y="7938"/>
                  </a:lnTo>
                  <a:lnTo>
                    <a:pt x="1152" y="11426"/>
                  </a:lnTo>
                  <a:lnTo>
                    <a:pt x="1377" y="15555"/>
                  </a:lnTo>
                  <a:lnTo>
                    <a:pt x="1921" y="19268"/>
                  </a:lnTo>
                  <a:lnTo>
                    <a:pt x="2017" y="20676"/>
                  </a:lnTo>
                  <a:cubicBezTo>
                    <a:pt x="2273" y="20644"/>
                    <a:pt x="2561" y="20580"/>
                    <a:pt x="2913" y="20580"/>
                  </a:cubicBezTo>
                  <a:cubicBezTo>
                    <a:pt x="3585" y="20580"/>
                    <a:pt x="4161" y="20740"/>
                    <a:pt x="4577" y="21028"/>
                  </a:cubicBezTo>
                  <a:cubicBezTo>
                    <a:pt x="5025" y="21348"/>
                    <a:pt x="5345" y="21796"/>
                    <a:pt x="5473" y="22404"/>
                  </a:cubicBezTo>
                  <a:lnTo>
                    <a:pt x="7618" y="22404"/>
                  </a:lnTo>
                  <a:lnTo>
                    <a:pt x="7618" y="22788"/>
                  </a:lnTo>
                  <a:cubicBezTo>
                    <a:pt x="7618" y="23044"/>
                    <a:pt x="7714" y="23268"/>
                    <a:pt x="7746" y="23364"/>
                  </a:cubicBezTo>
                  <a:cubicBezTo>
                    <a:pt x="7746" y="23364"/>
                    <a:pt x="7938" y="23300"/>
                    <a:pt x="8418" y="22788"/>
                  </a:cubicBezTo>
                  <a:lnTo>
                    <a:pt x="8546" y="22660"/>
                  </a:lnTo>
                  <a:lnTo>
                    <a:pt x="10466" y="22596"/>
                  </a:lnTo>
                  <a:lnTo>
                    <a:pt x="10434" y="22980"/>
                  </a:lnTo>
                  <a:cubicBezTo>
                    <a:pt x="10562" y="22820"/>
                    <a:pt x="10754" y="22596"/>
                    <a:pt x="10978" y="22180"/>
                  </a:cubicBezTo>
                  <a:lnTo>
                    <a:pt x="11074" y="22116"/>
                  </a:lnTo>
                  <a:cubicBezTo>
                    <a:pt x="11202" y="22020"/>
                    <a:pt x="11586" y="21700"/>
                    <a:pt x="12067" y="21700"/>
                  </a:cubicBezTo>
                  <a:cubicBezTo>
                    <a:pt x="12227" y="21700"/>
                    <a:pt x="12387" y="21764"/>
                    <a:pt x="12515" y="21828"/>
                  </a:cubicBezTo>
                  <a:cubicBezTo>
                    <a:pt x="12963" y="22084"/>
                    <a:pt x="13155" y="22628"/>
                    <a:pt x="13123" y="23588"/>
                  </a:cubicBezTo>
                  <a:cubicBezTo>
                    <a:pt x="13507" y="23780"/>
                    <a:pt x="13987" y="23941"/>
                    <a:pt x="14403" y="23941"/>
                  </a:cubicBezTo>
                  <a:cubicBezTo>
                    <a:pt x="14563" y="23941"/>
                    <a:pt x="14659" y="23908"/>
                    <a:pt x="14755" y="23876"/>
                  </a:cubicBezTo>
                  <a:cubicBezTo>
                    <a:pt x="14819" y="23844"/>
                    <a:pt x="14979" y="23748"/>
                    <a:pt x="14979" y="23236"/>
                  </a:cubicBezTo>
                  <a:lnTo>
                    <a:pt x="14979" y="22916"/>
                  </a:lnTo>
                  <a:lnTo>
                    <a:pt x="15683" y="22724"/>
                  </a:lnTo>
                  <a:cubicBezTo>
                    <a:pt x="15587" y="21604"/>
                    <a:pt x="15587" y="19908"/>
                    <a:pt x="16355" y="19588"/>
                  </a:cubicBezTo>
                  <a:cubicBezTo>
                    <a:pt x="16419" y="19556"/>
                    <a:pt x="16547" y="19524"/>
                    <a:pt x="16675" y="19524"/>
                  </a:cubicBezTo>
                  <a:cubicBezTo>
                    <a:pt x="16995" y="19524"/>
                    <a:pt x="17348" y="19716"/>
                    <a:pt x="17764" y="20164"/>
                  </a:cubicBezTo>
                  <a:cubicBezTo>
                    <a:pt x="17764" y="20068"/>
                    <a:pt x="17764" y="19844"/>
                    <a:pt x="17604" y="19396"/>
                  </a:cubicBezTo>
                  <a:cubicBezTo>
                    <a:pt x="17508" y="19268"/>
                    <a:pt x="17380" y="19076"/>
                    <a:pt x="17380" y="18756"/>
                  </a:cubicBezTo>
                  <a:cubicBezTo>
                    <a:pt x="17380" y="18243"/>
                    <a:pt x="17700" y="17667"/>
                    <a:pt x="18308" y="17059"/>
                  </a:cubicBezTo>
                  <a:cubicBezTo>
                    <a:pt x="18308" y="16707"/>
                    <a:pt x="18468" y="16419"/>
                    <a:pt x="18724" y="16323"/>
                  </a:cubicBezTo>
                  <a:cubicBezTo>
                    <a:pt x="18788" y="16259"/>
                    <a:pt x="18884" y="16259"/>
                    <a:pt x="18980" y="16259"/>
                  </a:cubicBezTo>
                  <a:cubicBezTo>
                    <a:pt x="19236" y="16259"/>
                    <a:pt x="19460" y="16387"/>
                    <a:pt x="19780" y="16643"/>
                  </a:cubicBezTo>
                  <a:cubicBezTo>
                    <a:pt x="20164" y="16227"/>
                    <a:pt x="20804" y="15395"/>
                    <a:pt x="21508" y="14179"/>
                  </a:cubicBezTo>
                  <a:lnTo>
                    <a:pt x="21540" y="10402"/>
                  </a:lnTo>
                  <a:lnTo>
                    <a:pt x="22116" y="8674"/>
                  </a:lnTo>
                  <a:lnTo>
                    <a:pt x="22084" y="8546"/>
                  </a:lnTo>
                  <a:lnTo>
                    <a:pt x="22148" y="8546"/>
                  </a:lnTo>
                  <a:lnTo>
                    <a:pt x="22244" y="8322"/>
                  </a:lnTo>
                  <a:lnTo>
                    <a:pt x="21540" y="2977"/>
                  </a:lnTo>
                  <a:lnTo>
                    <a:pt x="21060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7"/>
            <p:cNvSpPr/>
            <p:nvPr/>
          </p:nvSpPr>
          <p:spPr>
            <a:xfrm>
              <a:off x="5047825" y="1472325"/>
              <a:ext cx="551325" cy="665850"/>
            </a:xfrm>
            <a:custGeom>
              <a:rect b="b" l="l" r="r" t="t"/>
              <a:pathLst>
                <a:path extrusionOk="0" h="26634" w="22053">
                  <a:moveTo>
                    <a:pt x="7348" y="0"/>
                  </a:moveTo>
                  <a:cubicBezTo>
                    <a:pt x="6378" y="0"/>
                    <a:pt x="6562" y="1669"/>
                    <a:pt x="6562" y="1669"/>
                  </a:cubicBezTo>
                  <a:cubicBezTo>
                    <a:pt x="8514" y="2373"/>
                    <a:pt x="5153" y="3621"/>
                    <a:pt x="5153" y="3621"/>
                  </a:cubicBezTo>
                  <a:cubicBezTo>
                    <a:pt x="5697" y="6470"/>
                    <a:pt x="3937" y="6982"/>
                    <a:pt x="3937" y="6982"/>
                  </a:cubicBezTo>
                  <a:lnTo>
                    <a:pt x="3937" y="3781"/>
                  </a:lnTo>
                  <a:lnTo>
                    <a:pt x="3201" y="5190"/>
                  </a:lnTo>
                  <a:cubicBezTo>
                    <a:pt x="929" y="5894"/>
                    <a:pt x="2113" y="7302"/>
                    <a:pt x="2113" y="7302"/>
                  </a:cubicBezTo>
                  <a:cubicBezTo>
                    <a:pt x="1924" y="7242"/>
                    <a:pt x="1769" y="7215"/>
                    <a:pt x="1640" y="7215"/>
                  </a:cubicBezTo>
                  <a:cubicBezTo>
                    <a:pt x="675" y="7215"/>
                    <a:pt x="1249" y="8710"/>
                    <a:pt x="1249" y="8710"/>
                  </a:cubicBezTo>
                  <a:cubicBezTo>
                    <a:pt x="0" y="12071"/>
                    <a:pt x="512" y="15208"/>
                    <a:pt x="512" y="15208"/>
                  </a:cubicBezTo>
                  <a:cubicBezTo>
                    <a:pt x="4801" y="24425"/>
                    <a:pt x="1409" y="25994"/>
                    <a:pt x="1409" y="25994"/>
                  </a:cubicBezTo>
                  <a:cubicBezTo>
                    <a:pt x="1249" y="26218"/>
                    <a:pt x="1121" y="26410"/>
                    <a:pt x="993" y="26634"/>
                  </a:cubicBezTo>
                  <a:cubicBezTo>
                    <a:pt x="1633" y="26634"/>
                    <a:pt x="2433" y="26538"/>
                    <a:pt x="3233" y="26378"/>
                  </a:cubicBezTo>
                  <a:lnTo>
                    <a:pt x="5409" y="26378"/>
                  </a:lnTo>
                  <a:lnTo>
                    <a:pt x="7202" y="26122"/>
                  </a:lnTo>
                  <a:lnTo>
                    <a:pt x="9634" y="26378"/>
                  </a:lnTo>
                  <a:lnTo>
                    <a:pt x="11523" y="26122"/>
                  </a:lnTo>
                  <a:lnTo>
                    <a:pt x="14819" y="25481"/>
                  </a:lnTo>
                  <a:lnTo>
                    <a:pt x="17572" y="24937"/>
                  </a:lnTo>
                  <a:cubicBezTo>
                    <a:pt x="17924" y="24393"/>
                    <a:pt x="18404" y="24265"/>
                    <a:pt x="18404" y="24265"/>
                  </a:cubicBezTo>
                  <a:cubicBezTo>
                    <a:pt x="17540" y="22505"/>
                    <a:pt x="19492" y="21065"/>
                    <a:pt x="19492" y="21065"/>
                  </a:cubicBezTo>
                  <a:cubicBezTo>
                    <a:pt x="19833" y="19876"/>
                    <a:pt x="20125" y="19517"/>
                    <a:pt x="20352" y="19517"/>
                  </a:cubicBezTo>
                  <a:cubicBezTo>
                    <a:pt x="20701" y="19517"/>
                    <a:pt x="20900" y="20360"/>
                    <a:pt x="20900" y="20360"/>
                  </a:cubicBezTo>
                  <a:cubicBezTo>
                    <a:pt x="22053" y="20072"/>
                    <a:pt x="20964" y="17384"/>
                    <a:pt x="20964" y="17384"/>
                  </a:cubicBezTo>
                  <a:cubicBezTo>
                    <a:pt x="20100" y="16520"/>
                    <a:pt x="19364" y="12615"/>
                    <a:pt x="19364" y="12615"/>
                  </a:cubicBezTo>
                  <a:cubicBezTo>
                    <a:pt x="19442" y="10974"/>
                    <a:pt x="18765" y="10554"/>
                    <a:pt x="18051" y="10554"/>
                  </a:cubicBezTo>
                  <a:cubicBezTo>
                    <a:pt x="17303" y="10554"/>
                    <a:pt x="16515" y="11015"/>
                    <a:pt x="16515" y="11015"/>
                  </a:cubicBezTo>
                  <a:cubicBezTo>
                    <a:pt x="14733" y="14083"/>
                    <a:pt x="13857" y="14217"/>
                    <a:pt x="13719" y="14217"/>
                  </a:cubicBezTo>
                  <a:cubicBezTo>
                    <a:pt x="13705" y="14217"/>
                    <a:pt x="13699" y="14215"/>
                    <a:pt x="13699" y="14215"/>
                  </a:cubicBezTo>
                  <a:cubicBezTo>
                    <a:pt x="11395" y="11399"/>
                    <a:pt x="14211" y="11015"/>
                    <a:pt x="14211" y="11015"/>
                  </a:cubicBezTo>
                  <a:lnTo>
                    <a:pt x="14723" y="9254"/>
                  </a:lnTo>
                  <a:cubicBezTo>
                    <a:pt x="15971" y="8006"/>
                    <a:pt x="14723" y="5894"/>
                    <a:pt x="14723" y="5894"/>
                  </a:cubicBezTo>
                  <a:cubicBezTo>
                    <a:pt x="13859" y="5382"/>
                    <a:pt x="14019" y="4294"/>
                    <a:pt x="14019" y="4294"/>
                  </a:cubicBezTo>
                  <a:cubicBezTo>
                    <a:pt x="15619" y="3589"/>
                    <a:pt x="14019" y="1829"/>
                    <a:pt x="14019" y="1829"/>
                  </a:cubicBezTo>
                  <a:cubicBezTo>
                    <a:pt x="13838" y="1882"/>
                    <a:pt x="13539" y="1900"/>
                    <a:pt x="13221" y="1900"/>
                  </a:cubicBezTo>
                  <a:cubicBezTo>
                    <a:pt x="12586" y="1900"/>
                    <a:pt x="11875" y="1829"/>
                    <a:pt x="11875" y="1829"/>
                  </a:cubicBezTo>
                  <a:cubicBezTo>
                    <a:pt x="10694" y="792"/>
                    <a:pt x="10005" y="507"/>
                    <a:pt x="9605" y="507"/>
                  </a:cubicBezTo>
                  <a:cubicBezTo>
                    <a:pt x="9116" y="507"/>
                    <a:pt x="9058" y="933"/>
                    <a:pt x="9058" y="933"/>
                  </a:cubicBezTo>
                  <a:cubicBezTo>
                    <a:pt x="8266" y="248"/>
                    <a:pt x="7722" y="0"/>
                    <a:pt x="7348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7"/>
            <p:cNvSpPr/>
            <p:nvPr/>
          </p:nvSpPr>
          <p:spPr>
            <a:xfrm>
              <a:off x="4554925" y="1214375"/>
              <a:ext cx="770575" cy="380500"/>
            </a:xfrm>
            <a:custGeom>
              <a:rect b="b" l="l" r="r" t="t"/>
              <a:pathLst>
                <a:path extrusionOk="0" h="15220" w="30823">
                  <a:moveTo>
                    <a:pt x="11322" y="0"/>
                  </a:moveTo>
                  <a:cubicBezTo>
                    <a:pt x="10367" y="0"/>
                    <a:pt x="8514" y="913"/>
                    <a:pt x="8514" y="913"/>
                  </a:cubicBezTo>
                  <a:cubicBezTo>
                    <a:pt x="5896" y="4840"/>
                    <a:pt x="2808" y="4979"/>
                    <a:pt x="2386" y="4979"/>
                  </a:cubicBezTo>
                  <a:cubicBezTo>
                    <a:pt x="2354" y="4979"/>
                    <a:pt x="2337" y="4978"/>
                    <a:pt x="2337" y="4978"/>
                  </a:cubicBezTo>
                  <a:cubicBezTo>
                    <a:pt x="2081" y="6066"/>
                    <a:pt x="1089" y="6546"/>
                    <a:pt x="1" y="6770"/>
                  </a:cubicBezTo>
                  <a:cubicBezTo>
                    <a:pt x="161" y="6994"/>
                    <a:pt x="417" y="7250"/>
                    <a:pt x="897" y="7250"/>
                  </a:cubicBezTo>
                  <a:lnTo>
                    <a:pt x="929" y="7250"/>
                  </a:lnTo>
                  <a:lnTo>
                    <a:pt x="3873" y="7954"/>
                  </a:lnTo>
                  <a:lnTo>
                    <a:pt x="5122" y="8146"/>
                  </a:lnTo>
                  <a:lnTo>
                    <a:pt x="6210" y="8754"/>
                  </a:lnTo>
                  <a:lnTo>
                    <a:pt x="10531" y="9331"/>
                  </a:lnTo>
                  <a:lnTo>
                    <a:pt x="10211" y="9875"/>
                  </a:lnTo>
                  <a:cubicBezTo>
                    <a:pt x="10211" y="9875"/>
                    <a:pt x="10179" y="9939"/>
                    <a:pt x="10211" y="10035"/>
                  </a:cubicBezTo>
                  <a:cubicBezTo>
                    <a:pt x="10243" y="10099"/>
                    <a:pt x="10435" y="10387"/>
                    <a:pt x="11779" y="10451"/>
                  </a:cubicBezTo>
                  <a:lnTo>
                    <a:pt x="12131" y="10515"/>
                  </a:lnTo>
                  <a:lnTo>
                    <a:pt x="12515" y="14195"/>
                  </a:lnTo>
                  <a:lnTo>
                    <a:pt x="13731" y="15220"/>
                  </a:lnTo>
                  <a:cubicBezTo>
                    <a:pt x="14819" y="13107"/>
                    <a:pt x="15972" y="11091"/>
                    <a:pt x="15972" y="11091"/>
                  </a:cubicBezTo>
                  <a:cubicBezTo>
                    <a:pt x="17071" y="10646"/>
                    <a:pt x="17816" y="10505"/>
                    <a:pt x="18318" y="10505"/>
                  </a:cubicBezTo>
                  <a:cubicBezTo>
                    <a:pt x="19191" y="10505"/>
                    <a:pt x="19332" y="10931"/>
                    <a:pt x="19332" y="10931"/>
                  </a:cubicBezTo>
                  <a:cubicBezTo>
                    <a:pt x="19509" y="11045"/>
                    <a:pt x="19655" y="11094"/>
                    <a:pt x="19774" y="11094"/>
                  </a:cubicBezTo>
                  <a:cubicBezTo>
                    <a:pt x="20558" y="11094"/>
                    <a:pt x="20196" y="8947"/>
                    <a:pt x="20196" y="8946"/>
                  </a:cubicBezTo>
                  <a:lnTo>
                    <a:pt x="20196" y="8946"/>
                  </a:lnTo>
                  <a:cubicBezTo>
                    <a:pt x="20495" y="9106"/>
                    <a:pt x="20833" y="9160"/>
                    <a:pt x="21151" y="9160"/>
                  </a:cubicBezTo>
                  <a:cubicBezTo>
                    <a:pt x="21786" y="9160"/>
                    <a:pt x="22341" y="8946"/>
                    <a:pt x="22341" y="8946"/>
                  </a:cubicBezTo>
                  <a:cubicBezTo>
                    <a:pt x="22816" y="8096"/>
                    <a:pt x="23296" y="7837"/>
                    <a:pt x="23705" y="7837"/>
                  </a:cubicBezTo>
                  <a:cubicBezTo>
                    <a:pt x="24342" y="7837"/>
                    <a:pt x="24805" y="8466"/>
                    <a:pt x="24805" y="8466"/>
                  </a:cubicBezTo>
                  <a:cubicBezTo>
                    <a:pt x="25392" y="8829"/>
                    <a:pt x="25961" y="8950"/>
                    <a:pt x="26459" y="8950"/>
                  </a:cubicBezTo>
                  <a:cubicBezTo>
                    <a:pt x="27455" y="8950"/>
                    <a:pt x="28166" y="8466"/>
                    <a:pt x="28166" y="8466"/>
                  </a:cubicBezTo>
                  <a:cubicBezTo>
                    <a:pt x="28283" y="8168"/>
                    <a:pt x="28618" y="8068"/>
                    <a:pt x="29011" y="8068"/>
                  </a:cubicBezTo>
                  <a:cubicBezTo>
                    <a:pt x="29798" y="8068"/>
                    <a:pt x="30822" y="8466"/>
                    <a:pt x="30822" y="8466"/>
                  </a:cubicBezTo>
                  <a:lnTo>
                    <a:pt x="29222" y="6930"/>
                  </a:lnTo>
                  <a:lnTo>
                    <a:pt x="29222" y="4946"/>
                  </a:lnTo>
                  <a:cubicBezTo>
                    <a:pt x="27987" y="5458"/>
                    <a:pt x="27049" y="5609"/>
                    <a:pt x="26371" y="5609"/>
                  </a:cubicBezTo>
                  <a:cubicBezTo>
                    <a:pt x="25399" y="5609"/>
                    <a:pt x="24965" y="5298"/>
                    <a:pt x="24965" y="5298"/>
                  </a:cubicBezTo>
                  <a:lnTo>
                    <a:pt x="24965" y="3537"/>
                  </a:lnTo>
                  <a:lnTo>
                    <a:pt x="23013" y="4626"/>
                  </a:lnTo>
                  <a:cubicBezTo>
                    <a:pt x="22565" y="4404"/>
                    <a:pt x="22114" y="4311"/>
                    <a:pt x="21671" y="4311"/>
                  </a:cubicBezTo>
                  <a:cubicBezTo>
                    <a:pt x="19293" y="4311"/>
                    <a:pt x="17156" y="6994"/>
                    <a:pt x="17156" y="6994"/>
                  </a:cubicBezTo>
                  <a:cubicBezTo>
                    <a:pt x="16569" y="6194"/>
                    <a:pt x="16000" y="5927"/>
                    <a:pt x="15502" y="5927"/>
                  </a:cubicBezTo>
                  <a:cubicBezTo>
                    <a:pt x="14506" y="5927"/>
                    <a:pt x="13795" y="6994"/>
                    <a:pt x="13795" y="6994"/>
                  </a:cubicBezTo>
                  <a:cubicBezTo>
                    <a:pt x="13165" y="4041"/>
                    <a:pt x="11276" y="3887"/>
                    <a:pt x="10889" y="3887"/>
                  </a:cubicBezTo>
                  <a:cubicBezTo>
                    <a:pt x="10843" y="3887"/>
                    <a:pt x="10819" y="3890"/>
                    <a:pt x="10819" y="3890"/>
                  </a:cubicBezTo>
                  <a:cubicBezTo>
                    <a:pt x="9088" y="4703"/>
                    <a:pt x="8424" y="4922"/>
                    <a:pt x="8210" y="4922"/>
                  </a:cubicBezTo>
                  <a:cubicBezTo>
                    <a:pt x="7961" y="4922"/>
                    <a:pt x="8322" y="4626"/>
                    <a:pt x="8322" y="4626"/>
                  </a:cubicBezTo>
                  <a:cubicBezTo>
                    <a:pt x="8162" y="2513"/>
                    <a:pt x="11523" y="17"/>
                    <a:pt x="11523" y="17"/>
                  </a:cubicBezTo>
                  <a:cubicBezTo>
                    <a:pt x="11462" y="6"/>
                    <a:pt x="11395" y="0"/>
                    <a:pt x="11322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7"/>
            <p:cNvSpPr/>
            <p:nvPr/>
          </p:nvSpPr>
          <p:spPr>
            <a:xfrm>
              <a:off x="5610325" y="2410200"/>
              <a:ext cx="997825" cy="570525"/>
            </a:xfrm>
            <a:custGeom>
              <a:rect b="b" l="l" r="r" t="t"/>
              <a:pathLst>
                <a:path extrusionOk="0" h="22821" w="39913">
                  <a:moveTo>
                    <a:pt x="26566" y="1"/>
                  </a:moveTo>
                  <a:lnTo>
                    <a:pt x="26566" y="417"/>
                  </a:lnTo>
                  <a:lnTo>
                    <a:pt x="25990" y="1921"/>
                  </a:lnTo>
                  <a:lnTo>
                    <a:pt x="23237" y="577"/>
                  </a:lnTo>
                  <a:lnTo>
                    <a:pt x="22853" y="2497"/>
                  </a:lnTo>
                  <a:lnTo>
                    <a:pt x="22405" y="2145"/>
                  </a:lnTo>
                  <a:cubicBezTo>
                    <a:pt x="22309" y="2337"/>
                    <a:pt x="22149" y="2817"/>
                    <a:pt x="22085" y="3425"/>
                  </a:cubicBezTo>
                  <a:lnTo>
                    <a:pt x="22053" y="3617"/>
                  </a:lnTo>
                  <a:lnTo>
                    <a:pt x="21253" y="4161"/>
                  </a:lnTo>
                  <a:lnTo>
                    <a:pt x="21253" y="5186"/>
                  </a:lnTo>
                  <a:lnTo>
                    <a:pt x="20036" y="5186"/>
                  </a:lnTo>
                  <a:lnTo>
                    <a:pt x="19652" y="8098"/>
                  </a:lnTo>
                  <a:lnTo>
                    <a:pt x="17796" y="8098"/>
                  </a:lnTo>
                  <a:lnTo>
                    <a:pt x="17668" y="7874"/>
                  </a:lnTo>
                  <a:cubicBezTo>
                    <a:pt x="17444" y="7394"/>
                    <a:pt x="17252" y="7106"/>
                    <a:pt x="17156" y="6978"/>
                  </a:cubicBezTo>
                  <a:cubicBezTo>
                    <a:pt x="17124" y="7234"/>
                    <a:pt x="17028" y="7714"/>
                    <a:pt x="17092" y="8322"/>
                  </a:cubicBezTo>
                  <a:lnTo>
                    <a:pt x="17092" y="8450"/>
                  </a:lnTo>
                  <a:lnTo>
                    <a:pt x="16036" y="10403"/>
                  </a:lnTo>
                  <a:lnTo>
                    <a:pt x="15203" y="13315"/>
                  </a:lnTo>
                  <a:cubicBezTo>
                    <a:pt x="15364" y="13891"/>
                    <a:pt x="15364" y="14307"/>
                    <a:pt x="15171" y="14691"/>
                  </a:cubicBezTo>
                  <a:cubicBezTo>
                    <a:pt x="15043" y="14947"/>
                    <a:pt x="14787" y="15107"/>
                    <a:pt x="14659" y="15204"/>
                  </a:cubicBezTo>
                  <a:cubicBezTo>
                    <a:pt x="13987" y="15972"/>
                    <a:pt x="12867" y="16068"/>
                    <a:pt x="12323" y="16132"/>
                  </a:cubicBezTo>
                  <a:cubicBezTo>
                    <a:pt x="12035" y="17124"/>
                    <a:pt x="11619" y="17764"/>
                    <a:pt x="11075" y="17956"/>
                  </a:cubicBezTo>
                  <a:cubicBezTo>
                    <a:pt x="10915" y="17988"/>
                    <a:pt x="10755" y="18052"/>
                    <a:pt x="10595" y="18052"/>
                  </a:cubicBezTo>
                  <a:cubicBezTo>
                    <a:pt x="10179" y="18052"/>
                    <a:pt x="9858" y="17828"/>
                    <a:pt x="9826" y="17796"/>
                  </a:cubicBezTo>
                  <a:lnTo>
                    <a:pt x="9666" y="17668"/>
                  </a:lnTo>
                  <a:lnTo>
                    <a:pt x="9634" y="17508"/>
                  </a:lnTo>
                  <a:cubicBezTo>
                    <a:pt x="9602" y="17348"/>
                    <a:pt x="9538" y="17316"/>
                    <a:pt x="9538" y="17316"/>
                  </a:cubicBezTo>
                  <a:cubicBezTo>
                    <a:pt x="9282" y="17316"/>
                    <a:pt x="8578" y="17764"/>
                    <a:pt x="8098" y="18276"/>
                  </a:cubicBezTo>
                  <a:lnTo>
                    <a:pt x="7970" y="18436"/>
                  </a:lnTo>
                  <a:lnTo>
                    <a:pt x="7746" y="18404"/>
                  </a:lnTo>
                  <a:cubicBezTo>
                    <a:pt x="6402" y="18244"/>
                    <a:pt x="5474" y="17284"/>
                    <a:pt x="5026" y="16676"/>
                  </a:cubicBezTo>
                  <a:lnTo>
                    <a:pt x="1761" y="19908"/>
                  </a:lnTo>
                  <a:lnTo>
                    <a:pt x="1761" y="21573"/>
                  </a:lnTo>
                  <a:lnTo>
                    <a:pt x="1" y="22821"/>
                  </a:lnTo>
                  <a:cubicBezTo>
                    <a:pt x="353" y="22789"/>
                    <a:pt x="513" y="22757"/>
                    <a:pt x="545" y="22757"/>
                  </a:cubicBezTo>
                  <a:lnTo>
                    <a:pt x="6402" y="22085"/>
                  </a:lnTo>
                  <a:cubicBezTo>
                    <a:pt x="6626" y="21797"/>
                    <a:pt x="7074" y="21349"/>
                    <a:pt x="7554" y="21349"/>
                  </a:cubicBezTo>
                  <a:cubicBezTo>
                    <a:pt x="7650" y="21349"/>
                    <a:pt x="7746" y="21349"/>
                    <a:pt x="7842" y="21381"/>
                  </a:cubicBezTo>
                  <a:cubicBezTo>
                    <a:pt x="8162" y="21573"/>
                    <a:pt x="8322" y="21765"/>
                    <a:pt x="8450" y="21989"/>
                  </a:cubicBezTo>
                  <a:cubicBezTo>
                    <a:pt x="11555" y="21573"/>
                    <a:pt x="34887" y="18372"/>
                    <a:pt x="39912" y="16484"/>
                  </a:cubicBezTo>
                  <a:lnTo>
                    <a:pt x="39400" y="15428"/>
                  </a:lnTo>
                  <a:cubicBezTo>
                    <a:pt x="39257" y="15365"/>
                    <a:pt x="39119" y="15338"/>
                    <a:pt x="38987" y="15338"/>
                  </a:cubicBezTo>
                  <a:cubicBezTo>
                    <a:pt x="38034" y="15338"/>
                    <a:pt x="37416" y="16772"/>
                    <a:pt x="37416" y="16772"/>
                  </a:cubicBezTo>
                  <a:cubicBezTo>
                    <a:pt x="36520" y="16676"/>
                    <a:pt x="34439" y="13795"/>
                    <a:pt x="34439" y="13795"/>
                  </a:cubicBezTo>
                  <a:cubicBezTo>
                    <a:pt x="34374" y="13403"/>
                    <a:pt x="34437" y="13252"/>
                    <a:pt x="34574" y="13252"/>
                  </a:cubicBezTo>
                  <a:cubicBezTo>
                    <a:pt x="35040" y="13252"/>
                    <a:pt x="36359" y="15011"/>
                    <a:pt x="36359" y="15011"/>
                  </a:cubicBezTo>
                  <a:cubicBezTo>
                    <a:pt x="36829" y="15332"/>
                    <a:pt x="37142" y="15438"/>
                    <a:pt x="37350" y="15438"/>
                  </a:cubicBezTo>
                  <a:cubicBezTo>
                    <a:pt x="37768" y="15438"/>
                    <a:pt x="37768" y="15011"/>
                    <a:pt x="37768" y="15011"/>
                  </a:cubicBezTo>
                  <a:cubicBezTo>
                    <a:pt x="35596" y="12647"/>
                    <a:pt x="36353" y="12356"/>
                    <a:pt x="36857" y="12356"/>
                  </a:cubicBezTo>
                  <a:cubicBezTo>
                    <a:pt x="37022" y="12356"/>
                    <a:pt x="37160" y="12387"/>
                    <a:pt x="37160" y="12387"/>
                  </a:cubicBezTo>
                  <a:cubicBezTo>
                    <a:pt x="36488" y="11011"/>
                    <a:pt x="36712" y="9282"/>
                    <a:pt x="36712" y="9282"/>
                  </a:cubicBezTo>
                  <a:cubicBezTo>
                    <a:pt x="35591" y="9026"/>
                    <a:pt x="35111" y="8130"/>
                    <a:pt x="34951" y="7234"/>
                  </a:cubicBezTo>
                  <a:lnTo>
                    <a:pt x="30694" y="6722"/>
                  </a:lnTo>
                  <a:lnTo>
                    <a:pt x="30630" y="6722"/>
                  </a:lnTo>
                  <a:cubicBezTo>
                    <a:pt x="29670" y="6370"/>
                    <a:pt x="29158" y="5826"/>
                    <a:pt x="29030" y="5186"/>
                  </a:cubicBezTo>
                  <a:cubicBezTo>
                    <a:pt x="28934" y="4417"/>
                    <a:pt x="29606" y="3745"/>
                    <a:pt x="29894" y="3521"/>
                  </a:cubicBezTo>
                  <a:cubicBezTo>
                    <a:pt x="29958" y="2945"/>
                    <a:pt x="29894" y="2561"/>
                    <a:pt x="29606" y="2273"/>
                  </a:cubicBezTo>
                  <a:cubicBezTo>
                    <a:pt x="29158" y="1793"/>
                    <a:pt x="28358" y="1761"/>
                    <a:pt x="28038" y="1761"/>
                  </a:cubicBezTo>
                  <a:lnTo>
                    <a:pt x="27814" y="1761"/>
                  </a:lnTo>
                  <a:lnTo>
                    <a:pt x="27398" y="1793"/>
                  </a:lnTo>
                  <a:lnTo>
                    <a:pt x="27366" y="1377"/>
                  </a:lnTo>
                  <a:cubicBezTo>
                    <a:pt x="27270" y="769"/>
                    <a:pt x="27046" y="257"/>
                    <a:pt x="26758" y="65"/>
                  </a:cubicBezTo>
                  <a:cubicBezTo>
                    <a:pt x="26662" y="33"/>
                    <a:pt x="26630" y="1"/>
                    <a:pt x="26566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7"/>
            <p:cNvSpPr/>
            <p:nvPr/>
          </p:nvSpPr>
          <p:spPr>
            <a:xfrm>
              <a:off x="2092075" y="2245375"/>
              <a:ext cx="969800" cy="765775"/>
            </a:xfrm>
            <a:custGeom>
              <a:rect b="b" l="l" r="r" t="t"/>
              <a:pathLst>
                <a:path extrusionOk="0" h="30631" w="38792">
                  <a:moveTo>
                    <a:pt x="3553" y="0"/>
                  </a:moveTo>
                  <a:lnTo>
                    <a:pt x="0" y="26565"/>
                  </a:lnTo>
                  <a:cubicBezTo>
                    <a:pt x="3489" y="27077"/>
                    <a:pt x="27301" y="30630"/>
                    <a:pt x="36103" y="30630"/>
                  </a:cubicBezTo>
                  <a:lnTo>
                    <a:pt x="37031" y="30630"/>
                  </a:lnTo>
                  <a:cubicBezTo>
                    <a:pt x="37223" y="28806"/>
                    <a:pt x="38215" y="19108"/>
                    <a:pt x="37831" y="16836"/>
                  </a:cubicBezTo>
                  <a:cubicBezTo>
                    <a:pt x="37703" y="15715"/>
                    <a:pt x="38023" y="12579"/>
                    <a:pt x="38311" y="9634"/>
                  </a:cubicBezTo>
                  <a:cubicBezTo>
                    <a:pt x="38535" y="7202"/>
                    <a:pt x="38791" y="4673"/>
                    <a:pt x="38791" y="3681"/>
                  </a:cubicBezTo>
                  <a:lnTo>
                    <a:pt x="29158" y="2881"/>
                  </a:lnTo>
                  <a:lnTo>
                    <a:pt x="28869" y="2881"/>
                  </a:lnTo>
                  <a:cubicBezTo>
                    <a:pt x="26469" y="2881"/>
                    <a:pt x="13955" y="1313"/>
                    <a:pt x="3553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7"/>
            <p:cNvSpPr/>
            <p:nvPr/>
          </p:nvSpPr>
          <p:spPr>
            <a:xfrm>
              <a:off x="1556750" y="749900"/>
              <a:ext cx="1377100" cy="856175"/>
            </a:xfrm>
            <a:custGeom>
              <a:rect b="b" l="l" r="r" t="t"/>
              <a:pathLst>
                <a:path extrusionOk="0" h="34247" w="55084">
                  <a:moveTo>
                    <a:pt x="1313" y="0"/>
                  </a:moveTo>
                  <a:cubicBezTo>
                    <a:pt x="897" y="1441"/>
                    <a:pt x="321" y="4801"/>
                    <a:pt x="1" y="5921"/>
                  </a:cubicBezTo>
                  <a:cubicBezTo>
                    <a:pt x="513" y="6370"/>
                    <a:pt x="1313" y="7426"/>
                    <a:pt x="577" y="9922"/>
                  </a:cubicBezTo>
                  <a:cubicBezTo>
                    <a:pt x="801" y="10466"/>
                    <a:pt x="1217" y="11170"/>
                    <a:pt x="1697" y="11330"/>
                  </a:cubicBezTo>
                  <a:lnTo>
                    <a:pt x="1953" y="11362"/>
                  </a:lnTo>
                  <a:lnTo>
                    <a:pt x="2017" y="11554"/>
                  </a:lnTo>
                  <a:cubicBezTo>
                    <a:pt x="2305" y="12483"/>
                    <a:pt x="3266" y="15043"/>
                    <a:pt x="4098" y="15587"/>
                  </a:cubicBezTo>
                  <a:cubicBezTo>
                    <a:pt x="4514" y="15747"/>
                    <a:pt x="5730" y="16291"/>
                    <a:pt x="5922" y="17188"/>
                  </a:cubicBezTo>
                  <a:cubicBezTo>
                    <a:pt x="5986" y="17732"/>
                    <a:pt x="5698" y="18244"/>
                    <a:pt x="5058" y="18692"/>
                  </a:cubicBezTo>
                  <a:cubicBezTo>
                    <a:pt x="4418" y="20068"/>
                    <a:pt x="3458" y="22693"/>
                    <a:pt x="3906" y="23845"/>
                  </a:cubicBezTo>
                  <a:cubicBezTo>
                    <a:pt x="3938" y="23973"/>
                    <a:pt x="4034" y="24069"/>
                    <a:pt x="4098" y="24165"/>
                  </a:cubicBezTo>
                  <a:cubicBezTo>
                    <a:pt x="4642" y="23653"/>
                    <a:pt x="5442" y="22949"/>
                    <a:pt x="6114" y="22949"/>
                  </a:cubicBezTo>
                  <a:cubicBezTo>
                    <a:pt x="6274" y="22949"/>
                    <a:pt x="6370" y="23013"/>
                    <a:pt x="6498" y="23045"/>
                  </a:cubicBezTo>
                  <a:cubicBezTo>
                    <a:pt x="7074" y="23333"/>
                    <a:pt x="7138" y="24165"/>
                    <a:pt x="6818" y="25669"/>
                  </a:cubicBezTo>
                  <a:cubicBezTo>
                    <a:pt x="7074" y="27013"/>
                    <a:pt x="7746" y="29126"/>
                    <a:pt x="8483" y="29638"/>
                  </a:cubicBezTo>
                  <a:lnTo>
                    <a:pt x="8547" y="29638"/>
                  </a:lnTo>
                  <a:cubicBezTo>
                    <a:pt x="8707" y="29638"/>
                    <a:pt x="8867" y="29670"/>
                    <a:pt x="9027" y="29766"/>
                  </a:cubicBezTo>
                  <a:cubicBezTo>
                    <a:pt x="9571" y="30118"/>
                    <a:pt x="9827" y="31078"/>
                    <a:pt x="9731" y="32774"/>
                  </a:cubicBezTo>
                  <a:cubicBezTo>
                    <a:pt x="9859" y="32646"/>
                    <a:pt x="10019" y="32486"/>
                    <a:pt x="10179" y="32294"/>
                  </a:cubicBezTo>
                  <a:lnTo>
                    <a:pt x="10339" y="32070"/>
                  </a:lnTo>
                  <a:lnTo>
                    <a:pt x="10627" y="32166"/>
                  </a:lnTo>
                  <a:cubicBezTo>
                    <a:pt x="10627" y="32166"/>
                    <a:pt x="11427" y="32358"/>
                    <a:pt x="12355" y="32358"/>
                  </a:cubicBezTo>
                  <a:cubicBezTo>
                    <a:pt x="12675" y="32358"/>
                    <a:pt x="12995" y="32326"/>
                    <a:pt x="13315" y="32294"/>
                  </a:cubicBezTo>
                  <a:lnTo>
                    <a:pt x="13476" y="32294"/>
                  </a:lnTo>
                  <a:cubicBezTo>
                    <a:pt x="13764" y="32294"/>
                    <a:pt x="14660" y="32326"/>
                    <a:pt x="15460" y="32838"/>
                  </a:cubicBezTo>
                  <a:cubicBezTo>
                    <a:pt x="15844" y="32326"/>
                    <a:pt x="16484" y="31654"/>
                    <a:pt x="17220" y="31654"/>
                  </a:cubicBezTo>
                  <a:lnTo>
                    <a:pt x="17380" y="31654"/>
                  </a:lnTo>
                  <a:cubicBezTo>
                    <a:pt x="17828" y="31718"/>
                    <a:pt x="18180" y="31974"/>
                    <a:pt x="18468" y="32486"/>
                  </a:cubicBezTo>
                  <a:lnTo>
                    <a:pt x="18789" y="30118"/>
                  </a:lnTo>
                  <a:lnTo>
                    <a:pt x="52555" y="34247"/>
                  </a:lnTo>
                  <a:cubicBezTo>
                    <a:pt x="52747" y="33094"/>
                    <a:pt x="53227" y="30150"/>
                    <a:pt x="53387" y="28518"/>
                  </a:cubicBezTo>
                  <a:lnTo>
                    <a:pt x="53387" y="28486"/>
                  </a:lnTo>
                  <a:cubicBezTo>
                    <a:pt x="53483" y="27173"/>
                    <a:pt x="53803" y="22757"/>
                    <a:pt x="53835" y="21412"/>
                  </a:cubicBezTo>
                  <a:lnTo>
                    <a:pt x="53835" y="21092"/>
                  </a:lnTo>
                  <a:cubicBezTo>
                    <a:pt x="53835" y="20804"/>
                    <a:pt x="53963" y="19684"/>
                    <a:pt x="54155" y="17956"/>
                  </a:cubicBezTo>
                  <a:cubicBezTo>
                    <a:pt x="54475" y="15011"/>
                    <a:pt x="55083" y="9794"/>
                    <a:pt x="55083" y="8066"/>
                  </a:cubicBezTo>
                  <a:cubicBezTo>
                    <a:pt x="41289" y="6754"/>
                    <a:pt x="29447" y="5441"/>
                    <a:pt x="29447" y="5441"/>
                  </a:cubicBezTo>
                  <a:cubicBezTo>
                    <a:pt x="19941" y="3969"/>
                    <a:pt x="10115" y="1953"/>
                    <a:pt x="1313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7"/>
            <p:cNvSpPr/>
            <p:nvPr/>
          </p:nvSpPr>
          <p:spPr>
            <a:xfrm>
              <a:off x="334125" y="974750"/>
              <a:ext cx="1067425" cy="890575"/>
            </a:xfrm>
            <a:custGeom>
              <a:rect b="b" l="l" r="r" t="t"/>
              <a:pathLst>
                <a:path extrusionOk="0" h="35623" w="42697">
                  <a:moveTo>
                    <a:pt x="10499" y="0"/>
                  </a:moveTo>
                  <a:cubicBezTo>
                    <a:pt x="10243" y="0"/>
                    <a:pt x="10019" y="32"/>
                    <a:pt x="9795" y="32"/>
                  </a:cubicBezTo>
                  <a:lnTo>
                    <a:pt x="9314" y="2689"/>
                  </a:lnTo>
                  <a:cubicBezTo>
                    <a:pt x="9603" y="8898"/>
                    <a:pt x="609" y="21476"/>
                    <a:pt x="609" y="21476"/>
                  </a:cubicBezTo>
                  <a:lnTo>
                    <a:pt x="1" y="25861"/>
                  </a:lnTo>
                  <a:lnTo>
                    <a:pt x="129" y="26981"/>
                  </a:lnTo>
                  <a:cubicBezTo>
                    <a:pt x="3201" y="28357"/>
                    <a:pt x="21925" y="32806"/>
                    <a:pt x="34567" y="35623"/>
                  </a:cubicBezTo>
                  <a:lnTo>
                    <a:pt x="38248" y="21956"/>
                  </a:lnTo>
                  <a:cubicBezTo>
                    <a:pt x="37288" y="21636"/>
                    <a:pt x="36840" y="21316"/>
                    <a:pt x="36840" y="20900"/>
                  </a:cubicBezTo>
                  <a:cubicBezTo>
                    <a:pt x="36840" y="20676"/>
                    <a:pt x="36968" y="20484"/>
                    <a:pt x="37160" y="20324"/>
                  </a:cubicBezTo>
                  <a:cubicBezTo>
                    <a:pt x="36776" y="18755"/>
                    <a:pt x="39080" y="17315"/>
                    <a:pt x="39208" y="17251"/>
                  </a:cubicBezTo>
                  <a:lnTo>
                    <a:pt x="39304" y="17219"/>
                  </a:lnTo>
                  <a:lnTo>
                    <a:pt x="39400" y="17219"/>
                  </a:lnTo>
                  <a:cubicBezTo>
                    <a:pt x="39624" y="17219"/>
                    <a:pt x="39656" y="17123"/>
                    <a:pt x="39688" y="17091"/>
                  </a:cubicBezTo>
                  <a:cubicBezTo>
                    <a:pt x="39848" y="16899"/>
                    <a:pt x="39848" y="16451"/>
                    <a:pt x="39816" y="16259"/>
                  </a:cubicBezTo>
                  <a:lnTo>
                    <a:pt x="39784" y="16035"/>
                  </a:lnTo>
                  <a:lnTo>
                    <a:pt x="39944" y="15875"/>
                  </a:lnTo>
                  <a:cubicBezTo>
                    <a:pt x="40168" y="15651"/>
                    <a:pt x="41289" y="14179"/>
                    <a:pt x="42025" y="13218"/>
                  </a:cubicBezTo>
                  <a:lnTo>
                    <a:pt x="42089" y="13122"/>
                  </a:lnTo>
                  <a:cubicBezTo>
                    <a:pt x="42697" y="12674"/>
                    <a:pt x="42441" y="12034"/>
                    <a:pt x="42345" y="11778"/>
                  </a:cubicBezTo>
                  <a:cubicBezTo>
                    <a:pt x="41641" y="11362"/>
                    <a:pt x="41289" y="10530"/>
                    <a:pt x="41096" y="9794"/>
                  </a:cubicBezTo>
                  <a:lnTo>
                    <a:pt x="34567" y="8514"/>
                  </a:lnTo>
                  <a:lnTo>
                    <a:pt x="34503" y="8322"/>
                  </a:lnTo>
                  <a:cubicBezTo>
                    <a:pt x="34407" y="8130"/>
                    <a:pt x="33447" y="7841"/>
                    <a:pt x="31687" y="7841"/>
                  </a:cubicBezTo>
                  <a:lnTo>
                    <a:pt x="30855" y="7841"/>
                  </a:lnTo>
                  <a:lnTo>
                    <a:pt x="30727" y="7777"/>
                  </a:lnTo>
                  <a:cubicBezTo>
                    <a:pt x="30695" y="7713"/>
                    <a:pt x="30406" y="7553"/>
                    <a:pt x="28486" y="7553"/>
                  </a:cubicBezTo>
                  <a:cubicBezTo>
                    <a:pt x="27974" y="7553"/>
                    <a:pt x="27398" y="7553"/>
                    <a:pt x="26886" y="7617"/>
                  </a:cubicBezTo>
                  <a:cubicBezTo>
                    <a:pt x="26374" y="7777"/>
                    <a:pt x="25894" y="7841"/>
                    <a:pt x="25446" y="7841"/>
                  </a:cubicBezTo>
                  <a:cubicBezTo>
                    <a:pt x="24805" y="7841"/>
                    <a:pt x="24453" y="7649"/>
                    <a:pt x="24293" y="7553"/>
                  </a:cubicBezTo>
                  <a:cubicBezTo>
                    <a:pt x="24037" y="7489"/>
                    <a:pt x="23717" y="7393"/>
                    <a:pt x="23365" y="7393"/>
                  </a:cubicBezTo>
                  <a:cubicBezTo>
                    <a:pt x="22661" y="7393"/>
                    <a:pt x="21925" y="7617"/>
                    <a:pt x="21893" y="7617"/>
                  </a:cubicBezTo>
                  <a:lnTo>
                    <a:pt x="21637" y="7681"/>
                  </a:lnTo>
                  <a:lnTo>
                    <a:pt x="21477" y="7489"/>
                  </a:lnTo>
                  <a:cubicBezTo>
                    <a:pt x="20965" y="6881"/>
                    <a:pt x="19492" y="6497"/>
                    <a:pt x="18980" y="6369"/>
                  </a:cubicBezTo>
                  <a:lnTo>
                    <a:pt x="18852" y="6337"/>
                  </a:lnTo>
                  <a:cubicBezTo>
                    <a:pt x="18500" y="6081"/>
                    <a:pt x="18276" y="6049"/>
                    <a:pt x="18116" y="6049"/>
                  </a:cubicBezTo>
                  <a:cubicBezTo>
                    <a:pt x="18084" y="6049"/>
                    <a:pt x="18052" y="6049"/>
                    <a:pt x="18020" y="6081"/>
                  </a:cubicBezTo>
                  <a:cubicBezTo>
                    <a:pt x="17860" y="6177"/>
                    <a:pt x="17764" y="6369"/>
                    <a:pt x="17764" y="6369"/>
                  </a:cubicBezTo>
                  <a:lnTo>
                    <a:pt x="17700" y="6689"/>
                  </a:lnTo>
                  <a:lnTo>
                    <a:pt x="16836" y="6689"/>
                  </a:lnTo>
                  <a:cubicBezTo>
                    <a:pt x="13891" y="6689"/>
                    <a:pt x="13059" y="4833"/>
                    <a:pt x="12995" y="4769"/>
                  </a:cubicBezTo>
                  <a:lnTo>
                    <a:pt x="12931" y="4577"/>
                  </a:lnTo>
                  <a:lnTo>
                    <a:pt x="12995" y="4417"/>
                  </a:lnTo>
                  <a:cubicBezTo>
                    <a:pt x="13475" y="3521"/>
                    <a:pt x="13603" y="2817"/>
                    <a:pt x="13411" y="2208"/>
                  </a:cubicBezTo>
                  <a:cubicBezTo>
                    <a:pt x="13219" y="1632"/>
                    <a:pt x="12771" y="1376"/>
                    <a:pt x="12643" y="1280"/>
                  </a:cubicBezTo>
                  <a:cubicBezTo>
                    <a:pt x="11971" y="1152"/>
                    <a:pt x="11491" y="896"/>
                    <a:pt x="11235" y="480"/>
                  </a:cubicBezTo>
                  <a:cubicBezTo>
                    <a:pt x="11171" y="320"/>
                    <a:pt x="11075" y="160"/>
                    <a:pt x="11075" y="32"/>
                  </a:cubicBezTo>
                  <a:cubicBezTo>
                    <a:pt x="10915" y="0"/>
                    <a:pt x="10723" y="0"/>
                    <a:pt x="1049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7"/>
            <p:cNvSpPr/>
            <p:nvPr/>
          </p:nvSpPr>
          <p:spPr>
            <a:xfrm>
              <a:off x="232500" y="1670875"/>
              <a:ext cx="1066650" cy="1867575"/>
            </a:xfrm>
            <a:custGeom>
              <a:rect b="b" l="l" r="r" t="t"/>
              <a:pathLst>
                <a:path extrusionOk="0" h="74703" w="42666">
                  <a:moveTo>
                    <a:pt x="4226" y="0"/>
                  </a:moveTo>
                  <a:lnTo>
                    <a:pt x="4354" y="1088"/>
                  </a:lnTo>
                  <a:cubicBezTo>
                    <a:pt x="4706" y="4993"/>
                    <a:pt x="1473" y="8482"/>
                    <a:pt x="1473" y="8482"/>
                  </a:cubicBezTo>
                  <a:cubicBezTo>
                    <a:pt x="1" y="8770"/>
                    <a:pt x="257" y="10850"/>
                    <a:pt x="257" y="10850"/>
                  </a:cubicBezTo>
                  <a:cubicBezTo>
                    <a:pt x="2715" y="16985"/>
                    <a:pt x="1932" y="17891"/>
                    <a:pt x="1254" y="17891"/>
                  </a:cubicBezTo>
                  <a:cubicBezTo>
                    <a:pt x="970" y="17891"/>
                    <a:pt x="705" y="17731"/>
                    <a:pt x="705" y="17731"/>
                  </a:cubicBezTo>
                  <a:lnTo>
                    <a:pt x="705" y="20836"/>
                  </a:lnTo>
                  <a:lnTo>
                    <a:pt x="3138" y="25893"/>
                  </a:lnTo>
                  <a:cubicBezTo>
                    <a:pt x="3138" y="25893"/>
                    <a:pt x="2721" y="27813"/>
                    <a:pt x="3138" y="27813"/>
                  </a:cubicBezTo>
                  <a:cubicBezTo>
                    <a:pt x="3586" y="27813"/>
                    <a:pt x="4546" y="29446"/>
                    <a:pt x="4546" y="29446"/>
                  </a:cubicBezTo>
                  <a:lnTo>
                    <a:pt x="4898" y="28421"/>
                  </a:lnTo>
                  <a:cubicBezTo>
                    <a:pt x="5441" y="28099"/>
                    <a:pt x="5805" y="27974"/>
                    <a:pt x="6045" y="27974"/>
                  </a:cubicBezTo>
                  <a:cubicBezTo>
                    <a:pt x="6851" y="27974"/>
                    <a:pt x="6242" y="29382"/>
                    <a:pt x="6242" y="29382"/>
                  </a:cubicBezTo>
                  <a:lnTo>
                    <a:pt x="5442" y="29222"/>
                  </a:lnTo>
                  <a:lnTo>
                    <a:pt x="6114" y="30342"/>
                  </a:lnTo>
                  <a:cubicBezTo>
                    <a:pt x="6587" y="32146"/>
                    <a:pt x="6418" y="32632"/>
                    <a:pt x="6099" y="32632"/>
                  </a:cubicBezTo>
                  <a:cubicBezTo>
                    <a:pt x="5728" y="32632"/>
                    <a:pt x="5154" y="31974"/>
                    <a:pt x="5154" y="31974"/>
                  </a:cubicBezTo>
                  <a:cubicBezTo>
                    <a:pt x="5175" y="30558"/>
                    <a:pt x="5070" y="30080"/>
                    <a:pt x="4920" y="30080"/>
                  </a:cubicBezTo>
                  <a:cubicBezTo>
                    <a:pt x="4608" y="30080"/>
                    <a:pt x="4098" y="32134"/>
                    <a:pt x="4098" y="32134"/>
                  </a:cubicBezTo>
                  <a:cubicBezTo>
                    <a:pt x="3490" y="33542"/>
                    <a:pt x="5058" y="36327"/>
                    <a:pt x="5058" y="36327"/>
                  </a:cubicBezTo>
                  <a:cubicBezTo>
                    <a:pt x="8098" y="36423"/>
                    <a:pt x="6018" y="39143"/>
                    <a:pt x="6018" y="39143"/>
                  </a:cubicBezTo>
                  <a:cubicBezTo>
                    <a:pt x="4546" y="39496"/>
                    <a:pt x="5218" y="41128"/>
                    <a:pt x="5218" y="41128"/>
                  </a:cubicBezTo>
                  <a:cubicBezTo>
                    <a:pt x="5666" y="41128"/>
                    <a:pt x="6786" y="43336"/>
                    <a:pt x="6786" y="43336"/>
                  </a:cubicBezTo>
                  <a:cubicBezTo>
                    <a:pt x="6114" y="43624"/>
                    <a:pt x="7394" y="46025"/>
                    <a:pt x="7394" y="46025"/>
                  </a:cubicBezTo>
                  <a:cubicBezTo>
                    <a:pt x="7234" y="46537"/>
                    <a:pt x="9827" y="50890"/>
                    <a:pt x="9827" y="50890"/>
                  </a:cubicBezTo>
                  <a:lnTo>
                    <a:pt x="8803" y="54282"/>
                  </a:lnTo>
                  <a:lnTo>
                    <a:pt x="9219" y="55402"/>
                  </a:lnTo>
                  <a:cubicBezTo>
                    <a:pt x="14276" y="56011"/>
                    <a:pt x="15588" y="58283"/>
                    <a:pt x="15588" y="58283"/>
                  </a:cubicBezTo>
                  <a:cubicBezTo>
                    <a:pt x="15940" y="60139"/>
                    <a:pt x="17220" y="60459"/>
                    <a:pt x="17220" y="60459"/>
                  </a:cubicBezTo>
                  <a:cubicBezTo>
                    <a:pt x="17382" y="60441"/>
                    <a:pt x="17534" y="60432"/>
                    <a:pt x="17677" y="60432"/>
                  </a:cubicBezTo>
                  <a:cubicBezTo>
                    <a:pt x="20228" y="60432"/>
                    <a:pt x="19941" y="63244"/>
                    <a:pt x="19941" y="63244"/>
                  </a:cubicBezTo>
                  <a:cubicBezTo>
                    <a:pt x="24454" y="64044"/>
                    <a:pt x="24742" y="69165"/>
                    <a:pt x="24742" y="69165"/>
                  </a:cubicBezTo>
                  <a:lnTo>
                    <a:pt x="24742" y="73166"/>
                  </a:lnTo>
                  <a:lnTo>
                    <a:pt x="37480" y="74702"/>
                  </a:lnTo>
                  <a:cubicBezTo>
                    <a:pt x="39080" y="73486"/>
                    <a:pt x="39560" y="72942"/>
                    <a:pt x="39688" y="72686"/>
                  </a:cubicBezTo>
                  <a:lnTo>
                    <a:pt x="39592" y="72686"/>
                  </a:lnTo>
                  <a:cubicBezTo>
                    <a:pt x="39400" y="72686"/>
                    <a:pt x="39208" y="72750"/>
                    <a:pt x="38984" y="72782"/>
                  </a:cubicBezTo>
                  <a:lnTo>
                    <a:pt x="38472" y="72910"/>
                  </a:lnTo>
                  <a:lnTo>
                    <a:pt x="38472" y="69549"/>
                  </a:lnTo>
                  <a:lnTo>
                    <a:pt x="38664" y="69421"/>
                  </a:lnTo>
                  <a:cubicBezTo>
                    <a:pt x="40041" y="68621"/>
                    <a:pt x="39720" y="66733"/>
                    <a:pt x="39720" y="66701"/>
                  </a:cubicBezTo>
                  <a:lnTo>
                    <a:pt x="39720" y="66573"/>
                  </a:lnTo>
                  <a:lnTo>
                    <a:pt x="39752" y="66509"/>
                  </a:lnTo>
                  <a:cubicBezTo>
                    <a:pt x="40233" y="64940"/>
                    <a:pt x="41705" y="64236"/>
                    <a:pt x="42057" y="64108"/>
                  </a:cubicBezTo>
                  <a:cubicBezTo>
                    <a:pt x="42345" y="63884"/>
                    <a:pt x="42665" y="63564"/>
                    <a:pt x="42665" y="63244"/>
                  </a:cubicBezTo>
                  <a:cubicBezTo>
                    <a:pt x="42633" y="62924"/>
                    <a:pt x="42281" y="62636"/>
                    <a:pt x="42057" y="62540"/>
                  </a:cubicBezTo>
                  <a:cubicBezTo>
                    <a:pt x="41321" y="62060"/>
                    <a:pt x="40905" y="59499"/>
                    <a:pt x="40745" y="58283"/>
                  </a:cubicBezTo>
                  <a:lnTo>
                    <a:pt x="18757" y="25445"/>
                  </a:lnTo>
                  <a:lnTo>
                    <a:pt x="23845" y="5217"/>
                  </a:lnTo>
                  <a:cubicBezTo>
                    <a:pt x="15908" y="3329"/>
                    <a:pt x="7266" y="1152"/>
                    <a:pt x="4226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7"/>
            <p:cNvSpPr/>
            <p:nvPr/>
          </p:nvSpPr>
          <p:spPr>
            <a:xfrm>
              <a:off x="1182300" y="2815075"/>
              <a:ext cx="884175" cy="1094625"/>
            </a:xfrm>
            <a:custGeom>
              <a:rect b="b" l="l" r="r" t="t"/>
              <a:pathLst>
                <a:path extrusionOk="0" h="43785" w="35367">
                  <a:moveTo>
                    <a:pt x="8930" y="1"/>
                  </a:moveTo>
                  <a:lnTo>
                    <a:pt x="7970" y="4450"/>
                  </a:lnTo>
                  <a:cubicBezTo>
                    <a:pt x="8546" y="5954"/>
                    <a:pt x="8610" y="6818"/>
                    <a:pt x="8066" y="7170"/>
                  </a:cubicBezTo>
                  <a:cubicBezTo>
                    <a:pt x="7970" y="7234"/>
                    <a:pt x="7810" y="7298"/>
                    <a:pt x="7586" y="7298"/>
                  </a:cubicBezTo>
                  <a:cubicBezTo>
                    <a:pt x="6913" y="7298"/>
                    <a:pt x="5953" y="6658"/>
                    <a:pt x="5185" y="6018"/>
                  </a:cubicBezTo>
                  <a:cubicBezTo>
                    <a:pt x="4289" y="10435"/>
                    <a:pt x="3873" y="11971"/>
                    <a:pt x="3649" y="12483"/>
                  </a:cubicBezTo>
                  <a:cubicBezTo>
                    <a:pt x="3873" y="14403"/>
                    <a:pt x="4321" y="15972"/>
                    <a:pt x="4513" y="16132"/>
                  </a:cubicBezTo>
                  <a:cubicBezTo>
                    <a:pt x="4513" y="16132"/>
                    <a:pt x="5473" y="16644"/>
                    <a:pt x="5505" y="17540"/>
                  </a:cubicBezTo>
                  <a:cubicBezTo>
                    <a:pt x="5569" y="18084"/>
                    <a:pt x="5249" y="18660"/>
                    <a:pt x="4545" y="19140"/>
                  </a:cubicBezTo>
                  <a:lnTo>
                    <a:pt x="4481" y="19172"/>
                  </a:lnTo>
                  <a:cubicBezTo>
                    <a:pt x="4449" y="19172"/>
                    <a:pt x="3041" y="19684"/>
                    <a:pt x="2593" y="20965"/>
                  </a:cubicBezTo>
                  <a:cubicBezTo>
                    <a:pt x="2625" y="21445"/>
                    <a:pt x="2753" y="23301"/>
                    <a:pt x="1344" y="24293"/>
                  </a:cubicBezTo>
                  <a:lnTo>
                    <a:pt x="1344" y="26118"/>
                  </a:lnTo>
                  <a:lnTo>
                    <a:pt x="1632" y="26118"/>
                  </a:lnTo>
                  <a:cubicBezTo>
                    <a:pt x="2241" y="26118"/>
                    <a:pt x="2465" y="26374"/>
                    <a:pt x="2561" y="26566"/>
                  </a:cubicBezTo>
                  <a:cubicBezTo>
                    <a:pt x="2785" y="27046"/>
                    <a:pt x="2529" y="27654"/>
                    <a:pt x="672" y="29126"/>
                  </a:cubicBezTo>
                  <a:lnTo>
                    <a:pt x="0" y="30342"/>
                  </a:lnTo>
                  <a:lnTo>
                    <a:pt x="19684" y="42185"/>
                  </a:lnTo>
                  <a:lnTo>
                    <a:pt x="30150" y="43785"/>
                  </a:lnTo>
                  <a:lnTo>
                    <a:pt x="35367" y="4514"/>
                  </a:lnTo>
                  <a:cubicBezTo>
                    <a:pt x="31878" y="4193"/>
                    <a:pt x="13379" y="801"/>
                    <a:pt x="9858" y="161"/>
                  </a:cubicBezTo>
                  <a:lnTo>
                    <a:pt x="9154" y="33"/>
                  </a:lnTo>
                  <a:lnTo>
                    <a:pt x="9090" y="33"/>
                  </a:lnTo>
                  <a:lnTo>
                    <a:pt x="8930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7"/>
            <p:cNvSpPr/>
            <p:nvPr/>
          </p:nvSpPr>
          <p:spPr>
            <a:xfrm>
              <a:off x="1409525" y="1971725"/>
              <a:ext cx="748175" cy="934600"/>
            </a:xfrm>
            <a:custGeom>
              <a:rect b="b" l="l" r="r" t="t"/>
              <a:pathLst>
                <a:path extrusionOk="0" h="37384" w="29927">
                  <a:moveTo>
                    <a:pt x="7042" y="0"/>
                  </a:moveTo>
                  <a:lnTo>
                    <a:pt x="1" y="32903"/>
                  </a:lnTo>
                  <a:lnTo>
                    <a:pt x="673" y="33031"/>
                  </a:lnTo>
                  <a:cubicBezTo>
                    <a:pt x="9955" y="34727"/>
                    <a:pt x="23877" y="37223"/>
                    <a:pt x="26406" y="37383"/>
                  </a:cubicBezTo>
                  <a:lnTo>
                    <a:pt x="29927" y="10786"/>
                  </a:lnTo>
                  <a:cubicBezTo>
                    <a:pt x="26214" y="10338"/>
                    <a:pt x="22789" y="9858"/>
                    <a:pt x="20293" y="9538"/>
                  </a:cubicBezTo>
                  <a:lnTo>
                    <a:pt x="19845" y="9506"/>
                  </a:lnTo>
                  <a:lnTo>
                    <a:pt x="21093" y="2497"/>
                  </a:lnTo>
                  <a:cubicBezTo>
                    <a:pt x="18756" y="2369"/>
                    <a:pt x="12931" y="1249"/>
                    <a:pt x="7042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7"/>
            <p:cNvSpPr/>
            <p:nvPr/>
          </p:nvSpPr>
          <p:spPr>
            <a:xfrm>
              <a:off x="3737975" y="928275"/>
              <a:ext cx="875400" cy="979450"/>
            </a:xfrm>
            <a:custGeom>
              <a:rect b="b" l="l" r="r" t="t"/>
              <a:pathLst>
                <a:path extrusionOk="0" h="39178" w="35016">
                  <a:moveTo>
                    <a:pt x="9650" y="1"/>
                  </a:moveTo>
                  <a:cubicBezTo>
                    <a:pt x="9619" y="1"/>
                    <a:pt x="9602" y="3"/>
                    <a:pt x="9602" y="3"/>
                  </a:cubicBezTo>
                  <a:lnTo>
                    <a:pt x="9602" y="3235"/>
                  </a:lnTo>
                  <a:cubicBezTo>
                    <a:pt x="8674" y="3467"/>
                    <a:pt x="6896" y="3574"/>
                    <a:pt x="4508" y="3574"/>
                  </a:cubicBezTo>
                  <a:cubicBezTo>
                    <a:pt x="3275" y="3574"/>
                    <a:pt x="1879" y="3546"/>
                    <a:pt x="353" y="3491"/>
                  </a:cubicBezTo>
                  <a:cubicBezTo>
                    <a:pt x="353" y="3875"/>
                    <a:pt x="321" y="4451"/>
                    <a:pt x="32" y="5060"/>
                  </a:cubicBezTo>
                  <a:cubicBezTo>
                    <a:pt x="0" y="7268"/>
                    <a:pt x="192" y="9380"/>
                    <a:pt x="513" y="9636"/>
                  </a:cubicBezTo>
                  <a:cubicBezTo>
                    <a:pt x="705" y="9700"/>
                    <a:pt x="1441" y="10341"/>
                    <a:pt x="1249" y="13893"/>
                  </a:cubicBezTo>
                  <a:cubicBezTo>
                    <a:pt x="1249" y="15077"/>
                    <a:pt x="1409" y="17318"/>
                    <a:pt x="1921" y="18374"/>
                  </a:cubicBezTo>
                  <a:cubicBezTo>
                    <a:pt x="2145" y="18918"/>
                    <a:pt x="2273" y="19142"/>
                    <a:pt x="2273" y="19334"/>
                  </a:cubicBezTo>
                  <a:cubicBezTo>
                    <a:pt x="2625" y="20070"/>
                    <a:pt x="3073" y="21511"/>
                    <a:pt x="2273" y="23015"/>
                  </a:cubicBezTo>
                  <a:lnTo>
                    <a:pt x="2273" y="24263"/>
                  </a:lnTo>
                  <a:lnTo>
                    <a:pt x="1953" y="24359"/>
                  </a:lnTo>
                  <a:cubicBezTo>
                    <a:pt x="1345" y="24455"/>
                    <a:pt x="1121" y="24679"/>
                    <a:pt x="1089" y="24775"/>
                  </a:cubicBezTo>
                  <a:cubicBezTo>
                    <a:pt x="1025" y="25159"/>
                    <a:pt x="1825" y="25959"/>
                    <a:pt x="2817" y="26536"/>
                  </a:cubicBezTo>
                  <a:lnTo>
                    <a:pt x="3041" y="26664"/>
                  </a:lnTo>
                  <a:lnTo>
                    <a:pt x="3041" y="39114"/>
                  </a:lnTo>
                  <a:lnTo>
                    <a:pt x="9922" y="39178"/>
                  </a:lnTo>
                  <a:lnTo>
                    <a:pt x="21701" y="38570"/>
                  </a:lnTo>
                  <a:lnTo>
                    <a:pt x="28166" y="38570"/>
                  </a:lnTo>
                  <a:lnTo>
                    <a:pt x="27878" y="36489"/>
                  </a:lnTo>
                  <a:lnTo>
                    <a:pt x="24869" y="34505"/>
                  </a:lnTo>
                  <a:lnTo>
                    <a:pt x="24837" y="34345"/>
                  </a:lnTo>
                  <a:cubicBezTo>
                    <a:pt x="24677" y="33545"/>
                    <a:pt x="23493" y="33129"/>
                    <a:pt x="23429" y="33129"/>
                  </a:cubicBezTo>
                  <a:lnTo>
                    <a:pt x="23237" y="33097"/>
                  </a:lnTo>
                  <a:lnTo>
                    <a:pt x="23141" y="32905"/>
                  </a:lnTo>
                  <a:cubicBezTo>
                    <a:pt x="22885" y="32233"/>
                    <a:pt x="21445" y="31497"/>
                    <a:pt x="20612" y="31272"/>
                  </a:cubicBezTo>
                  <a:lnTo>
                    <a:pt x="20452" y="31240"/>
                  </a:lnTo>
                  <a:lnTo>
                    <a:pt x="20356" y="31080"/>
                  </a:lnTo>
                  <a:cubicBezTo>
                    <a:pt x="19748" y="29896"/>
                    <a:pt x="20324" y="27336"/>
                    <a:pt x="20388" y="27080"/>
                  </a:cubicBezTo>
                  <a:lnTo>
                    <a:pt x="20452" y="26984"/>
                  </a:lnTo>
                  <a:cubicBezTo>
                    <a:pt x="20612" y="26664"/>
                    <a:pt x="20772" y="26216"/>
                    <a:pt x="20612" y="25959"/>
                  </a:cubicBezTo>
                  <a:cubicBezTo>
                    <a:pt x="20452" y="25671"/>
                    <a:pt x="19972" y="25543"/>
                    <a:pt x="19812" y="25543"/>
                  </a:cubicBezTo>
                  <a:lnTo>
                    <a:pt x="19396" y="25511"/>
                  </a:lnTo>
                  <a:lnTo>
                    <a:pt x="19428" y="25095"/>
                  </a:lnTo>
                  <a:cubicBezTo>
                    <a:pt x="19524" y="23719"/>
                    <a:pt x="19972" y="22631"/>
                    <a:pt x="20772" y="21959"/>
                  </a:cubicBezTo>
                  <a:cubicBezTo>
                    <a:pt x="21445" y="21383"/>
                    <a:pt x="22149" y="21223"/>
                    <a:pt x="22565" y="21223"/>
                  </a:cubicBezTo>
                  <a:lnTo>
                    <a:pt x="23973" y="18374"/>
                  </a:lnTo>
                  <a:cubicBezTo>
                    <a:pt x="23327" y="18293"/>
                    <a:pt x="23156" y="17986"/>
                    <a:pt x="23271" y="17986"/>
                  </a:cubicBezTo>
                  <a:cubicBezTo>
                    <a:pt x="23293" y="17986"/>
                    <a:pt x="23324" y="17997"/>
                    <a:pt x="23365" y="18022"/>
                  </a:cubicBezTo>
                  <a:cubicBezTo>
                    <a:pt x="23384" y="18035"/>
                    <a:pt x="23409" y="18042"/>
                    <a:pt x="23439" y="18042"/>
                  </a:cubicBezTo>
                  <a:cubicBezTo>
                    <a:pt x="24195" y="18042"/>
                    <a:pt x="28134" y="13925"/>
                    <a:pt x="28134" y="13925"/>
                  </a:cubicBezTo>
                  <a:cubicBezTo>
                    <a:pt x="27590" y="11813"/>
                    <a:pt x="35015" y="8644"/>
                    <a:pt x="35015" y="8644"/>
                  </a:cubicBezTo>
                  <a:cubicBezTo>
                    <a:pt x="34130" y="8111"/>
                    <a:pt x="33401" y="7933"/>
                    <a:pt x="32822" y="7933"/>
                  </a:cubicBezTo>
                  <a:cubicBezTo>
                    <a:pt x="31665" y="7933"/>
                    <a:pt x="31110" y="8644"/>
                    <a:pt x="31110" y="8644"/>
                  </a:cubicBezTo>
                  <a:cubicBezTo>
                    <a:pt x="29734" y="8484"/>
                    <a:pt x="29510" y="7428"/>
                    <a:pt x="29510" y="7428"/>
                  </a:cubicBezTo>
                  <a:cubicBezTo>
                    <a:pt x="28523" y="8545"/>
                    <a:pt x="26820" y="8650"/>
                    <a:pt x="26213" y="8650"/>
                  </a:cubicBezTo>
                  <a:cubicBezTo>
                    <a:pt x="26071" y="8650"/>
                    <a:pt x="25989" y="8644"/>
                    <a:pt x="25989" y="8644"/>
                  </a:cubicBezTo>
                  <a:cubicBezTo>
                    <a:pt x="24933" y="6884"/>
                    <a:pt x="22469" y="6884"/>
                    <a:pt x="22469" y="6884"/>
                  </a:cubicBezTo>
                  <a:cubicBezTo>
                    <a:pt x="20837" y="5253"/>
                    <a:pt x="18982" y="5118"/>
                    <a:pt x="18417" y="5118"/>
                  </a:cubicBezTo>
                  <a:cubicBezTo>
                    <a:pt x="18305" y="5118"/>
                    <a:pt x="18244" y="5124"/>
                    <a:pt x="18244" y="5124"/>
                  </a:cubicBezTo>
                  <a:cubicBezTo>
                    <a:pt x="17710" y="5902"/>
                    <a:pt x="17237" y="6162"/>
                    <a:pt x="16844" y="6162"/>
                  </a:cubicBezTo>
                  <a:cubicBezTo>
                    <a:pt x="16057" y="6162"/>
                    <a:pt x="15587" y="5124"/>
                    <a:pt x="15587" y="5124"/>
                  </a:cubicBezTo>
                  <a:cubicBezTo>
                    <a:pt x="15404" y="5131"/>
                    <a:pt x="15228" y="5134"/>
                    <a:pt x="15060" y="5134"/>
                  </a:cubicBezTo>
                  <a:cubicBezTo>
                    <a:pt x="11363" y="5134"/>
                    <a:pt x="11363" y="3523"/>
                    <a:pt x="11363" y="3523"/>
                  </a:cubicBezTo>
                  <a:cubicBezTo>
                    <a:pt x="11508" y="159"/>
                    <a:pt x="9944" y="1"/>
                    <a:pt x="9650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7"/>
            <p:cNvSpPr/>
            <p:nvPr/>
          </p:nvSpPr>
          <p:spPr>
            <a:xfrm>
              <a:off x="574800" y="570675"/>
              <a:ext cx="881975" cy="628925"/>
            </a:xfrm>
            <a:custGeom>
              <a:rect b="b" l="l" r="r" t="t"/>
              <a:pathLst>
                <a:path extrusionOk="0" h="25157" w="35279">
                  <a:moveTo>
                    <a:pt x="11210" y="0"/>
                  </a:moveTo>
                  <a:lnTo>
                    <a:pt x="11210" y="0"/>
                  </a:lnTo>
                  <a:cubicBezTo>
                    <a:pt x="12554" y="2368"/>
                    <a:pt x="11818" y="4065"/>
                    <a:pt x="11818" y="4065"/>
                  </a:cubicBezTo>
                  <a:cubicBezTo>
                    <a:pt x="11978" y="4673"/>
                    <a:pt x="11530" y="5281"/>
                    <a:pt x="11530" y="5281"/>
                  </a:cubicBezTo>
                  <a:cubicBezTo>
                    <a:pt x="11901" y="6868"/>
                    <a:pt x="11873" y="7382"/>
                    <a:pt x="11680" y="7382"/>
                  </a:cubicBezTo>
                  <a:cubicBezTo>
                    <a:pt x="11324" y="7382"/>
                    <a:pt x="10410" y="5633"/>
                    <a:pt x="10410" y="5633"/>
                  </a:cubicBezTo>
                  <a:cubicBezTo>
                    <a:pt x="10057" y="4673"/>
                    <a:pt x="11114" y="4449"/>
                    <a:pt x="11114" y="4449"/>
                  </a:cubicBezTo>
                  <a:cubicBezTo>
                    <a:pt x="10850" y="4239"/>
                    <a:pt x="10643" y="4154"/>
                    <a:pt x="10479" y="4154"/>
                  </a:cubicBezTo>
                  <a:cubicBezTo>
                    <a:pt x="9771" y="4154"/>
                    <a:pt x="9897" y="5761"/>
                    <a:pt x="9897" y="5761"/>
                  </a:cubicBezTo>
                  <a:cubicBezTo>
                    <a:pt x="5833" y="5697"/>
                    <a:pt x="2504" y="2272"/>
                    <a:pt x="2504" y="2272"/>
                  </a:cubicBezTo>
                  <a:cubicBezTo>
                    <a:pt x="2046" y="1771"/>
                    <a:pt x="1723" y="1569"/>
                    <a:pt x="1501" y="1569"/>
                  </a:cubicBezTo>
                  <a:cubicBezTo>
                    <a:pt x="572" y="1569"/>
                    <a:pt x="1384" y="5089"/>
                    <a:pt x="1384" y="5089"/>
                  </a:cubicBezTo>
                  <a:lnTo>
                    <a:pt x="1384" y="10018"/>
                  </a:lnTo>
                  <a:cubicBezTo>
                    <a:pt x="1448" y="11330"/>
                    <a:pt x="2568" y="11842"/>
                    <a:pt x="2568" y="11842"/>
                  </a:cubicBezTo>
                  <a:cubicBezTo>
                    <a:pt x="2387" y="11832"/>
                    <a:pt x="2223" y="11827"/>
                    <a:pt x="2074" y="11827"/>
                  </a:cubicBezTo>
                  <a:cubicBezTo>
                    <a:pt x="0" y="11827"/>
                    <a:pt x="1032" y="12802"/>
                    <a:pt x="1032" y="12802"/>
                  </a:cubicBezTo>
                  <a:cubicBezTo>
                    <a:pt x="3112" y="13859"/>
                    <a:pt x="488" y="14659"/>
                    <a:pt x="488" y="14659"/>
                  </a:cubicBezTo>
                  <a:lnTo>
                    <a:pt x="392" y="15395"/>
                  </a:lnTo>
                  <a:cubicBezTo>
                    <a:pt x="552" y="15395"/>
                    <a:pt x="712" y="15363"/>
                    <a:pt x="904" y="15363"/>
                  </a:cubicBezTo>
                  <a:cubicBezTo>
                    <a:pt x="1384" y="15363"/>
                    <a:pt x="1768" y="15459"/>
                    <a:pt x="2088" y="15555"/>
                  </a:cubicBezTo>
                  <a:lnTo>
                    <a:pt x="2440" y="15715"/>
                  </a:lnTo>
                  <a:lnTo>
                    <a:pt x="2344" y="16067"/>
                  </a:lnTo>
                  <a:cubicBezTo>
                    <a:pt x="2344" y="16067"/>
                    <a:pt x="2344" y="16163"/>
                    <a:pt x="2376" y="16291"/>
                  </a:cubicBezTo>
                  <a:cubicBezTo>
                    <a:pt x="2504" y="16483"/>
                    <a:pt x="2824" y="16611"/>
                    <a:pt x="3272" y="16675"/>
                  </a:cubicBezTo>
                  <a:lnTo>
                    <a:pt x="3336" y="16675"/>
                  </a:lnTo>
                  <a:cubicBezTo>
                    <a:pt x="3432" y="16739"/>
                    <a:pt x="4296" y="17091"/>
                    <a:pt x="4616" y="18115"/>
                  </a:cubicBezTo>
                  <a:cubicBezTo>
                    <a:pt x="4904" y="18884"/>
                    <a:pt x="4776" y="19812"/>
                    <a:pt x="4264" y="20804"/>
                  </a:cubicBezTo>
                  <a:cubicBezTo>
                    <a:pt x="4488" y="21220"/>
                    <a:pt x="5289" y="22052"/>
                    <a:pt x="7209" y="22052"/>
                  </a:cubicBezTo>
                  <a:lnTo>
                    <a:pt x="7369" y="22052"/>
                  </a:lnTo>
                  <a:cubicBezTo>
                    <a:pt x="7497" y="21860"/>
                    <a:pt x="7657" y="21604"/>
                    <a:pt x="7977" y="21476"/>
                  </a:cubicBezTo>
                  <a:cubicBezTo>
                    <a:pt x="8137" y="21412"/>
                    <a:pt x="8265" y="21412"/>
                    <a:pt x="8457" y="21412"/>
                  </a:cubicBezTo>
                  <a:cubicBezTo>
                    <a:pt x="8777" y="21412"/>
                    <a:pt x="9129" y="21540"/>
                    <a:pt x="9513" y="21732"/>
                  </a:cubicBezTo>
                  <a:cubicBezTo>
                    <a:pt x="9897" y="21796"/>
                    <a:pt x="11466" y="22180"/>
                    <a:pt x="12266" y="22916"/>
                  </a:cubicBezTo>
                  <a:cubicBezTo>
                    <a:pt x="12554" y="22852"/>
                    <a:pt x="13098" y="22756"/>
                    <a:pt x="13706" y="22756"/>
                  </a:cubicBezTo>
                  <a:cubicBezTo>
                    <a:pt x="14218" y="22756"/>
                    <a:pt x="14666" y="22852"/>
                    <a:pt x="15018" y="23012"/>
                  </a:cubicBezTo>
                  <a:lnTo>
                    <a:pt x="15114" y="23044"/>
                  </a:lnTo>
                  <a:cubicBezTo>
                    <a:pt x="15114" y="23044"/>
                    <a:pt x="15306" y="23204"/>
                    <a:pt x="15819" y="23204"/>
                  </a:cubicBezTo>
                  <a:cubicBezTo>
                    <a:pt x="16171" y="23204"/>
                    <a:pt x="16587" y="23140"/>
                    <a:pt x="17067" y="23012"/>
                  </a:cubicBezTo>
                  <a:lnTo>
                    <a:pt x="17131" y="23012"/>
                  </a:lnTo>
                  <a:cubicBezTo>
                    <a:pt x="17419" y="23012"/>
                    <a:pt x="18091" y="22980"/>
                    <a:pt x="18891" y="22980"/>
                  </a:cubicBezTo>
                  <a:cubicBezTo>
                    <a:pt x="20235" y="22980"/>
                    <a:pt x="21068" y="23044"/>
                    <a:pt x="21452" y="23236"/>
                  </a:cubicBezTo>
                  <a:lnTo>
                    <a:pt x="22156" y="23236"/>
                  </a:lnTo>
                  <a:cubicBezTo>
                    <a:pt x="23948" y="23236"/>
                    <a:pt x="25068" y="23492"/>
                    <a:pt x="25516" y="24004"/>
                  </a:cubicBezTo>
                  <a:lnTo>
                    <a:pt x="31341" y="25157"/>
                  </a:lnTo>
                  <a:cubicBezTo>
                    <a:pt x="31309" y="24965"/>
                    <a:pt x="31309" y="24837"/>
                    <a:pt x="31309" y="24741"/>
                  </a:cubicBezTo>
                  <a:cubicBezTo>
                    <a:pt x="30861" y="22980"/>
                    <a:pt x="34350" y="9634"/>
                    <a:pt x="35278" y="6081"/>
                  </a:cubicBezTo>
                  <a:cubicBezTo>
                    <a:pt x="21388" y="2849"/>
                    <a:pt x="11210" y="0"/>
                    <a:pt x="1121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7"/>
            <p:cNvSpPr/>
            <p:nvPr/>
          </p:nvSpPr>
          <p:spPr>
            <a:xfrm>
              <a:off x="5923175" y="1352400"/>
              <a:ext cx="787375" cy="655350"/>
            </a:xfrm>
            <a:custGeom>
              <a:rect b="b" l="l" r="r" t="t"/>
              <a:pathLst>
                <a:path extrusionOk="0" h="26214" w="31495">
                  <a:moveTo>
                    <a:pt x="26438" y="1"/>
                  </a:moveTo>
                  <a:cubicBezTo>
                    <a:pt x="24262" y="449"/>
                    <a:pt x="24262" y="1377"/>
                    <a:pt x="24262" y="1377"/>
                  </a:cubicBezTo>
                  <a:cubicBezTo>
                    <a:pt x="23945" y="1356"/>
                    <a:pt x="23649" y="1346"/>
                    <a:pt x="23373" y="1346"/>
                  </a:cubicBezTo>
                  <a:cubicBezTo>
                    <a:pt x="19931" y="1346"/>
                    <a:pt x="19493" y="2881"/>
                    <a:pt x="19493" y="2881"/>
                  </a:cubicBezTo>
                  <a:cubicBezTo>
                    <a:pt x="18596" y="4482"/>
                    <a:pt x="14724" y="8898"/>
                    <a:pt x="14724" y="8898"/>
                  </a:cubicBezTo>
                  <a:cubicBezTo>
                    <a:pt x="16324" y="9411"/>
                    <a:pt x="16132" y="11011"/>
                    <a:pt x="16132" y="11011"/>
                  </a:cubicBezTo>
                  <a:cubicBezTo>
                    <a:pt x="16760" y="11467"/>
                    <a:pt x="17820" y="13374"/>
                    <a:pt x="16659" y="13374"/>
                  </a:cubicBezTo>
                  <a:cubicBezTo>
                    <a:pt x="16518" y="13374"/>
                    <a:pt x="16344" y="13346"/>
                    <a:pt x="16132" y="13283"/>
                  </a:cubicBezTo>
                  <a:cubicBezTo>
                    <a:pt x="15979" y="13243"/>
                    <a:pt x="15836" y="13225"/>
                    <a:pt x="15702" y="13225"/>
                  </a:cubicBezTo>
                  <a:cubicBezTo>
                    <a:pt x="14131" y="13225"/>
                    <a:pt x="13860" y="15780"/>
                    <a:pt x="13860" y="15780"/>
                  </a:cubicBezTo>
                  <a:cubicBezTo>
                    <a:pt x="13498" y="15699"/>
                    <a:pt x="13167" y="15666"/>
                    <a:pt x="12867" y="15666"/>
                  </a:cubicBezTo>
                  <a:cubicBezTo>
                    <a:pt x="11250" y="15666"/>
                    <a:pt x="10499" y="16644"/>
                    <a:pt x="10499" y="16644"/>
                  </a:cubicBezTo>
                  <a:cubicBezTo>
                    <a:pt x="9838" y="16057"/>
                    <a:pt x="9126" y="15862"/>
                    <a:pt x="8472" y="15862"/>
                  </a:cubicBezTo>
                  <a:cubicBezTo>
                    <a:pt x="7163" y="15862"/>
                    <a:pt x="6082" y="16644"/>
                    <a:pt x="6082" y="16644"/>
                  </a:cubicBezTo>
                  <a:cubicBezTo>
                    <a:pt x="5580" y="16590"/>
                    <a:pt x="5142" y="16565"/>
                    <a:pt x="4763" y="16565"/>
                  </a:cubicBezTo>
                  <a:cubicBezTo>
                    <a:pt x="206" y="16565"/>
                    <a:pt x="3970" y="20165"/>
                    <a:pt x="3970" y="20165"/>
                  </a:cubicBezTo>
                  <a:cubicBezTo>
                    <a:pt x="5730" y="20709"/>
                    <a:pt x="97" y="24773"/>
                    <a:pt x="97" y="25125"/>
                  </a:cubicBezTo>
                  <a:cubicBezTo>
                    <a:pt x="97" y="25189"/>
                    <a:pt x="33" y="25222"/>
                    <a:pt x="1" y="25254"/>
                  </a:cubicBezTo>
                  <a:lnTo>
                    <a:pt x="1" y="25542"/>
                  </a:lnTo>
                  <a:lnTo>
                    <a:pt x="33" y="25542"/>
                  </a:lnTo>
                  <a:lnTo>
                    <a:pt x="3458" y="24613"/>
                  </a:lnTo>
                  <a:lnTo>
                    <a:pt x="12323" y="22853"/>
                  </a:lnTo>
                  <a:lnTo>
                    <a:pt x="16324" y="22181"/>
                  </a:lnTo>
                  <a:lnTo>
                    <a:pt x="19365" y="21573"/>
                  </a:lnTo>
                  <a:cubicBezTo>
                    <a:pt x="19557" y="21509"/>
                    <a:pt x="20581" y="21157"/>
                    <a:pt x="21477" y="21157"/>
                  </a:cubicBezTo>
                  <a:cubicBezTo>
                    <a:pt x="21893" y="21157"/>
                    <a:pt x="22245" y="21221"/>
                    <a:pt x="22501" y="21381"/>
                  </a:cubicBezTo>
                  <a:cubicBezTo>
                    <a:pt x="22693" y="21509"/>
                    <a:pt x="22853" y="21669"/>
                    <a:pt x="22917" y="21861"/>
                  </a:cubicBezTo>
                  <a:lnTo>
                    <a:pt x="23717" y="21829"/>
                  </a:lnTo>
                  <a:lnTo>
                    <a:pt x="23781" y="22213"/>
                  </a:lnTo>
                  <a:cubicBezTo>
                    <a:pt x="23781" y="22309"/>
                    <a:pt x="23974" y="24133"/>
                    <a:pt x="25606" y="24261"/>
                  </a:cubicBezTo>
                  <a:lnTo>
                    <a:pt x="25702" y="24261"/>
                  </a:lnTo>
                  <a:lnTo>
                    <a:pt x="26854" y="24741"/>
                  </a:lnTo>
                  <a:cubicBezTo>
                    <a:pt x="26886" y="24741"/>
                    <a:pt x="29447" y="25894"/>
                    <a:pt x="31175" y="26214"/>
                  </a:cubicBezTo>
                  <a:cubicBezTo>
                    <a:pt x="31495" y="25061"/>
                    <a:pt x="31079" y="21445"/>
                    <a:pt x="30695" y="19012"/>
                  </a:cubicBezTo>
                  <a:lnTo>
                    <a:pt x="30727" y="13891"/>
                  </a:lnTo>
                  <a:lnTo>
                    <a:pt x="29543" y="9539"/>
                  </a:lnTo>
                  <a:cubicBezTo>
                    <a:pt x="28998" y="9411"/>
                    <a:pt x="28646" y="9123"/>
                    <a:pt x="28454" y="8770"/>
                  </a:cubicBezTo>
                  <a:cubicBezTo>
                    <a:pt x="28198" y="8322"/>
                    <a:pt x="28294" y="7810"/>
                    <a:pt x="28358" y="7490"/>
                  </a:cubicBezTo>
                  <a:cubicBezTo>
                    <a:pt x="27814" y="6978"/>
                    <a:pt x="27494" y="5698"/>
                    <a:pt x="27366" y="5346"/>
                  </a:cubicBezTo>
                  <a:lnTo>
                    <a:pt x="27334" y="5218"/>
                  </a:lnTo>
                  <a:lnTo>
                    <a:pt x="27366" y="5090"/>
                  </a:lnTo>
                  <a:cubicBezTo>
                    <a:pt x="27526" y="4546"/>
                    <a:pt x="27462" y="3521"/>
                    <a:pt x="27366" y="3105"/>
                  </a:cubicBezTo>
                  <a:cubicBezTo>
                    <a:pt x="26918" y="2721"/>
                    <a:pt x="26662" y="1729"/>
                    <a:pt x="26438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7"/>
            <p:cNvSpPr/>
            <p:nvPr/>
          </p:nvSpPr>
          <p:spPr>
            <a:xfrm>
              <a:off x="6720150" y="1978125"/>
              <a:ext cx="212050" cy="136850"/>
            </a:xfrm>
            <a:custGeom>
              <a:rect b="b" l="l" r="r" t="t"/>
              <a:pathLst>
                <a:path extrusionOk="0" h="5474" w="8482">
                  <a:moveTo>
                    <a:pt x="7297" y="0"/>
                  </a:moveTo>
                  <a:cubicBezTo>
                    <a:pt x="7137" y="961"/>
                    <a:pt x="3521" y="2145"/>
                    <a:pt x="3521" y="2145"/>
                  </a:cubicBezTo>
                  <a:cubicBezTo>
                    <a:pt x="3373" y="2133"/>
                    <a:pt x="3235" y="2127"/>
                    <a:pt x="3107" y="2127"/>
                  </a:cubicBezTo>
                  <a:cubicBezTo>
                    <a:pt x="1567" y="2127"/>
                    <a:pt x="1376" y="2945"/>
                    <a:pt x="1376" y="2945"/>
                  </a:cubicBezTo>
                  <a:cubicBezTo>
                    <a:pt x="1056" y="3265"/>
                    <a:pt x="800" y="3489"/>
                    <a:pt x="640" y="3585"/>
                  </a:cubicBezTo>
                  <a:lnTo>
                    <a:pt x="0" y="5473"/>
                  </a:lnTo>
                  <a:cubicBezTo>
                    <a:pt x="4705" y="5121"/>
                    <a:pt x="8482" y="193"/>
                    <a:pt x="8482" y="193"/>
                  </a:cubicBezTo>
                  <a:lnTo>
                    <a:pt x="7297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3" name="Google Shape;1053;p37"/>
          <p:cNvSpPr txBox="1"/>
          <p:nvPr>
            <p:ph type="ctrTitle"/>
          </p:nvPr>
        </p:nvSpPr>
        <p:spPr>
          <a:xfrm>
            <a:off x="610875" y="598375"/>
            <a:ext cx="2148300" cy="143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STRATEGY</a:t>
            </a:r>
            <a:endParaRPr/>
          </a:p>
        </p:txBody>
      </p:sp>
      <p:sp>
        <p:nvSpPr>
          <p:cNvPr id="1054" name="Google Shape;1054;p37"/>
          <p:cNvSpPr txBox="1"/>
          <p:nvPr>
            <p:ph idx="4294967295" type="ctrTitle"/>
          </p:nvPr>
        </p:nvSpPr>
        <p:spPr>
          <a:xfrm>
            <a:off x="4535930" y="985900"/>
            <a:ext cx="1618200" cy="517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chemeClr val="accent3"/>
                </a:solidFill>
              </a:rPr>
              <a:t>GOAL</a:t>
            </a:r>
            <a:endParaRPr sz="2400">
              <a:solidFill>
                <a:schemeClr val="accent3"/>
              </a:solidFill>
            </a:endParaRPr>
          </a:p>
        </p:txBody>
      </p:sp>
      <p:sp>
        <p:nvSpPr>
          <p:cNvPr id="1055" name="Google Shape;1055;p37"/>
          <p:cNvSpPr txBox="1"/>
          <p:nvPr>
            <p:ph idx="4294967295" type="ctrTitle"/>
          </p:nvPr>
        </p:nvSpPr>
        <p:spPr>
          <a:xfrm>
            <a:off x="4552650" y="3411331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3"/>
                </a:solidFill>
              </a:rPr>
              <a:t>KEY ACTION 2</a:t>
            </a:r>
            <a:endParaRPr sz="1800">
              <a:solidFill>
                <a:schemeClr val="accent3"/>
              </a:solidFill>
            </a:endParaRPr>
          </a:p>
        </p:txBody>
      </p:sp>
      <p:sp>
        <p:nvSpPr>
          <p:cNvPr id="1056" name="Google Shape;1056;p37"/>
          <p:cNvSpPr txBox="1"/>
          <p:nvPr>
            <p:ph idx="4294967295" type="ctrTitle"/>
          </p:nvPr>
        </p:nvSpPr>
        <p:spPr>
          <a:xfrm>
            <a:off x="4552650" y="2072968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3"/>
                </a:solidFill>
              </a:rPr>
              <a:t>KEY ACTION 1</a:t>
            </a:r>
            <a:endParaRPr sz="1800">
              <a:solidFill>
                <a:schemeClr val="accent3"/>
              </a:solidFill>
            </a:endParaRPr>
          </a:p>
        </p:txBody>
      </p:sp>
      <p:sp>
        <p:nvSpPr>
          <p:cNvPr id="1057" name="Google Shape;1057;p37"/>
          <p:cNvSpPr txBox="1"/>
          <p:nvPr>
            <p:ph idx="4294967295" type="subTitle"/>
          </p:nvPr>
        </p:nvSpPr>
        <p:spPr>
          <a:xfrm>
            <a:off x="4512975" y="1369823"/>
            <a:ext cx="1664100" cy="66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The Sun is the star at the center of the Solar System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058" name="Google Shape;1058;p37"/>
          <p:cNvSpPr txBox="1"/>
          <p:nvPr>
            <p:ph idx="4294967295" type="subTitle"/>
          </p:nvPr>
        </p:nvSpPr>
        <p:spPr>
          <a:xfrm>
            <a:off x="4647250" y="2430315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Neptune is the fourth-largest planet in our Solar System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059" name="Google Shape;1059;p37"/>
          <p:cNvSpPr txBox="1"/>
          <p:nvPr>
            <p:ph idx="4294967295" type="subTitle"/>
          </p:nvPr>
        </p:nvSpPr>
        <p:spPr>
          <a:xfrm>
            <a:off x="4647250" y="3786211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Venus has a beautiful name, but it’s terribly hot</a:t>
            </a:r>
            <a:endParaRPr sz="1000">
              <a:solidFill>
                <a:schemeClr val="accent2"/>
              </a:solidFill>
            </a:endParaRPr>
          </a:p>
        </p:txBody>
      </p:sp>
      <p:cxnSp>
        <p:nvCxnSpPr>
          <p:cNvPr id="1060" name="Google Shape;1060;p37"/>
          <p:cNvCxnSpPr/>
          <p:nvPr/>
        </p:nvCxnSpPr>
        <p:spPr>
          <a:xfrm>
            <a:off x="6106950" y="2385686"/>
            <a:ext cx="6201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61" name="Google Shape;1061;p37"/>
          <p:cNvCxnSpPr/>
          <p:nvPr/>
        </p:nvCxnSpPr>
        <p:spPr>
          <a:xfrm>
            <a:off x="4069919" y="2392471"/>
            <a:ext cx="5877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62" name="Google Shape;1062;p37"/>
          <p:cNvCxnSpPr/>
          <p:nvPr/>
        </p:nvCxnSpPr>
        <p:spPr>
          <a:xfrm>
            <a:off x="4078008" y="3711600"/>
            <a:ext cx="5877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63" name="Google Shape;1063;p37"/>
          <p:cNvSpPr txBox="1"/>
          <p:nvPr>
            <p:ph idx="4294967295" type="ctrTitle"/>
          </p:nvPr>
        </p:nvSpPr>
        <p:spPr>
          <a:xfrm>
            <a:off x="6809700" y="2072968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1"/>
                </a:solidFill>
              </a:rPr>
              <a:t>02 JUPITER</a:t>
            </a:r>
            <a:endParaRPr sz="1800">
              <a:solidFill>
                <a:schemeClr val="accent1"/>
              </a:solidFill>
            </a:endParaRPr>
          </a:p>
        </p:txBody>
      </p:sp>
      <p:sp>
        <p:nvSpPr>
          <p:cNvPr id="1064" name="Google Shape;1064;p37"/>
          <p:cNvSpPr txBox="1"/>
          <p:nvPr>
            <p:ph idx="4294967295" type="subTitle"/>
          </p:nvPr>
        </p:nvSpPr>
        <p:spPr>
          <a:xfrm>
            <a:off x="6809700" y="2430315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It’s a gas giant and the biggest planet in our Solar System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065" name="Google Shape;1065;p37"/>
          <p:cNvSpPr txBox="1"/>
          <p:nvPr>
            <p:ph idx="4294967295" type="ctrTitle"/>
          </p:nvPr>
        </p:nvSpPr>
        <p:spPr>
          <a:xfrm>
            <a:off x="6809700" y="3411331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1"/>
                </a:solidFill>
              </a:rPr>
              <a:t>04 MARS</a:t>
            </a:r>
            <a:endParaRPr sz="1800">
              <a:solidFill>
                <a:schemeClr val="accent1"/>
              </a:solidFill>
            </a:endParaRPr>
          </a:p>
        </p:txBody>
      </p:sp>
      <p:sp>
        <p:nvSpPr>
          <p:cNvPr id="1066" name="Google Shape;1066;p37"/>
          <p:cNvSpPr txBox="1"/>
          <p:nvPr>
            <p:ph idx="4294967295" type="subTitle"/>
          </p:nvPr>
        </p:nvSpPr>
        <p:spPr>
          <a:xfrm>
            <a:off x="6809700" y="3785072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Despite being red, Mars is a cold place, not hot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067" name="Google Shape;1067;p37"/>
          <p:cNvSpPr txBox="1"/>
          <p:nvPr>
            <p:ph idx="4294967295" type="ctrTitle"/>
          </p:nvPr>
        </p:nvSpPr>
        <p:spPr>
          <a:xfrm>
            <a:off x="2371800" y="2072968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1"/>
                </a:solidFill>
              </a:rPr>
              <a:t>01 MERCURY</a:t>
            </a:r>
            <a:endParaRPr sz="1800">
              <a:solidFill>
                <a:schemeClr val="accent1"/>
              </a:solidFill>
            </a:endParaRPr>
          </a:p>
        </p:txBody>
      </p:sp>
      <p:sp>
        <p:nvSpPr>
          <p:cNvPr id="1068" name="Google Shape;1068;p37"/>
          <p:cNvSpPr txBox="1"/>
          <p:nvPr>
            <p:ph idx="4294967295" type="subTitle"/>
          </p:nvPr>
        </p:nvSpPr>
        <p:spPr>
          <a:xfrm>
            <a:off x="2616300" y="2430325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/>
              <a:t>It’s</a:t>
            </a:r>
            <a:r>
              <a:rPr lang="es" sz="1000"/>
              <a:t> th</a:t>
            </a:r>
            <a:r>
              <a:rPr lang="es" sz="1000">
                <a:solidFill>
                  <a:schemeClr val="accent2"/>
                </a:solidFill>
              </a:rPr>
              <a:t>e closest planet to the Sun and a bit larger than our Moon</a:t>
            </a:r>
            <a:endParaRPr sz="1000">
              <a:solidFill>
                <a:schemeClr val="accent2"/>
              </a:solidFill>
            </a:endParaRPr>
          </a:p>
          <a:p>
            <a:pPr indent="0" lvl="0" marL="0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000"/>
          </a:p>
        </p:txBody>
      </p:sp>
      <p:sp>
        <p:nvSpPr>
          <p:cNvPr id="1069" name="Google Shape;1069;p37"/>
          <p:cNvSpPr txBox="1"/>
          <p:nvPr>
            <p:ph idx="4294967295" type="ctrTitle"/>
          </p:nvPr>
        </p:nvSpPr>
        <p:spPr>
          <a:xfrm>
            <a:off x="2371800" y="3411331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1"/>
                </a:solidFill>
              </a:rPr>
              <a:t>03 SATURN</a:t>
            </a:r>
            <a:endParaRPr sz="1800">
              <a:solidFill>
                <a:schemeClr val="accent1"/>
              </a:solidFill>
            </a:endParaRPr>
          </a:p>
        </p:txBody>
      </p:sp>
      <p:sp>
        <p:nvSpPr>
          <p:cNvPr id="1070" name="Google Shape;1070;p37"/>
          <p:cNvSpPr txBox="1"/>
          <p:nvPr>
            <p:ph idx="4294967295" type="subTitle"/>
          </p:nvPr>
        </p:nvSpPr>
        <p:spPr>
          <a:xfrm>
            <a:off x="2616300" y="3785072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It’s a gas giant, composed mostly of hydrogen and helium</a:t>
            </a:r>
            <a:endParaRPr sz="1000">
              <a:solidFill>
                <a:schemeClr val="accent2"/>
              </a:solidFill>
            </a:endParaRPr>
          </a:p>
        </p:txBody>
      </p:sp>
      <p:grpSp>
        <p:nvGrpSpPr>
          <p:cNvPr id="1071" name="Google Shape;1071;p37"/>
          <p:cNvGrpSpPr/>
          <p:nvPr/>
        </p:nvGrpSpPr>
        <p:grpSpPr>
          <a:xfrm>
            <a:off x="5185762" y="598370"/>
            <a:ext cx="296516" cy="375791"/>
            <a:chOff x="1741075" y="238125"/>
            <a:chExt cx="4118275" cy="5219325"/>
          </a:xfrm>
        </p:grpSpPr>
        <p:sp>
          <p:nvSpPr>
            <p:cNvPr id="1072" name="Google Shape;1072;p37"/>
            <p:cNvSpPr/>
            <p:nvPr/>
          </p:nvSpPr>
          <p:spPr>
            <a:xfrm>
              <a:off x="1741075" y="2139025"/>
              <a:ext cx="4118275" cy="3318425"/>
            </a:xfrm>
            <a:custGeom>
              <a:rect b="b" l="l" r="r" t="t"/>
              <a:pathLst>
                <a:path extrusionOk="0" h="132737" w="164731">
                  <a:moveTo>
                    <a:pt x="4078" y="1"/>
                  </a:moveTo>
                  <a:cubicBezTo>
                    <a:pt x="1827" y="1"/>
                    <a:pt x="0" y="1828"/>
                    <a:pt x="0" y="4078"/>
                  </a:cubicBezTo>
                  <a:lnTo>
                    <a:pt x="0" y="128654"/>
                  </a:lnTo>
                  <a:cubicBezTo>
                    <a:pt x="0" y="130089"/>
                    <a:pt x="751" y="131394"/>
                    <a:pt x="1958" y="132144"/>
                  </a:cubicBezTo>
                  <a:cubicBezTo>
                    <a:pt x="2613" y="132541"/>
                    <a:pt x="3342" y="132737"/>
                    <a:pt x="4072" y="132737"/>
                  </a:cubicBezTo>
                  <a:cubicBezTo>
                    <a:pt x="4721" y="132737"/>
                    <a:pt x="5371" y="132582"/>
                    <a:pt x="5970" y="132274"/>
                  </a:cubicBezTo>
                  <a:lnTo>
                    <a:pt x="82366" y="92511"/>
                  </a:lnTo>
                  <a:lnTo>
                    <a:pt x="158761" y="132274"/>
                  </a:lnTo>
                  <a:cubicBezTo>
                    <a:pt x="159348" y="132568"/>
                    <a:pt x="160001" y="132731"/>
                    <a:pt x="160653" y="132731"/>
                  </a:cubicBezTo>
                  <a:cubicBezTo>
                    <a:pt x="161403" y="132731"/>
                    <a:pt x="162121" y="132535"/>
                    <a:pt x="162774" y="132144"/>
                  </a:cubicBezTo>
                  <a:cubicBezTo>
                    <a:pt x="163980" y="131394"/>
                    <a:pt x="164731" y="130089"/>
                    <a:pt x="164731" y="128654"/>
                  </a:cubicBezTo>
                  <a:lnTo>
                    <a:pt x="164731" y="71438"/>
                  </a:lnTo>
                  <a:cubicBezTo>
                    <a:pt x="164731" y="69188"/>
                    <a:pt x="162904" y="67361"/>
                    <a:pt x="160653" y="67361"/>
                  </a:cubicBezTo>
                  <a:cubicBezTo>
                    <a:pt x="158402" y="67361"/>
                    <a:pt x="156576" y="69188"/>
                    <a:pt x="156576" y="71438"/>
                  </a:cubicBezTo>
                  <a:lnTo>
                    <a:pt x="156576" y="121934"/>
                  </a:lnTo>
                  <a:lnTo>
                    <a:pt x="84258" y="84291"/>
                  </a:lnTo>
                  <a:cubicBezTo>
                    <a:pt x="83670" y="83981"/>
                    <a:pt x="83018" y="83826"/>
                    <a:pt x="82366" y="83826"/>
                  </a:cubicBezTo>
                  <a:cubicBezTo>
                    <a:pt x="81713" y="83826"/>
                    <a:pt x="81061" y="83981"/>
                    <a:pt x="80474" y="84291"/>
                  </a:cubicBezTo>
                  <a:lnTo>
                    <a:pt x="8155" y="121934"/>
                  </a:lnTo>
                  <a:lnTo>
                    <a:pt x="8155" y="4078"/>
                  </a:lnTo>
                  <a:cubicBezTo>
                    <a:pt x="8155" y="1828"/>
                    <a:pt x="6329" y="1"/>
                    <a:pt x="4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7"/>
            <p:cNvSpPr/>
            <p:nvPr/>
          </p:nvSpPr>
          <p:spPr>
            <a:xfrm>
              <a:off x="1741075" y="238125"/>
              <a:ext cx="4118275" cy="3020600"/>
            </a:xfrm>
            <a:custGeom>
              <a:rect b="b" l="l" r="r" t="t"/>
              <a:pathLst>
                <a:path extrusionOk="0" h="120824" w="164731">
                  <a:moveTo>
                    <a:pt x="4078" y="0"/>
                  </a:moveTo>
                  <a:cubicBezTo>
                    <a:pt x="1827" y="0"/>
                    <a:pt x="0" y="1827"/>
                    <a:pt x="0" y="4077"/>
                  </a:cubicBezTo>
                  <a:lnTo>
                    <a:pt x="0" y="47299"/>
                  </a:lnTo>
                  <a:cubicBezTo>
                    <a:pt x="0" y="49550"/>
                    <a:pt x="1827" y="51376"/>
                    <a:pt x="4078" y="51376"/>
                  </a:cubicBezTo>
                  <a:cubicBezTo>
                    <a:pt x="6329" y="51376"/>
                    <a:pt x="8155" y="49550"/>
                    <a:pt x="8155" y="47299"/>
                  </a:cubicBezTo>
                  <a:lnTo>
                    <a:pt x="8155" y="8155"/>
                  </a:lnTo>
                  <a:lnTo>
                    <a:pt x="156576" y="8155"/>
                  </a:lnTo>
                  <a:lnTo>
                    <a:pt x="156576" y="116746"/>
                  </a:lnTo>
                  <a:cubicBezTo>
                    <a:pt x="156576" y="118997"/>
                    <a:pt x="158402" y="120824"/>
                    <a:pt x="160653" y="120824"/>
                  </a:cubicBezTo>
                  <a:cubicBezTo>
                    <a:pt x="162904" y="120824"/>
                    <a:pt x="164731" y="118997"/>
                    <a:pt x="164731" y="116746"/>
                  </a:cubicBezTo>
                  <a:lnTo>
                    <a:pt x="164731" y="4077"/>
                  </a:lnTo>
                  <a:cubicBezTo>
                    <a:pt x="164731" y="1827"/>
                    <a:pt x="162904" y="0"/>
                    <a:pt x="1606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7"/>
            <p:cNvSpPr/>
            <p:nvPr/>
          </p:nvSpPr>
          <p:spPr>
            <a:xfrm>
              <a:off x="2481550" y="1086225"/>
              <a:ext cx="2637325" cy="2504525"/>
            </a:xfrm>
            <a:custGeom>
              <a:rect b="b" l="l" r="r" t="t"/>
              <a:pathLst>
                <a:path extrusionOk="0" h="100181" w="105493">
                  <a:moveTo>
                    <a:pt x="52747" y="13277"/>
                  </a:moveTo>
                  <a:lnTo>
                    <a:pt x="64033" y="36176"/>
                  </a:lnTo>
                  <a:cubicBezTo>
                    <a:pt x="64620" y="37383"/>
                    <a:pt x="65795" y="38199"/>
                    <a:pt x="67099" y="38394"/>
                  </a:cubicBezTo>
                  <a:lnTo>
                    <a:pt x="92380" y="42048"/>
                  </a:lnTo>
                  <a:lnTo>
                    <a:pt x="74113" y="59891"/>
                  </a:lnTo>
                  <a:cubicBezTo>
                    <a:pt x="73134" y="60804"/>
                    <a:pt x="72710" y="62174"/>
                    <a:pt x="72938" y="63479"/>
                  </a:cubicBezTo>
                  <a:lnTo>
                    <a:pt x="77244" y="88629"/>
                  </a:lnTo>
                  <a:lnTo>
                    <a:pt x="54639" y="76788"/>
                  </a:lnTo>
                  <a:cubicBezTo>
                    <a:pt x="54051" y="76462"/>
                    <a:pt x="53407" y="76299"/>
                    <a:pt x="52759" y="76299"/>
                  </a:cubicBezTo>
                  <a:cubicBezTo>
                    <a:pt x="52110" y="76299"/>
                    <a:pt x="51458" y="76462"/>
                    <a:pt x="50855" y="76788"/>
                  </a:cubicBezTo>
                  <a:lnTo>
                    <a:pt x="28282" y="88661"/>
                  </a:lnTo>
                  <a:lnTo>
                    <a:pt x="32587" y="63512"/>
                  </a:lnTo>
                  <a:cubicBezTo>
                    <a:pt x="32816" y="62174"/>
                    <a:pt x="32359" y="60837"/>
                    <a:pt x="31413" y="59891"/>
                  </a:cubicBezTo>
                  <a:lnTo>
                    <a:pt x="13113" y="42080"/>
                  </a:lnTo>
                  <a:lnTo>
                    <a:pt x="38394" y="38394"/>
                  </a:lnTo>
                  <a:cubicBezTo>
                    <a:pt x="39699" y="38199"/>
                    <a:pt x="40840" y="37383"/>
                    <a:pt x="41460" y="36176"/>
                  </a:cubicBezTo>
                  <a:lnTo>
                    <a:pt x="52747" y="13277"/>
                  </a:lnTo>
                  <a:close/>
                  <a:moveTo>
                    <a:pt x="52747" y="1"/>
                  </a:moveTo>
                  <a:cubicBezTo>
                    <a:pt x="51181" y="1"/>
                    <a:pt x="49778" y="881"/>
                    <a:pt x="49093" y="2251"/>
                  </a:cubicBezTo>
                  <a:lnTo>
                    <a:pt x="35099" y="30631"/>
                  </a:lnTo>
                  <a:lnTo>
                    <a:pt x="3784" y="35197"/>
                  </a:lnTo>
                  <a:cubicBezTo>
                    <a:pt x="2251" y="35426"/>
                    <a:pt x="946" y="36502"/>
                    <a:pt x="490" y="37970"/>
                  </a:cubicBezTo>
                  <a:cubicBezTo>
                    <a:pt x="0" y="39471"/>
                    <a:pt x="392" y="41069"/>
                    <a:pt x="1501" y="42146"/>
                  </a:cubicBezTo>
                  <a:lnTo>
                    <a:pt x="24172" y="64229"/>
                  </a:lnTo>
                  <a:lnTo>
                    <a:pt x="18822" y="95414"/>
                  </a:lnTo>
                  <a:cubicBezTo>
                    <a:pt x="18561" y="96947"/>
                    <a:pt x="19213" y="98513"/>
                    <a:pt x="20453" y="99426"/>
                  </a:cubicBezTo>
                  <a:cubicBezTo>
                    <a:pt x="21171" y="99915"/>
                    <a:pt x="22019" y="100176"/>
                    <a:pt x="22867" y="100176"/>
                  </a:cubicBezTo>
                  <a:cubicBezTo>
                    <a:pt x="23519" y="100176"/>
                    <a:pt x="24172" y="100046"/>
                    <a:pt x="24759" y="99720"/>
                  </a:cubicBezTo>
                  <a:lnTo>
                    <a:pt x="52747" y="84975"/>
                  </a:lnTo>
                  <a:lnTo>
                    <a:pt x="80767" y="99720"/>
                  </a:lnTo>
                  <a:cubicBezTo>
                    <a:pt x="81356" y="100028"/>
                    <a:pt x="82000" y="100180"/>
                    <a:pt x="82644" y="100180"/>
                  </a:cubicBezTo>
                  <a:cubicBezTo>
                    <a:pt x="83496" y="100180"/>
                    <a:pt x="84348" y="99914"/>
                    <a:pt x="85073" y="99393"/>
                  </a:cubicBezTo>
                  <a:cubicBezTo>
                    <a:pt x="86312" y="98480"/>
                    <a:pt x="86932" y="96947"/>
                    <a:pt x="86671" y="95414"/>
                  </a:cubicBezTo>
                  <a:lnTo>
                    <a:pt x="81322" y="64229"/>
                  </a:lnTo>
                  <a:lnTo>
                    <a:pt x="103992" y="42146"/>
                  </a:lnTo>
                  <a:cubicBezTo>
                    <a:pt x="105101" y="41036"/>
                    <a:pt x="105493" y="39438"/>
                    <a:pt x="105004" y="37938"/>
                  </a:cubicBezTo>
                  <a:cubicBezTo>
                    <a:pt x="104514" y="36470"/>
                    <a:pt x="103242" y="35393"/>
                    <a:pt x="101709" y="35165"/>
                  </a:cubicBezTo>
                  <a:lnTo>
                    <a:pt x="70394" y="30631"/>
                  </a:lnTo>
                  <a:lnTo>
                    <a:pt x="56400" y="2251"/>
                  </a:lnTo>
                  <a:cubicBezTo>
                    <a:pt x="55715" y="881"/>
                    <a:pt x="54280" y="1"/>
                    <a:pt x="527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7"/>
            <p:cNvSpPr/>
            <p:nvPr/>
          </p:nvSpPr>
          <p:spPr>
            <a:xfrm>
              <a:off x="1741075" y="1732925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0"/>
                  </a:moveTo>
                  <a:cubicBezTo>
                    <a:pt x="3001" y="0"/>
                    <a:pt x="1958" y="457"/>
                    <a:pt x="1207" y="1207"/>
                  </a:cubicBezTo>
                  <a:cubicBezTo>
                    <a:pt x="424" y="1957"/>
                    <a:pt x="0" y="3001"/>
                    <a:pt x="0" y="4078"/>
                  </a:cubicBezTo>
                  <a:cubicBezTo>
                    <a:pt x="0" y="5154"/>
                    <a:pt x="424" y="6231"/>
                    <a:pt x="1207" y="6981"/>
                  </a:cubicBezTo>
                  <a:cubicBezTo>
                    <a:pt x="1958" y="7731"/>
                    <a:pt x="3001" y="8155"/>
                    <a:pt x="4078" y="8155"/>
                  </a:cubicBezTo>
                  <a:cubicBezTo>
                    <a:pt x="5154" y="8155"/>
                    <a:pt x="6198" y="7731"/>
                    <a:pt x="6948" y="6981"/>
                  </a:cubicBezTo>
                  <a:cubicBezTo>
                    <a:pt x="7731" y="6198"/>
                    <a:pt x="8155" y="5154"/>
                    <a:pt x="8155" y="4078"/>
                  </a:cubicBezTo>
                  <a:cubicBezTo>
                    <a:pt x="8155" y="3001"/>
                    <a:pt x="7731" y="1957"/>
                    <a:pt x="6948" y="1207"/>
                  </a:cubicBezTo>
                  <a:cubicBezTo>
                    <a:pt x="6198" y="457"/>
                    <a:pt x="5154" y="0"/>
                    <a:pt x="40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7"/>
            <p:cNvSpPr/>
            <p:nvPr/>
          </p:nvSpPr>
          <p:spPr>
            <a:xfrm>
              <a:off x="5655450" y="3429150"/>
              <a:ext cx="203900" cy="203900"/>
            </a:xfrm>
            <a:custGeom>
              <a:rect b="b" l="l" r="r" t="t"/>
              <a:pathLst>
                <a:path extrusionOk="0" h="8156" w="8156">
                  <a:moveTo>
                    <a:pt x="4078" y="1"/>
                  </a:moveTo>
                  <a:cubicBezTo>
                    <a:pt x="3002" y="1"/>
                    <a:pt x="1958" y="425"/>
                    <a:pt x="1208" y="1175"/>
                  </a:cubicBezTo>
                  <a:cubicBezTo>
                    <a:pt x="425" y="1925"/>
                    <a:pt x="1" y="3002"/>
                    <a:pt x="1" y="4078"/>
                  </a:cubicBezTo>
                  <a:cubicBezTo>
                    <a:pt x="1" y="5122"/>
                    <a:pt x="425" y="6198"/>
                    <a:pt x="1208" y="6949"/>
                  </a:cubicBezTo>
                  <a:cubicBezTo>
                    <a:pt x="1958" y="7699"/>
                    <a:pt x="3002" y="8155"/>
                    <a:pt x="4078" y="8155"/>
                  </a:cubicBezTo>
                  <a:cubicBezTo>
                    <a:pt x="5155" y="8155"/>
                    <a:pt x="6199" y="7699"/>
                    <a:pt x="6949" y="6949"/>
                  </a:cubicBezTo>
                  <a:cubicBezTo>
                    <a:pt x="7732" y="6198"/>
                    <a:pt x="8156" y="5122"/>
                    <a:pt x="8156" y="4078"/>
                  </a:cubicBezTo>
                  <a:cubicBezTo>
                    <a:pt x="8156" y="3002"/>
                    <a:pt x="7732" y="1925"/>
                    <a:pt x="6949" y="1175"/>
                  </a:cubicBezTo>
                  <a:cubicBezTo>
                    <a:pt x="6199" y="425"/>
                    <a:pt x="5155" y="1"/>
                    <a:pt x="4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1077" name="Google Shape;1077;p37"/>
          <p:cNvCxnSpPr/>
          <p:nvPr/>
        </p:nvCxnSpPr>
        <p:spPr>
          <a:xfrm>
            <a:off x="5345025" y="1856000"/>
            <a:ext cx="0" cy="27600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78" name="Google Shape;1078;p37"/>
          <p:cNvSpPr/>
          <p:nvPr/>
        </p:nvSpPr>
        <p:spPr>
          <a:xfrm>
            <a:off x="8780025" y="824775"/>
            <a:ext cx="538800" cy="208800"/>
          </a:xfrm>
          <a:prstGeom prst="rect">
            <a:avLst/>
          </a:prstGeom>
          <a:solidFill>
            <a:srgbClr val="FF9900">
              <a:alpha val="392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079" name="Google Shape;1079;p37"/>
          <p:cNvCxnSpPr/>
          <p:nvPr/>
        </p:nvCxnSpPr>
        <p:spPr>
          <a:xfrm>
            <a:off x="6106950" y="3711611"/>
            <a:ext cx="6201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080" name="Google Shape;1080;p37"/>
          <p:cNvGrpSpPr/>
          <p:nvPr/>
        </p:nvGrpSpPr>
        <p:grpSpPr>
          <a:xfrm>
            <a:off x="225" y="4793775"/>
            <a:ext cx="9144000" cy="349800"/>
            <a:chOff x="225" y="4793775"/>
            <a:chExt cx="9144000" cy="349800"/>
          </a:xfrm>
        </p:grpSpPr>
        <p:sp>
          <p:nvSpPr>
            <p:cNvPr id="1081" name="Google Shape;1081;p37"/>
            <p:cNvSpPr/>
            <p:nvPr/>
          </p:nvSpPr>
          <p:spPr>
            <a:xfrm>
              <a:off x="225" y="4793775"/>
              <a:ext cx="9144000" cy="34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1082" name="Google Shape;1082;p3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3383476" y="4813902"/>
              <a:ext cx="2367430" cy="30953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3" name="Google Shape;1083;p37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133214" y="4871500"/>
              <a:ext cx="665951" cy="1943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84" name="Google Shape;1084;p37"/>
            <p:cNvSpPr txBox="1"/>
            <p:nvPr/>
          </p:nvSpPr>
          <p:spPr>
            <a:xfrm>
              <a:off x="7081675" y="4871475"/>
              <a:ext cx="1076700" cy="194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900">
                  <a:solidFill>
                    <a:srgbClr val="FFFFFF"/>
                  </a:solidFill>
                  <a:latin typeface="Zilla Slab SemiBold"/>
                  <a:ea typeface="Zilla Slab SemiBold"/>
                  <a:cs typeface="Zilla Slab SemiBold"/>
                  <a:sym typeface="Zilla Slab SemiBold"/>
                </a:rPr>
                <a:t>FOLLOW US AT:</a:t>
              </a:r>
              <a:endParaRPr sz="900">
                <a:solidFill>
                  <a:srgbClr val="FFFFFF"/>
                </a:solidFill>
                <a:latin typeface="Zilla Slab SemiBold"/>
                <a:ea typeface="Zilla Slab SemiBold"/>
                <a:cs typeface="Zilla Slab SemiBold"/>
                <a:sym typeface="Zilla Slab SemiBold"/>
              </a:endParaRPr>
            </a:p>
          </p:txBody>
        </p:sp>
      </p:grpSp>
      <p:grpSp>
        <p:nvGrpSpPr>
          <p:cNvPr id="1085" name="Google Shape;1085;p37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1086" name="Google Shape;1086;p37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1087" name="Google Shape;1087;p37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88" name="Google Shape;1088;p37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089" name="Google Shape;1089;p37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093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p38"/>
          <p:cNvSpPr/>
          <p:nvPr/>
        </p:nvSpPr>
        <p:spPr>
          <a:xfrm>
            <a:off x="1102125" y="1385400"/>
            <a:ext cx="6647700" cy="3065700"/>
          </a:xfrm>
          <a:prstGeom prst="rect">
            <a:avLst/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5" name="Google Shape;1095;p38"/>
          <p:cNvSpPr/>
          <p:nvPr/>
        </p:nvSpPr>
        <p:spPr>
          <a:xfrm>
            <a:off x="1332075" y="1185500"/>
            <a:ext cx="6647700" cy="30657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6" name="Google Shape;1096;p38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KEY ACTION ITEMS</a:t>
            </a:r>
            <a:endParaRPr/>
          </a:p>
        </p:txBody>
      </p:sp>
      <p:graphicFrame>
        <p:nvGraphicFramePr>
          <p:cNvPr id="1097" name="Google Shape;1097;p38"/>
          <p:cNvGraphicFramePr/>
          <p:nvPr/>
        </p:nvGraphicFramePr>
        <p:xfrm>
          <a:off x="1365786" y="123958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{940B5090-EA26-429B-B2E3-EE7835A2E867}</a:tableStyleId>
              </a:tblPr>
              <a:tblGrid>
                <a:gridCol w="1210975"/>
                <a:gridCol w="1697050"/>
                <a:gridCol w="1736150"/>
                <a:gridCol w="1768150"/>
              </a:tblGrid>
              <a:tr h="3919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>
                        <a:solidFill>
                          <a:schemeClr val="accent1"/>
                        </a:solidFill>
                        <a:latin typeface="Proxima Nova Semibold"/>
                        <a:ea typeface="Proxima Nova Semibold"/>
                        <a:cs typeface="Proxima Nova Semibold"/>
                        <a:sym typeface="Proxima Nova Semibold"/>
                      </a:endParaRPr>
                    </a:p>
                  </a:txBody>
                  <a:tcPr marT="91425" marB="91425" marR="91425" marL="91425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chemeClr val="accent1"/>
                          </a:solidFill>
                          <a:latin typeface="Proxima Nova Semibold"/>
                          <a:ea typeface="Proxima Nova Semibold"/>
                          <a:cs typeface="Proxima Nova Semibold"/>
                          <a:sym typeface="Proxima Nova Semibold"/>
                        </a:rPr>
                        <a:t>FIRST QUARTER</a:t>
                      </a:r>
                      <a:endParaRPr sz="1200">
                        <a:solidFill>
                          <a:schemeClr val="accent1"/>
                        </a:solidFill>
                        <a:latin typeface="Proxima Nova Semibold"/>
                        <a:ea typeface="Proxima Nova Semibold"/>
                        <a:cs typeface="Proxima Nova Semibold"/>
                        <a:sym typeface="Proxima Nova Semibold"/>
                      </a:endParaRPr>
                    </a:p>
                  </a:txBody>
                  <a:tcPr marT="91425" marB="91425" marR="91425" marL="91425" anchor="b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chemeClr val="accent1"/>
                          </a:solidFill>
                          <a:latin typeface="Proxima Nova Semibold"/>
                          <a:ea typeface="Proxima Nova Semibold"/>
                          <a:cs typeface="Proxima Nova Semibold"/>
                          <a:sym typeface="Proxima Nova Semibold"/>
                        </a:rPr>
                        <a:t>SECOND QUARTER</a:t>
                      </a:r>
                      <a:endParaRPr sz="1200">
                        <a:solidFill>
                          <a:schemeClr val="accent1"/>
                        </a:solidFill>
                        <a:latin typeface="Proxima Nova Semibold"/>
                        <a:ea typeface="Proxima Nova Semibold"/>
                        <a:cs typeface="Proxima Nova Semibold"/>
                        <a:sym typeface="Proxima Nova Semibold"/>
                      </a:endParaRPr>
                    </a:p>
                  </a:txBody>
                  <a:tcPr marT="91425" marB="91425" marR="91425" marL="91425" anchor="b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chemeClr val="accent1"/>
                          </a:solidFill>
                          <a:latin typeface="Proxima Nova Semibold"/>
                          <a:ea typeface="Proxima Nova Semibold"/>
                          <a:cs typeface="Proxima Nova Semibold"/>
                          <a:sym typeface="Proxima Nova Semibold"/>
                        </a:rPr>
                        <a:t>THIRD QUARTER</a:t>
                      </a:r>
                      <a:endParaRPr sz="1200">
                        <a:solidFill>
                          <a:schemeClr val="accent1"/>
                        </a:solidFill>
                        <a:latin typeface="Proxima Nova Semibold"/>
                        <a:ea typeface="Proxima Nova Semibold"/>
                        <a:cs typeface="Proxima Nova Semibold"/>
                        <a:sym typeface="Proxima Nova Semibold"/>
                      </a:endParaRPr>
                    </a:p>
                  </a:txBody>
                  <a:tcPr marT="91425" marB="91425" marR="91425" marL="91425" anchor="b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396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chemeClr val="dk1"/>
                          </a:solidFill>
                          <a:latin typeface="Proxima Nova Semibold"/>
                          <a:ea typeface="Proxima Nova Semibold"/>
                          <a:cs typeface="Proxima Nova Semibold"/>
                          <a:sym typeface="Proxima Nova Semibold"/>
                        </a:rPr>
                        <a:t>Key Action 1</a:t>
                      </a:r>
                      <a:endParaRPr sz="1200">
                        <a:solidFill>
                          <a:schemeClr val="dk1"/>
                        </a:solidFill>
                        <a:latin typeface="Proxima Nova Semibold"/>
                        <a:ea typeface="Proxima Nova Semibold"/>
                        <a:cs typeface="Proxima Nova Semibold"/>
                        <a:sym typeface="Proxima Nova Semibol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chemeClr val="accent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396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chemeClr val="dk1"/>
                          </a:solidFill>
                          <a:latin typeface="Proxima Nova Semibold"/>
                          <a:ea typeface="Proxima Nova Semibold"/>
                          <a:cs typeface="Proxima Nova Semibold"/>
                          <a:sym typeface="Proxima Nova Semibold"/>
                        </a:rPr>
                        <a:t>Key Action 2</a:t>
                      </a:r>
                      <a:endParaRPr sz="1200">
                        <a:solidFill>
                          <a:schemeClr val="dk1"/>
                        </a:solidFill>
                        <a:latin typeface="Proxima Nova Semibold"/>
                        <a:ea typeface="Proxima Nova Semibold"/>
                        <a:cs typeface="Proxima Nova Semibold"/>
                        <a:sym typeface="Proxima Nova Semibol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396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chemeClr val="dk1"/>
                          </a:solidFill>
                          <a:latin typeface="Proxima Nova Semibold"/>
                          <a:ea typeface="Proxima Nova Semibold"/>
                          <a:cs typeface="Proxima Nova Semibold"/>
                          <a:sym typeface="Proxima Nova Semibold"/>
                        </a:rPr>
                        <a:t>Key Action 3</a:t>
                      </a:r>
                      <a:endParaRPr sz="1200">
                        <a:solidFill>
                          <a:schemeClr val="dk1"/>
                        </a:solidFill>
                        <a:latin typeface="Proxima Nova Semibold"/>
                        <a:ea typeface="Proxima Nova Semibold"/>
                        <a:cs typeface="Proxima Nova Semibold"/>
                        <a:sym typeface="Proxima Nova Semibol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  <a:tr h="6396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chemeClr val="dk1"/>
                          </a:solidFill>
                          <a:latin typeface="Proxima Nova Semibold"/>
                          <a:ea typeface="Proxima Nova Semibold"/>
                          <a:cs typeface="Proxima Nova Semibold"/>
                          <a:sym typeface="Proxima Nova Semibold"/>
                        </a:rPr>
                        <a:t>Key Action 4</a:t>
                      </a:r>
                      <a:endParaRPr sz="1200">
                        <a:solidFill>
                          <a:schemeClr val="dk1"/>
                        </a:solidFill>
                        <a:latin typeface="Proxima Nova Semibold"/>
                        <a:ea typeface="Proxima Nova Semibold"/>
                        <a:cs typeface="Proxima Nova Semibold"/>
                        <a:sym typeface="Proxima Nova Semibold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Here you can describe your items for the quarter</a:t>
                      </a:r>
                      <a:endParaRPr sz="1000"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 anchor="ctr">
                    <a:lnL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19050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19050">
                      <a:solidFill>
                        <a:srgbClr val="DD7E6B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sp>
        <p:nvSpPr>
          <p:cNvPr id="1098" name="Google Shape;1098;p38"/>
          <p:cNvSpPr/>
          <p:nvPr/>
        </p:nvSpPr>
        <p:spPr>
          <a:xfrm>
            <a:off x="-191025" y="824775"/>
            <a:ext cx="538800" cy="2088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9" name="Google Shape;1099;p38"/>
          <p:cNvSpPr/>
          <p:nvPr/>
        </p:nvSpPr>
        <p:spPr>
          <a:xfrm>
            <a:off x="8751725" y="4451100"/>
            <a:ext cx="538800" cy="3612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03" name="Shape 1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" name="Google Shape;1104;p39"/>
          <p:cNvSpPr/>
          <p:nvPr/>
        </p:nvSpPr>
        <p:spPr>
          <a:xfrm>
            <a:off x="3018600" y="1225950"/>
            <a:ext cx="3106800" cy="2691600"/>
          </a:xfrm>
          <a:prstGeom prst="hexagon">
            <a:avLst>
              <a:gd fmla="val 25000" name="adj"/>
              <a:gd fmla="val 115470" name="vf"/>
            </a:avLst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105" name="Google Shape;1105;p39"/>
          <p:cNvPicPr preferRelativeResize="0"/>
          <p:nvPr/>
        </p:nvPicPr>
        <p:blipFill rotWithShape="1">
          <a:blip r:embed="rId3">
            <a:alphaModFix/>
          </a:blip>
          <a:srcRect b="12779" l="-3759" r="-657" t="26826"/>
          <a:stretch/>
        </p:blipFill>
        <p:spPr>
          <a:xfrm>
            <a:off x="3158496" y="1347025"/>
            <a:ext cx="2826900" cy="2449200"/>
          </a:xfrm>
          <a:prstGeom prst="hexagon">
            <a:avLst>
              <a:gd fmla="val 25000" name="adj"/>
              <a:gd fmla="val 115470" name="vf"/>
            </a:avLst>
          </a:prstGeom>
          <a:noFill/>
          <a:ln>
            <a:noFill/>
          </a:ln>
        </p:spPr>
      </p:pic>
      <p:sp>
        <p:nvSpPr>
          <p:cNvPr id="1106" name="Google Shape;1106;p39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TIMELINE</a:t>
            </a:r>
            <a:endParaRPr/>
          </a:p>
        </p:txBody>
      </p:sp>
      <p:sp>
        <p:nvSpPr>
          <p:cNvPr id="1107" name="Google Shape;1107;p39"/>
          <p:cNvSpPr txBox="1"/>
          <p:nvPr>
            <p:ph type="ctrTitle"/>
          </p:nvPr>
        </p:nvSpPr>
        <p:spPr>
          <a:xfrm>
            <a:off x="5721942" y="775386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1"/>
                </a:solidFill>
              </a:rPr>
              <a:t>DAY 1</a:t>
            </a:r>
            <a:endParaRPr sz="1400">
              <a:solidFill>
                <a:schemeClr val="accent1"/>
              </a:solidFill>
            </a:endParaRPr>
          </a:p>
        </p:txBody>
      </p:sp>
      <p:sp>
        <p:nvSpPr>
          <p:cNvPr id="1108" name="Google Shape;1108;p39"/>
          <p:cNvSpPr txBox="1"/>
          <p:nvPr>
            <p:ph idx="4294967295" type="subTitle"/>
          </p:nvPr>
        </p:nvSpPr>
        <p:spPr>
          <a:xfrm>
            <a:off x="5721942" y="1120123"/>
            <a:ext cx="1373700" cy="56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Saturn is the ringed one. It’s a gas giant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109" name="Google Shape;1109;p39"/>
          <p:cNvSpPr txBox="1"/>
          <p:nvPr>
            <p:ph type="ctrTitle"/>
          </p:nvPr>
        </p:nvSpPr>
        <p:spPr>
          <a:xfrm>
            <a:off x="6370835" y="2090361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1"/>
                </a:solidFill>
              </a:rPr>
              <a:t>DAY 2</a:t>
            </a:r>
            <a:endParaRPr sz="1400">
              <a:solidFill>
                <a:schemeClr val="accent1"/>
              </a:solidFill>
            </a:endParaRPr>
          </a:p>
        </p:txBody>
      </p:sp>
      <p:sp>
        <p:nvSpPr>
          <p:cNvPr id="1110" name="Google Shape;1110;p39"/>
          <p:cNvSpPr txBox="1"/>
          <p:nvPr>
            <p:ph idx="4294967295" type="subTitle"/>
          </p:nvPr>
        </p:nvSpPr>
        <p:spPr>
          <a:xfrm>
            <a:off x="6370835" y="2435098"/>
            <a:ext cx="1373700" cy="56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Mercury is the closest planet to the Sun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111" name="Google Shape;1111;p39"/>
          <p:cNvSpPr txBox="1"/>
          <p:nvPr>
            <p:ph type="ctrTitle"/>
          </p:nvPr>
        </p:nvSpPr>
        <p:spPr>
          <a:xfrm>
            <a:off x="5721942" y="3377296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1"/>
                </a:solidFill>
              </a:rPr>
              <a:t>DAY 3</a:t>
            </a:r>
            <a:endParaRPr sz="1400">
              <a:solidFill>
                <a:schemeClr val="accent1"/>
              </a:solidFill>
            </a:endParaRPr>
          </a:p>
        </p:txBody>
      </p:sp>
      <p:sp>
        <p:nvSpPr>
          <p:cNvPr id="1112" name="Google Shape;1112;p39"/>
          <p:cNvSpPr txBox="1"/>
          <p:nvPr>
            <p:ph idx="4294967295" type="subTitle"/>
          </p:nvPr>
        </p:nvSpPr>
        <p:spPr>
          <a:xfrm>
            <a:off x="5721950" y="3722029"/>
            <a:ext cx="1454700" cy="562500"/>
          </a:xfrm>
          <a:prstGeom prst="rect">
            <a:avLst/>
          </a:prstGeom>
        </p:spPr>
        <p:txBody>
          <a:bodyPr anchorCtr="0" anchor="t" bIns="91425" lIns="91425" spcFirstLastPara="1" rIns="0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Venus has a beautiful name, but it’s terribly hot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113" name="Google Shape;1113;p39"/>
          <p:cNvSpPr txBox="1"/>
          <p:nvPr>
            <p:ph type="ctrTitle"/>
          </p:nvPr>
        </p:nvSpPr>
        <p:spPr>
          <a:xfrm flipH="1">
            <a:off x="1807936" y="775386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1"/>
                </a:solidFill>
              </a:rPr>
              <a:t>DAY 6</a:t>
            </a:r>
            <a:endParaRPr sz="1400">
              <a:solidFill>
                <a:schemeClr val="accent1"/>
              </a:solidFill>
            </a:endParaRPr>
          </a:p>
        </p:txBody>
      </p:sp>
      <p:sp>
        <p:nvSpPr>
          <p:cNvPr id="1114" name="Google Shape;1114;p39"/>
          <p:cNvSpPr txBox="1"/>
          <p:nvPr>
            <p:ph idx="4294967295" type="subTitle"/>
          </p:nvPr>
        </p:nvSpPr>
        <p:spPr>
          <a:xfrm flipH="1">
            <a:off x="2052436" y="1120123"/>
            <a:ext cx="1373700" cy="56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Mercury is the closest planet to the Sun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115" name="Google Shape;1115;p39"/>
          <p:cNvSpPr txBox="1"/>
          <p:nvPr>
            <p:ph type="ctrTitle"/>
          </p:nvPr>
        </p:nvSpPr>
        <p:spPr>
          <a:xfrm flipH="1">
            <a:off x="1165829" y="2090361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1"/>
                </a:solidFill>
              </a:rPr>
              <a:t>DAY 5</a:t>
            </a:r>
            <a:endParaRPr sz="1400">
              <a:solidFill>
                <a:schemeClr val="accent1"/>
              </a:solidFill>
            </a:endParaRPr>
          </a:p>
        </p:txBody>
      </p:sp>
      <p:sp>
        <p:nvSpPr>
          <p:cNvPr id="1116" name="Google Shape;1116;p39"/>
          <p:cNvSpPr txBox="1"/>
          <p:nvPr>
            <p:ph idx="4294967295" type="subTitle"/>
          </p:nvPr>
        </p:nvSpPr>
        <p:spPr>
          <a:xfrm flipH="1">
            <a:off x="1165818" y="2435100"/>
            <a:ext cx="1618200" cy="56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Jupiter is the biggest planet in our Solar System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117" name="Google Shape;1117;p39"/>
          <p:cNvSpPr txBox="1"/>
          <p:nvPr>
            <p:ph type="ctrTitle"/>
          </p:nvPr>
        </p:nvSpPr>
        <p:spPr>
          <a:xfrm flipH="1">
            <a:off x="1807936" y="3377296"/>
            <a:ext cx="1618200" cy="517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accent1"/>
                </a:solidFill>
              </a:rPr>
              <a:t>DAY 4</a:t>
            </a:r>
            <a:endParaRPr sz="1400">
              <a:solidFill>
                <a:schemeClr val="accent1"/>
              </a:solidFill>
            </a:endParaRPr>
          </a:p>
        </p:txBody>
      </p:sp>
      <p:sp>
        <p:nvSpPr>
          <p:cNvPr id="1118" name="Google Shape;1118;p39"/>
          <p:cNvSpPr txBox="1"/>
          <p:nvPr>
            <p:ph idx="4294967295" type="subTitle"/>
          </p:nvPr>
        </p:nvSpPr>
        <p:spPr>
          <a:xfrm flipH="1">
            <a:off x="1971424" y="3722029"/>
            <a:ext cx="1454700" cy="56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Despite being red, Mars is a cold place, not hot</a:t>
            </a:r>
            <a:endParaRPr sz="1000">
              <a:solidFill>
                <a:schemeClr val="accent2"/>
              </a:solidFill>
            </a:endParaRPr>
          </a:p>
        </p:txBody>
      </p:sp>
      <p:sp>
        <p:nvSpPr>
          <p:cNvPr id="1119" name="Google Shape;1119;p39"/>
          <p:cNvSpPr/>
          <p:nvPr/>
        </p:nvSpPr>
        <p:spPr>
          <a:xfrm>
            <a:off x="-162725" y="4451100"/>
            <a:ext cx="538800" cy="3612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0" name="Google Shape;1120;p39"/>
          <p:cNvSpPr/>
          <p:nvPr/>
        </p:nvSpPr>
        <p:spPr>
          <a:xfrm>
            <a:off x="8893425" y="2140300"/>
            <a:ext cx="538800" cy="5175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1" name="Google Shape;1121;p39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1122" name="Google Shape;1122;p39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1123" name="Google Shape;1123;p39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124" name="Google Shape;1124;p39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25" name="Google Shape;1125;p39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42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2"/>
          <p:cNvSpPr txBox="1"/>
          <p:nvPr>
            <p:ph type="ctrTitle"/>
          </p:nvPr>
        </p:nvSpPr>
        <p:spPr>
          <a:xfrm>
            <a:off x="5714569" y="978487"/>
            <a:ext cx="2755800" cy="143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COMPANY</a:t>
            </a:r>
            <a:endParaRPr/>
          </a:p>
        </p:txBody>
      </p:sp>
      <p:sp>
        <p:nvSpPr>
          <p:cNvPr id="144" name="Google Shape;144;p22"/>
          <p:cNvSpPr txBox="1"/>
          <p:nvPr>
            <p:ph idx="1" type="subTitle"/>
          </p:nvPr>
        </p:nvSpPr>
        <p:spPr>
          <a:xfrm>
            <a:off x="5714569" y="2293325"/>
            <a:ext cx="2555400" cy="95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dk1"/>
                </a:solidFill>
              </a:rPr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5" name="Google Shape;145;p22"/>
          <p:cNvGrpSpPr/>
          <p:nvPr/>
        </p:nvGrpSpPr>
        <p:grpSpPr>
          <a:xfrm>
            <a:off x="3624642" y="2015497"/>
            <a:ext cx="594481" cy="668411"/>
            <a:chOff x="2523000" y="1954875"/>
            <a:chExt cx="262325" cy="295000"/>
          </a:xfrm>
        </p:grpSpPr>
        <p:sp>
          <p:nvSpPr>
            <p:cNvPr id="146" name="Google Shape;146;p22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2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8" name="Google Shape;148;p22"/>
          <p:cNvSpPr txBox="1"/>
          <p:nvPr/>
        </p:nvSpPr>
        <p:spPr>
          <a:xfrm>
            <a:off x="3499638" y="2683896"/>
            <a:ext cx="844500" cy="37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rPr>
              <a:t>YOUR LOGO</a:t>
            </a:r>
            <a:endParaRPr sz="1200">
              <a:latin typeface="Fira Sans Extra Condensed Medium"/>
              <a:ea typeface="Fira Sans Extra Condensed Medium"/>
              <a:cs typeface="Fira Sans Extra Condensed Medium"/>
              <a:sym typeface="Fira Sans Extra Condensed Medium"/>
            </a:endParaRPr>
          </a:p>
        </p:txBody>
      </p:sp>
      <p:pic>
        <p:nvPicPr>
          <p:cNvPr id="149" name="Google Shape;149;p22"/>
          <p:cNvPicPr preferRelativeResize="0"/>
          <p:nvPr/>
        </p:nvPicPr>
        <p:blipFill rotWithShape="1">
          <a:blip r:embed="rId3">
            <a:alphaModFix/>
          </a:blip>
          <a:srcRect b="0" l="14802" r="14809" t="0"/>
          <a:stretch/>
        </p:blipFill>
        <p:spPr>
          <a:xfrm>
            <a:off x="2" y="0"/>
            <a:ext cx="5430298" cy="5141808"/>
          </a:xfrm>
          <a:prstGeom prst="rect">
            <a:avLst/>
          </a:prstGeom>
          <a:noFill/>
          <a:ln>
            <a:noFill/>
          </a:ln>
        </p:spPr>
      </p:pic>
      <p:sp>
        <p:nvSpPr>
          <p:cNvPr id="150" name="Google Shape;150;p22"/>
          <p:cNvSpPr/>
          <p:nvPr/>
        </p:nvSpPr>
        <p:spPr>
          <a:xfrm>
            <a:off x="8470375" y="268975"/>
            <a:ext cx="1073700" cy="4083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1" name="Google Shape;151;p22"/>
          <p:cNvSpPr/>
          <p:nvPr/>
        </p:nvSpPr>
        <p:spPr>
          <a:xfrm>
            <a:off x="225" y="2683900"/>
            <a:ext cx="908400" cy="16125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2" name="Google Shape;152;p22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153" name="Google Shape;153;p22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154" name="Google Shape;154;p2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5" name="Google Shape;155;p22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56" name="Google Shape;156;p22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29" name="Shape 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0" name="Google Shape;1130;p40"/>
          <p:cNvPicPr preferRelativeResize="0"/>
          <p:nvPr/>
        </p:nvPicPr>
        <p:blipFill rotWithShape="1">
          <a:blip r:embed="rId3">
            <a:alphaModFix/>
          </a:blip>
          <a:srcRect b="5723" l="12538" r="6777" t="15225"/>
          <a:stretch/>
        </p:blipFill>
        <p:spPr>
          <a:xfrm>
            <a:off x="1551525" y="1069055"/>
            <a:ext cx="1311692" cy="12851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1" name="Google Shape;1131;p40"/>
          <p:cNvPicPr preferRelativeResize="0"/>
          <p:nvPr/>
        </p:nvPicPr>
        <p:blipFill rotWithShape="1">
          <a:blip r:embed="rId4">
            <a:alphaModFix/>
          </a:blip>
          <a:srcRect b="30371" l="23217" r="5713" t="0"/>
          <a:stretch/>
        </p:blipFill>
        <p:spPr>
          <a:xfrm>
            <a:off x="5123653" y="2941881"/>
            <a:ext cx="1363402" cy="1335744"/>
          </a:xfrm>
          <a:prstGeom prst="rect">
            <a:avLst/>
          </a:prstGeom>
          <a:noFill/>
          <a:ln>
            <a:noFill/>
          </a:ln>
        </p:spPr>
      </p:pic>
      <p:sp>
        <p:nvSpPr>
          <p:cNvPr id="1132" name="Google Shape;1132;p40"/>
          <p:cNvSpPr/>
          <p:nvPr/>
        </p:nvSpPr>
        <p:spPr>
          <a:xfrm>
            <a:off x="2514925" y="4067950"/>
            <a:ext cx="4148400" cy="5670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3" name="Google Shape;1133;p40"/>
          <p:cNvSpPr/>
          <p:nvPr/>
        </p:nvSpPr>
        <p:spPr>
          <a:xfrm>
            <a:off x="5479625" y="3879825"/>
            <a:ext cx="678600" cy="3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134" name="Google Shape;1134;p40"/>
          <p:cNvPicPr preferRelativeResize="0"/>
          <p:nvPr/>
        </p:nvPicPr>
        <p:blipFill rotWithShape="1">
          <a:blip r:embed="rId5">
            <a:alphaModFix/>
          </a:blip>
          <a:srcRect b="885" l="3561" r="8727" t="13182"/>
          <a:stretch/>
        </p:blipFill>
        <p:spPr>
          <a:xfrm>
            <a:off x="2674050" y="2941875"/>
            <a:ext cx="1363400" cy="133574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5" name="Google Shape;1135;p40"/>
          <p:cNvPicPr preferRelativeResize="0"/>
          <p:nvPr/>
        </p:nvPicPr>
        <p:blipFill rotWithShape="1">
          <a:blip r:embed="rId6">
            <a:alphaModFix/>
          </a:blip>
          <a:srcRect b="0" l="11720" r="11727" t="0"/>
          <a:stretch/>
        </p:blipFill>
        <p:spPr>
          <a:xfrm>
            <a:off x="3944100" y="1069055"/>
            <a:ext cx="1311702" cy="128512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6" name="Google Shape;1136;p40"/>
          <p:cNvPicPr preferRelativeResize="0"/>
          <p:nvPr/>
        </p:nvPicPr>
        <p:blipFill rotWithShape="1">
          <a:blip r:embed="rId7">
            <a:alphaModFix/>
          </a:blip>
          <a:srcRect b="17341" l="0" r="0" t="17341"/>
          <a:stretch/>
        </p:blipFill>
        <p:spPr>
          <a:xfrm>
            <a:off x="6315193" y="1069081"/>
            <a:ext cx="1311677" cy="1285099"/>
          </a:xfrm>
          <a:prstGeom prst="rect">
            <a:avLst/>
          </a:prstGeom>
          <a:noFill/>
          <a:ln>
            <a:noFill/>
          </a:ln>
        </p:spPr>
      </p:pic>
      <p:sp>
        <p:nvSpPr>
          <p:cNvPr id="1137" name="Google Shape;1137;p40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BUDGET</a:t>
            </a:r>
            <a:endParaRPr/>
          </a:p>
        </p:txBody>
      </p:sp>
      <p:sp>
        <p:nvSpPr>
          <p:cNvPr id="1138" name="Google Shape;1138;p40"/>
          <p:cNvSpPr/>
          <p:nvPr/>
        </p:nvSpPr>
        <p:spPr>
          <a:xfrm>
            <a:off x="1394725" y="2135850"/>
            <a:ext cx="6372000" cy="5670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9" name="Google Shape;1139;p40"/>
          <p:cNvSpPr txBox="1"/>
          <p:nvPr>
            <p:ph idx="2" type="ctrTitle"/>
          </p:nvPr>
        </p:nvSpPr>
        <p:spPr>
          <a:xfrm>
            <a:off x="1478623" y="241435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accent1"/>
                </a:solidFill>
              </a:rPr>
              <a:t>FOOD</a:t>
            </a:r>
            <a:endParaRPr sz="1600">
              <a:solidFill>
                <a:schemeClr val="accent1"/>
              </a:solidFill>
            </a:endParaRPr>
          </a:p>
        </p:txBody>
      </p:sp>
      <p:sp>
        <p:nvSpPr>
          <p:cNvPr id="1140" name="Google Shape;1140;p40"/>
          <p:cNvSpPr txBox="1"/>
          <p:nvPr>
            <p:ph idx="8" type="title"/>
          </p:nvPr>
        </p:nvSpPr>
        <p:spPr>
          <a:xfrm>
            <a:off x="5081024" y="3747132"/>
            <a:ext cx="14406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35%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141" name="Google Shape;1141;p40"/>
          <p:cNvSpPr txBox="1"/>
          <p:nvPr>
            <p:ph idx="5" type="ctrTitle"/>
          </p:nvPr>
        </p:nvSpPr>
        <p:spPr>
          <a:xfrm>
            <a:off x="2331052" y="4335275"/>
            <a:ext cx="20493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accent1"/>
                </a:solidFill>
              </a:rPr>
              <a:t>MARKETING</a:t>
            </a:r>
            <a:endParaRPr sz="1600">
              <a:solidFill>
                <a:schemeClr val="accent1"/>
              </a:solidFill>
            </a:endParaRPr>
          </a:p>
        </p:txBody>
      </p:sp>
      <p:sp>
        <p:nvSpPr>
          <p:cNvPr id="1142" name="Google Shape;1142;p40"/>
          <p:cNvSpPr txBox="1"/>
          <p:nvPr>
            <p:ph idx="6" type="ctrTitle"/>
          </p:nvPr>
        </p:nvSpPr>
        <p:spPr>
          <a:xfrm>
            <a:off x="5067845" y="4335286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accent1"/>
                </a:solidFill>
              </a:rPr>
              <a:t>STAFF</a:t>
            </a:r>
            <a:endParaRPr sz="1600">
              <a:solidFill>
                <a:schemeClr val="accent1"/>
              </a:solidFill>
            </a:endParaRPr>
          </a:p>
        </p:txBody>
      </p:sp>
      <p:sp>
        <p:nvSpPr>
          <p:cNvPr id="1143" name="Google Shape;1143;p40"/>
          <p:cNvSpPr txBox="1"/>
          <p:nvPr>
            <p:ph idx="3" type="ctrTitle"/>
          </p:nvPr>
        </p:nvSpPr>
        <p:spPr>
          <a:xfrm>
            <a:off x="3851645" y="241435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accent1"/>
                </a:solidFill>
              </a:rPr>
              <a:t>BEVERAGE</a:t>
            </a:r>
            <a:endParaRPr sz="1600">
              <a:solidFill>
                <a:schemeClr val="accent1"/>
              </a:solidFill>
            </a:endParaRPr>
          </a:p>
        </p:txBody>
      </p:sp>
      <p:sp>
        <p:nvSpPr>
          <p:cNvPr id="1144" name="Google Shape;1144;p40"/>
          <p:cNvSpPr txBox="1"/>
          <p:nvPr>
            <p:ph idx="4" type="ctrTitle"/>
          </p:nvPr>
        </p:nvSpPr>
        <p:spPr>
          <a:xfrm>
            <a:off x="6262320" y="2414350"/>
            <a:ext cx="1440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chemeClr val="accent1"/>
                </a:solidFill>
              </a:rPr>
              <a:t>RENT</a:t>
            </a:r>
            <a:endParaRPr sz="1600">
              <a:solidFill>
                <a:schemeClr val="accent1"/>
              </a:solidFill>
            </a:endParaRPr>
          </a:p>
        </p:txBody>
      </p:sp>
      <p:sp>
        <p:nvSpPr>
          <p:cNvPr id="1145" name="Google Shape;1145;p40"/>
          <p:cNvSpPr/>
          <p:nvPr/>
        </p:nvSpPr>
        <p:spPr>
          <a:xfrm>
            <a:off x="3016450" y="3879825"/>
            <a:ext cx="678600" cy="3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6" name="Google Shape;1146;p40"/>
          <p:cNvSpPr txBox="1"/>
          <p:nvPr>
            <p:ph idx="7" type="title"/>
          </p:nvPr>
        </p:nvSpPr>
        <p:spPr>
          <a:xfrm>
            <a:off x="2635452" y="3747132"/>
            <a:ext cx="14406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20%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147" name="Google Shape;1147;p40"/>
          <p:cNvSpPr/>
          <p:nvPr/>
        </p:nvSpPr>
        <p:spPr>
          <a:xfrm>
            <a:off x="4228425" y="1965850"/>
            <a:ext cx="678600" cy="3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8" name="Google Shape;1148;p40"/>
          <p:cNvSpPr/>
          <p:nvPr/>
        </p:nvSpPr>
        <p:spPr>
          <a:xfrm>
            <a:off x="6640357" y="1965850"/>
            <a:ext cx="678600" cy="3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9" name="Google Shape;1149;p40"/>
          <p:cNvSpPr txBox="1"/>
          <p:nvPr>
            <p:ph idx="9" type="title"/>
          </p:nvPr>
        </p:nvSpPr>
        <p:spPr>
          <a:xfrm>
            <a:off x="3851652" y="1836550"/>
            <a:ext cx="14406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5%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150" name="Google Shape;1150;p40"/>
          <p:cNvSpPr/>
          <p:nvPr/>
        </p:nvSpPr>
        <p:spPr>
          <a:xfrm>
            <a:off x="1868073" y="1965850"/>
            <a:ext cx="678600" cy="3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1" name="Google Shape;1151;p40"/>
          <p:cNvSpPr txBox="1"/>
          <p:nvPr>
            <p:ph idx="14" type="title"/>
          </p:nvPr>
        </p:nvSpPr>
        <p:spPr>
          <a:xfrm>
            <a:off x="1478623" y="1836550"/>
            <a:ext cx="14406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20%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152" name="Google Shape;1152;p40"/>
          <p:cNvSpPr/>
          <p:nvPr/>
        </p:nvSpPr>
        <p:spPr>
          <a:xfrm>
            <a:off x="-275725" y="2140300"/>
            <a:ext cx="538800" cy="5175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3" name="Google Shape;1153;p40"/>
          <p:cNvSpPr/>
          <p:nvPr/>
        </p:nvSpPr>
        <p:spPr>
          <a:xfrm>
            <a:off x="8858050" y="3131225"/>
            <a:ext cx="538800" cy="9345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4" name="Google Shape;1154;p40"/>
          <p:cNvSpPr txBox="1"/>
          <p:nvPr>
            <p:ph idx="13" type="title"/>
          </p:nvPr>
        </p:nvSpPr>
        <p:spPr>
          <a:xfrm>
            <a:off x="6262328" y="1836550"/>
            <a:ext cx="14406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30%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58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9" name="Google Shape;1159;p41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b="0" l="0" r="2362" t="10682"/>
          <a:stretch/>
        </p:blipFill>
        <p:spPr>
          <a:xfrm>
            <a:off x="618200" y="1215375"/>
            <a:ext cx="3745290" cy="150562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60" name="Google Shape;1160;p41"/>
          <p:cNvGrpSpPr/>
          <p:nvPr/>
        </p:nvGrpSpPr>
        <p:grpSpPr>
          <a:xfrm>
            <a:off x="7115171" y="3676023"/>
            <a:ext cx="1244627" cy="1014537"/>
            <a:chOff x="7390600" y="3581375"/>
            <a:chExt cx="1363825" cy="1111700"/>
          </a:xfrm>
        </p:grpSpPr>
        <p:sp>
          <p:nvSpPr>
            <p:cNvPr id="1161" name="Google Shape;1161;p41"/>
            <p:cNvSpPr/>
            <p:nvPr/>
          </p:nvSpPr>
          <p:spPr>
            <a:xfrm>
              <a:off x="7390600" y="3581375"/>
              <a:ext cx="1030200" cy="1030200"/>
            </a:xfrm>
            <a:prstGeom prst="ellipse">
              <a:avLst/>
            </a:prstGeom>
            <a:noFill/>
            <a:ln cap="flat" cmpd="sng" w="9525">
              <a:solidFill>
                <a:schemeClr val="accent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41"/>
            <p:cNvSpPr/>
            <p:nvPr/>
          </p:nvSpPr>
          <p:spPr>
            <a:xfrm>
              <a:off x="8008025" y="4305775"/>
              <a:ext cx="746400" cy="387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3" name="Google Shape;1163;p41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KPI OVERVIEW</a:t>
            </a:r>
            <a:endParaRPr/>
          </a:p>
        </p:txBody>
      </p:sp>
      <p:sp>
        <p:nvSpPr>
          <p:cNvPr id="1164" name="Google Shape;1164;p41"/>
          <p:cNvSpPr txBox="1"/>
          <p:nvPr/>
        </p:nvSpPr>
        <p:spPr>
          <a:xfrm>
            <a:off x="713225" y="2729925"/>
            <a:ext cx="39267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800">
                <a:solidFill>
                  <a:schemeClr val="accent2"/>
                </a:solidFill>
                <a:latin typeface="Proxima Nova"/>
                <a:ea typeface="Proxima Nova"/>
                <a:cs typeface="Proxima Nova"/>
                <a:sym typeface="Proxima Nova"/>
              </a:rPr>
              <a:t>If you want to modify this graph, click on it, follow the link, change the data and replace it </a:t>
            </a:r>
            <a:endParaRPr sz="800">
              <a:solidFill>
                <a:schemeClr val="accent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800">
              <a:solidFill>
                <a:schemeClr val="accent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chemeClr val="accent2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1165" name="Google Shape;1165;p41"/>
          <p:cNvSpPr txBox="1"/>
          <p:nvPr>
            <p:ph idx="4294967295" type="subTitle"/>
          </p:nvPr>
        </p:nvSpPr>
        <p:spPr>
          <a:xfrm>
            <a:off x="638578" y="2970979"/>
            <a:ext cx="2394600" cy="28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800">
                <a:solidFill>
                  <a:schemeClr val="dk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ANALYSIS</a:t>
            </a:r>
            <a:endParaRPr sz="1800">
              <a:solidFill>
                <a:schemeClr val="dk1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66" name="Google Shape;1166;p41"/>
          <p:cNvSpPr txBox="1"/>
          <p:nvPr>
            <p:ph idx="4294967295" type="subTitle"/>
          </p:nvPr>
        </p:nvSpPr>
        <p:spPr>
          <a:xfrm>
            <a:off x="625007" y="705751"/>
            <a:ext cx="2394600" cy="28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800">
                <a:solidFill>
                  <a:schemeClr val="dk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SALES AND EXPENSES</a:t>
            </a:r>
            <a:endParaRPr sz="1800">
              <a:solidFill>
                <a:schemeClr val="dk1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67" name="Google Shape;1167;p41"/>
          <p:cNvSpPr txBox="1"/>
          <p:nvPr/>
        </p:nvSpPr>
        <p:spPr>
          <a:xfrm rot="-5400000">
            <a:off x="3560090" y="1994408"/>
            <a:ext cx="542100" cy="3057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2018</a:t>
            </a:r>
            <a:endParaRPr sz="1200"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1168" name="Google Shape;1168;p41"/>
          <p:cNvSpPr txBox="1"/>
          <p:nvPr/>
        </p:nvSpPr>
        <p:spPr>
          <a:xfrm rot="-5400000">
            <a:off x="3741864" y="1445330"/>
            <a:ext cx="542100" cy="3057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2019</a:t>
            </a:r>
            <a:endParaRPr sz="1200"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1169" name="Google Shape;1169;p41"/>
          <p:cNvSpPr txBox="1"/>
          <p:nvPr>
            <p:ph idx="4294967295" type="subTitle"/>
          </p:nvPr>
        </p:nvSpPr>
        <p:spPr>
          <a:xfrm>
            <a:off x="6128564" y="705751"/>
            <a:ext cx="2394600" cy="28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800">
                <a:solidFill>
                  <a:schemeClr val="dk1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BEST SELLERS</a:t>
            </a:r>
            <a:endParaRPr sz="1800">
              <a:solidFill>
                <a:schemeClr val="dk1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70" name="Google Shape;1170;p41"/>
          <p:cNvSpPr/>
          <p:nvPr/>
        </p:nvSpPr>
        <p:spPr>
          <a:xfrm>
            <a:off x="5480278" y="1235950"/>
            <a:ext cx="630000" cy="172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1" name="Google Shape;1171;p41"/>
          <p:cNvSpPr/>
          <p:nvPr/>
        </p:nvSpPr>
        <p:spPr>
          <a:xfrm>
            <a:off x="5480277" y="1539700"/>
            <a:ext cx="894300" cy="172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2" name="Google Shape;1172;p41"/>
          <p:cNvSpPr/>
          <p:nvPr/>
        </p:nvSpPr>
        <p:spPr>
          <a:xfrm>
            <a:off x="5480275" y="1850625"/>
            <a:ext cx="1741200" cy="172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3" name="Google Shape;1173;p41"/>
          <p:cNvSpPr/>
          <p:nvPr/>
        </p:nvSpPr>
        <p:spPr>
          <a:xfrm>
            <a:off x="5480276" y="2161525"/>
            <a:ext cx="985500" cy="172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4" name="Google Shape;1174;p41"/>
          <p:cNvSpPr txBox="1"/>
          <p:nvPr>
            <p:ph idx="4294967295" type="subTitle"/>
          </p:nvPr>
        </p:nvSpPr>
        <p:spPr>
          <a:xfrm flipH="1">
            <a:off x="7623070" y="1114739"/>
            <a:ext cx="894300" cy="25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BURGER</a:t>
            </a:r>
            <a:endParaRPr sz="14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1175" name="Google Shape;1175;p41"/>
          <p:cNvSpPr txBox="1"/>
          <p:nvPr>
            <p:ph idx="4294967295" type="subTitle"/>
          </p:nvPr>
        </p:nvSpPr>
        <p:spPr>
          <a:xfrm flipH="1">
            <a:off x="7623070" y="1422246"/>
            <a:ext cx="894300" cy="25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PASTA</a:t>
            </a:r>
            <a:endParaRPr sz="14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1176" name="Google Shape;1176;p41"/>
          <p:cNvSpPr txBox="1"/>
          <p:nvPr>
            <p:ph idx="4294967295" type="subTitle"/>
          </p:nvPr>
        </p:nvSpPr>
        <p:spPr>
          <a:xfrm flipH="1">
            <a:off x="7623070" y="1736742"/>
            <a:ext cx="894300" cy="25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STEAK</a:t>
            </a:r>
            <a:endParaRPr sz="14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1177" name="Google Shape;1177;p41"/>
          <p:cNvSpPr txBox="1"/>
          <p:nvPr>
            <p:ph idx="4294967295" type="subTitle"/>
          </p:nvPr>
        </p:nvSpPr>
        <p:spPr>
          <a:xfrm flipH="1">
            <a:off x="7623070" y="2046276"/>
            <a:ext cx="894300" cy="25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SALAD</a:t>
            </a:r>
            <a:endParaRPr sz="14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1178" name="Google Shape;1178;p41"/>
          <p:cNvSpPr/>
          <p:nvPr/>
        </p:nvSpPr>
        <p:spPr>
          <a:xfrm>
            <a:off x="6078479" y="1235950"/>
            <a:ext cx="777600" cy="172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9" name="Google Shape;1179;p41"/>
          <p:cNvSpPr/>
          <p:nvPr/>
        </p:nvSpPr>
        <p:spPr>
          <a:xfrm>
            <a:off x="6372157" y="1539700"/>
            <a:ext cx="630000" cy="172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0" name="Google Shape;1180;p41"/>
          <p:cNvSpPr/>
          <p:nvPr/>
        </p:nvSpPr>
        <p:spPr>
          <a:xfrm>
            <a:off x="7221514" y="1850617"/>
            <a:ext cx="568500" cy="172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1" name="Google Shape;1181;p41"/>
          <p:cNvSpPr/>
          <p:nvPr/>
        </p:nvSpPr>
        <p:spPr>
          <a:xfrm>
            <a:off x="6445583" y="2161535"/>
            <a:ext cx="251100" cy="172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182" name="Google Shape;1182;p41"/>
          <p:cNvCxnSpPr/>
          <p:nvPr/>
        </p:nvCxnSpPr>
        <p:spPr>
          <a:xfrm>
            <a:off x="5473620" y="2464695"/>
            <a:ext cx="2312700" cy="0"/>
          </a:xfrm>
          <a:prstGeom prst="straightConnector1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1183" name="Google Shape;1183;p41"/>
          <p:cNvSpPr txBox="1"/>
          <p:nvPr>
            <p:ph idx="4294967295" type="subTitle"/>
          </p:nvPr>
        </p:nvSpPr>
        <p:spPr>
          <a:xfrm>
            <a:off x="5190076" y="2477397"/>
            <a:ext cx="648600" cy="25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chemeClr val="accent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$5</a:t>
            </a:r>
            <a:endParaRPr sz="1400">
              <a:solidFill>
                <a:schemeClr val="accent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1184" name="Google Shape;1184;p41"/>
          <p:cNvSpPr txBox="1"/>
          <p:nvPr>
            <p:ph idx="4294967295" type="subTitle"/>
          </p:nvPr>
        </p:nvSpPr>
        <p:spPr>
          <a:xfrm>
            <a:off x="7423351" y="2477397"/>
            <a:ext cx="648600" cy="25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chemeClr val="accent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$20</a:t>
            </a:r>
            <a:endParaRPr sz="1400">
              <a:solidFill>
                <a:schemeClr val="accent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1185" name="Google Shape;1185;p41"/>
          <p:cNvSpPr txBox="1"/>
          <p:nvPr>
            <p:ph idx="4294967295" type="subTitle"/>
          </p:nvPr>
        </p:nvSpPr>
        <p:spPr>
          <a:xfrm>
            <a:off x="6128564" y="2967137"/>
            <a:ext cx="2394600" cy="28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800">
                <a:solidFill>
                  <a:schemeClr val="accent2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CUSTOMERS</a:t>
            </a:r>
            <a:endParaRPr sz="1800"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86" name="Google Shape;1186;p41"/>
          <p:cNvSpPr/>
          <p:nvPr/>
        </p:nvSpPr>
        <p:spPr>
          <a:xfrm>
            <a:off x="5487575" y="3674844"/>
            <a:ext cx="940200" cy="940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7" name="Google Shape;1187;p41"/>
          <p:cNvSpPr/>
          <p:nvPr/>
        </p:nvSpPr>
        <p:spPr>
          <a:xfrm>
            <a:off x="5759198" y="3946468"/>
            <a:ext cx="396900" cy="3969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188" name="Google Shape;1188;p41"/>
          <p:cNvCxnSpPr/>
          <p:nvPr/>
        </p:nvCxnSpPr>
        <p:spPr>
          <a:xfrm>
            <a:off x="6110677" y="3841264"/>
            <a:ext cx="8994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oval"/>
          </a:ln>
        </p:spPr>
      </p:cxnSp>
      <p:sp>
        <p:nvSpPr>
          <p:cNvPr id="1189" name="Google Shape;1189;p41"/>
          <p:cNvSpPr txBox="1"/>
          <p:nvPr>
            <p:ph idx="4294967295" type="subTitle"/>
          </p:nvPr>
        </p:nvSpPr>
        <p:spPr>
          <a:xfrm>
            <a:off x="6390080" y="3679157"/>
            <a:ext cx="654300" cy="25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>
                <a:solidFill>
                  <a:schemeClr val="accen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100,000</a:t>
            </a:r>
            <a:endParaRPr>
              <a:solidFill>
                <a:schemeClr val="accen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cxnSp>
        <p:nvCxnSpPr>
          <p:cNvPr id="1190" name="Google Shape;1190;p41"/>
          <p:cNvCxnSpPr/>
          <p:nvPr/>
        </p:nvCxnSpPr>
        <p:spPr>
          <a:xfrm>
            <a:off x="6110677" y="4194249"/>
            <a:ext cx="8994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none"/>
            <a:tailEnd len="med" w="med" type="oval"/>
          </a:ln>
        </p:spPr>
      </p:cxnSp>
      <p:sp>
        <p:nvSpPr>
          <p:cNvPr id="1191" name="Google Shape;1191;p41"/>
          <p:cNvSpPr txBox="1"/>
          <p:nvPr>
            <p:ph idx="4294967295" type="subTitle"/>
          </p:nvPr>
        </p:nvSpPr>
        <p:spPr>
          <a:xfrm>
            <a:off x="6390080" y="4032142"/>
            <a:ext cx="709800" cy="25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>
                <a:solidFill>
                  <a:schemeClr val="accent3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20% NEW</a:t>
            </a:r>
            <a:endParaRPr>
              <a:solidFill>
                <a:schemeClr val="accent3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1192" name="Google Shape;1192;p41"/>
          <p:cNvSpPr/>
          <p:nvPr/>
        </p:nvSpPr>
        <p:spPr>
          <a:xfrm>
            <a:off x="7281901" y="3841264"/>
            <a:ext cx="607200" cy="607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3" name="Google Shape;1193;p41"/>
          <p:cNvSpPr txBox="1"/>
          <p:nvPr>
            <p:ph idx="4294967295" type="subTitle"/>
          </p:nvPr>
        </p:nvSpPr>
        <p:spPr>
          <a:xfrm>
            <a:off x="7152396" y="4097982"/>
            <a:ext cx="866400" cy="25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800">
                <a:solidFill>
                  <a:schemeClr val="lt2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8,9/10</a:t>
            </a:r>
            <a:endParaRPr sz="1800">
              <a:solidFill>
                <a:schemeClr val="lt2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1194" name="Google Shape;1194;p41"/>
          <p:cNvSpPr txBox="1"/>
          <p:nvPr>
            <p:ph idx="4294967295" type="subTitle"/>
          </p:nvPr>
        </p:nvSpPr>
        <p:spPr>
          <a:xfrm>
            <a:off x="7624941" y="4521221"/>
            <a:ext cx="971700" cy="257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>
                <a:solidFill>
                  <a:schemeClr val="accent3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SATISFACTION</a:t>
            </a:r>
            <a:endParaRPr>
              <a:solidFill>
                <a:schemeClr val="accent3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graphicFrame>
        <p:nvGraphicFramePr>
          <p:cNvPr id="1195" name="Google Shape;1195;p41"/>
          <p:cNvGraphicFramePr/>
          <p:nvPr/>
        </p:nvGraphicFramePr>
        <p:xfrm>
          <a:off x="720025" y="34056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{940B5090-EA26-429B-B2E3-EE7835A2E867}</a:tableStyleId>
              </a:tblPr>
              <a:tblGrid>
                <a:gridCol w="936900"/>
                <a:gridCol w="382850"/>
                <a:gridCol w="659875"/>
              </a:tblGrid>
              <a:tr h="5018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SALES </a:t>
                      </a:r>
                      <a:endParaRPr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(THOUSANDS)</a:t>
                      </a:r>
                      <a:endParaRPr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3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2018</a:t>
                      </a:r>
                      <a:endParaRPr/>
                    </a:p>
                  </a:txBody>
                  <a:tcPr marT="91425" marB="91425" marR="91425" marL="91425" anchor="b">
                    <a:lnL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2019</a:t>
                      </a:r>
                      <a:endParaRPr/>
                    </a:p>
                  </a:txBody>
                  <a:tcPr marT="91425" marB="91425" marR="91425" marL="91425" anchor="b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663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FOOD</a:t>
                      </a:r>
                      <a:endParaRPr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3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600</a:t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900</a:t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663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BEVERAGE</a:t>
                      </a:r>
                      <a:endParaRPr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3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300</a:t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500</a:t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196" name="Google Shape;1196;p41"/>
          <p:cNvGraphicFramePr/>
          <p:nvPr/>
        </p:nvGraphicFramePr>
        <p:xfrm>
          <a:off x="2823550" y="34056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{940B5090-EA26-429B-B2E3-EE7835A2E867}</a:tableStyleId>
              </a:tblPr>
              <a:tblGrid>
                <a:gridCol w="1031325"/>
                <a:gridCol w="421425"/>
                <a:gridCol w="726375"/>
              </a:tblGrid>
              <a:tr h="5018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EXPENSES</a:t>
                      </a:r>
                      <a:endParaRPr>
                        <a:solidFill>
                          <a:schemeClr val="accent2"/>
                        </a:solidFill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(THOUSANDS)</a:t>
                      </a:r>
                      <a:endParaRPr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3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2018</a:t>
                      </a:r>
                      <a:endParaRPr/>
                    </a:p>
                  </a:txBody>
                  <a:tcPr marT="91425" marB="91425" marR="91425" marL="91425" anchor="b">
                    <a:lnL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2019</a:t>
                      </a:r>
                      <a:endParaRPr/>
                    </a:p>
                  </a:txBody>
                  <a:tcPr marT="91425" marB="91425" marR="91425" marL="91425" anchor="b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663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FOOD</a:t>
                      </a:r>
                      <a:endParaRPr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3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300</a:t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450</a:t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2663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2"/>
                          </a:solidFill>
                          <a:latin typeface="Zilla Slab"/>
                          <a:ea typeface="Zilla Slab"/>
                          <a:cs typeface="Zilla Slab"/>
                          <a:sym typeface="Zilla Slab"/>
                        </a:rPr>
                        <a:t>BEVERAGE</a:t>
                      </a:r>
                      <a:endParaRPr>
                        <a:latin typeface="Zilla Slab"/>
                        <a:ea typeface="Zilla Slab"/>
                        <a:cs typeface="Zilla Slab"/>
                        <a:sym typeface="Zilla Slab"/>
                      </a:endParaRPr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3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150</a:t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chemeClr val="accen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000">
                          <a:solidFill>
                            <a:schemeClr val="accent1"/>
                          </a:solidFill>
                          <a:latin typeface="Pathway Gothic One"/>
                          <a:ea typeface="Pathway Gothic One"/>
                          <a:cs typeface="Pathway Gothic One"/>
                          <a:sym typeface="Pathway Gothic One"/>
                        </a:rPr>
                        <a:t>300</a:t>
                      </a:r>
                      <a:endParaRPr/>
                    </a:p>
                  </a:txBody>
                  <a:tcPr marT="91425" marB="91425" marR="91425" marL="91425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197" name="Google Shape;1197;p41"/>
          <p:cNvSpPr txBox="1"/>
          <p:nvPr/>
        </p:nvSpPr>
        <p:spPr>
          <a:xfrm>
            <a:off x="5624217" y="1091493"/>
            <a:ext cx="568500" cy="3207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2018</a:t>
            </a:r>
            <a:endParaRPr sz="1200"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1198" name="Google Shape;1198;p41"/>
          <p:cNvSpPr txBox="1"/>
          <p:nvPr/>
        </p:nvSpPr>
        <p:spPr>
          <a:xfrm>
            <a:off x="6402994" y="1091493"/>
            <a:ext cx="568500" cy="3207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2019</a:t>
            </a:r>
            <a:endParaRPr sz="1200"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1199" name="Google Shape;1199;p41"/>
          <p:cNvSpPr/>
          <p:nvPr/>
        </p:nvSpPr>
        <p:spPr>
          <a:xfrm>
            <a:off x="-311100" y="3131225"/>
            <a:ext cx="538800" cy="9345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0" name="Google Shape;1200;p41"/>
          <p:cNvSpPr/>
          <p:nvPr/>
        </p:nvSpPr>
        <p:spPr>
          <a:xfrm>
            <a:off x="8872200" y="754025"/>
            <a:ext cx="538800" cy="6453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04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Google Shape;1205;p42"/>
          <p:cNvSpPr/>
          <p:nvPr/>
        </p:nvSpPr>
        <p:spPr>
          <a:xfrm>
            <a:off x="5747425" y="387600"/>
            <a:ext cx="2911200" cy="1740000"/>
          </a:xfrm>
          <a:prstGeom prst="rect">
            <a:avLst/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6" name="Google Shape;1206;p42"/>
          <p:cNvSpPr/>
          <p:nvPr/>
        </p:nvSpPr>
        <p:spPr>
          <a:xfrm>
            <a:off x="2156400" y="2675799"/>
            <a:ext cx="2911200" cy="1892100"/>
          </a:xfrm>
          <a:prstGeom prst="rect">
            <a:avLst/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207" name="Google Shape;1207;p42"/>
          <p:cNvPicPr preferRelativeResize="0"/>
          <p:nvPr/>
        </p:nvPicPr>
        <p:blipFill rotWithShape="1">
          <a:blip r:embed="rId3">
            <a:alphaModFix/>
          </a:blip>
          <a:srcRect b="0" l="700" r="690" t="0"/>
          <a:stretch/>
        </p:blipFill>
        <p:spPr>
          <a:xfrm>
            <a:off x="5543500" y="1529900"/>
            <a:ext cx="2880506" cy="2921200"/>
          </a:xfrm>
          <a:prstGeom prst="rect">
            <a:avLst/>
          </a:prstGeom>
          <a:noFill/>
          <a:ln>
            <a:noFill/>
          </a:ln>
        </p:spPr>
      </p:pic>
      <p:sp>
        <p:nvSpPr>
          <p:cNvPr id="1208" name="Google Shape;1208;p42"/>
          <p:cNvSpPr/>
          <p:nvPr/>
        </p:nvSpPr>
        <p:spPr>
          <a:xfrm>
            <a:off x="5543500" y="1529950"/>
            <a:ext cx="2880600" cy="2921100"/>
          </a:xfrm>
          <a:prstGeom prst="rect">
            <a:avLst/>
          </a:prstGeom>
          <a:solidFill>
            <a:srgbClr val="783F04">
              <a:alpha val="111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9" name="Google Shape;1209;p42"/>
          <p:cNvSpPr txBox="1"/>
          <p:nvPr>
            <p:ph type="ctrTitle"/>
          </p:nvPr>
        </p:nvSpPr>
        <p:spPr>
          <a:xfrm>
            <a:off x="306075" y="1856100"/>
            <a:ext cx="1463700" cy="1431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TEAM</a:t>
            </a:r>
            <a:endParaRPr/>
          </a:p>
        </p:txBody>
      </p:sp>
      <p:pic>
        <p:nvPicPr>
          <p:cNvPr id="1210" name="Google Shape;1210;p42"/>
          <p:cNvPicPr preferRelativeResize="0"/>
          <p:nvPr/>
        </p:nvPicPr>
        <p:blipFill rotWithShape="1">
          <a:blip r:embed="rId4">
            <a:alphaModFix/>
          </a:blip>
          <a:srcRect b="0" l="16309" r="17952" t="0"/>
          <a:stretch/>
        </p:blipFill>
        <p:spPr>
          <a:xfrm>
            <a:off x="2410860" y="387600"/>
            <a:ext cx="2880504" cy="2921203"/>
          </a:xfrm>
          <a:prstGeom prst="rect">
            <a:avLst/>
          </a:prstGeom>
          <a:noFill/>
          <a:ln>
            <a:noFill/>
          </a:ln>
        </p:spPr>
      </p:pic>
      <p:sp>
        <p:nvSpPr>
          <p:cNvPr id="1211" name="Google Shape;1211;p42"/>
          <p:cNvSpPr txBox="1"/>
          <p:nvPr>
            <p:ph idx="4294967295" type="ctrTitle"/>
          </p:nvPr>
        </p:nvSpPr>
        <p:spPr>
          <a:xfrm>
            <a:off x="2305944" y="3420145"/>
            <a:ext cx="18579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1"/>
                </a:solidFill>
              </a:rPr>
              <a:t>JADE HAYES</a:t>
            </a:r>
            <a:endParaRPr sz="1800">
              <a:solidFill>
                <a:schemeClr val="accent1"/>
              </a:solidFill>
            </a:endParaRPr>
          </a:p>
        </p:txBody>
      </p:sp>
      <p:sp>
        <p:nvSpPr>
          <p:cNvPr id="1212" name="Google Shape;1212;p42"/>
          <p:cNvSpPr/>
          <p:nvPr/>
        </p:nvSpPr>
        <p:spPr>
          <a:xfrm>
            <a:off x="2410860" y="387600"/>
            <a:ext cx="2880600" cy="2921100"/>
          </a:xfrm>
          <a:prstGeom prst="rect">
            <a:avLst/>
          </a:prstGeom>
          <a:solidFill>
            <a:srgbClr val="783F04">
              <a:alpha val="111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3" name="Google Shape;1213;p42"/>
          <p:cNvSpPr txBox="1"/>
          <p:nvPr>
            <p:ph idx="4294967295" type="subTitle"/>
          </p:nvPr>
        </p:nvSpPr>
        <p:spPr>
          <a:xfrm>
            <a:off x="2305959" y="3710675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You can replace the  image on the screen with your own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1214" name="Google Shape;1214;p42"/>
          <p:cNvSpPr txBox="1"/>
          <p:nvPr>
            <p:ph idx="4294967295" type="ctrTitle"/>
          </p:nvPr>
        </p:nvSpPr>
        <p:spPr>
          <a:xfrm>
            <a:off x="6662521" y="469000"/>
            <a:ext cx="1857900" cy="4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chemeClr val="accent1"/>
                </a:solidFill>
              </a:rPr>
              <a:t>OAKLEY HILL</a:t>
            </a:r>
            <a:endParaRPr sz="1800">
              <a:solidFill>
                <a:schemeClr val="accent1"/>
              </a:solidFill>
            </a:endParaRPr>
          </a:p>
        </p:txBody>
      </p:sp>
      <p:sp>
        <p:nvSpPr>
          <p:cNvPr id="1215" name="Google Shape;1215;p42"/>
          <p:cNvSpPr txBox="1"/>
          <p:nvPr>
            <p:ph idx="4294967295" type="subTitle"/>
          </p:nvPr>
        </p:nvSpPr>
        <p:spPr>
          <a:xfrm>
            <a:off x="7146856" y="759530"/>
            <a:ext cx="1373700" cy="70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You can replace the  image on the screen with your own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1216" name="Google Shape;1216;p42"/>
          <p:cNvSpPr/>
          <p:nvPr/>
        </p:nvSpPr>
        <p:spPr>
          <a:xfrm>
            <a:off x="7996225" y="2990575"/>
            <a:ext cx="662400" cy="16125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7" name="Google Shape;1217;p42"/>
          <p:cNvSpPr/>
          <p:nvPr/>
        </p:nvSpPr>
        <p:spPr>
          <a:xfrm>
            <a:off x="2156400" y="-100100"/>
            <a:ext cx="539700" cy="6453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8" name="Google Shape;1218;p42"/>
          <p:cNvSpPr/>
          <p:nvPr/>
        </p:nvSpPr>
        <p:spPr>
          <a:xfrm>
            <a:off x="4127850" y="3135000"/>
            <a:ext cx="788400" cy="3807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9" name="Google Shape;1219;p42"/>
          <p:cNvSpPr/>
          <p:nvPr/>
        </p:nvSpPr>
        <p:spPr>
          <a:xfrm>
            <a:off x="5956425" y="1406100"/>
            <a:ext cx="836100" cy="2976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0" name="Google Shape;1220;p42"/>
          <p:cNvSpPr/>
          <p:nvPr/>
        </p:nvSpPr>
        <p:spPr>
          <a:xfrm>
            <a:off x="-360625" y="754025"/>
            <a:ext cx="538800" cy="6453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24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43"/>
          <p:cNvSpPr txBox="1"/>
          <p:nvPr>
            <p:ph idx="1" type="subTitle"/>
          </p:nvPr>
        </p:nvSpPr>
        <p:spPr>
          <a:xfrm flipH="1">
            <a:off x="4103950" y="2365900"/>
            <a:ext cx="4423200" cy="34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+91  620 421 838 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yourcompany.com</a:t>
            </a:r>
            <a:endParaRPr/>
          </a:p>
        </p:txBody>
      </p:sp>
      <p:sp>
        <p:nvSpPr>
          <p:cNvPr id="1226" name="Google Shape;1226;p43"/>
          <p:cNvSpPr/>
          <p:nvPr/>
        </p:nvSpPr>
        <p:spPr>
          <a:xfrm>
            <a:off x="626879" y="3892205"/>
            <a:ext cx="167027" cy="159511"/>
          </a:xfrm>
          <a:custGeom>
            <a:rect b="b" l="l" r="r" t="t"/>
            <a:pathLst>
              <a:path extrusionOk="0" h="37269" w="39025">
                <a:moveTo>
                  <a:pt x="4748" y="1"/>
                </a:moveTo>
                <a:cubicBezTo>
                  <a:pt x="1887" y="1"/>
                  <a:pt x="1" y="1919"/>
                  <a:pt x="1" y="4358"/>
                </a:cubicBezTo>
                <a:cubicBezTo>
                  <a:pt x="1" y="6797"/>
                  <a:pt x="1757" y="8683"/>
                  <a:pt x="4618" y="8683"/>
                </a:cubicBezTo>
                <a:lnTo>
                  <a:pt x="4748" y="8683"/>
                </a:lnTo>
                <a:cubicBezTo>
                  <a:pt x="7578" y="8683"/>
                  <a:pt x="9366" y="6797"/>
                  <a:pt x="9366" y="4358"/>
                </a:cubicBezTo>
                <a:cubicBezTo>
                  <a:pt x="9366" y="1919"/>
                  <a:pt x="7578" y="1"/>
                  <a:pt x="4748" y="1"/>
                </a:cubicBezTo>
                <a:close/>
                <a:moveTo>
                  <a:pt x="553" y="12196"/>
                </a:moveTo>
                <a:lnTo>
                  <a:pt x="553" y="37268"/>
                </a:lnTo>
                <a:lnTo>
                  <a:pt x="8813" y="37268"/>
                </a:lnTo>
                <a:lnTo>
                  <a:pt x="8813" y="12196"/>
                </a:lnTo>
                <a:close/>
                <a:moveTo>
                  <a:pt x="29398" y="11545"/>
                </a:moveTo>
                <a:cubicBezTo>
                  <a:pt x="24943" y="11545"/>
                  <a:pt x="22894" y="13984"/>
                  <a:pt x="21821" y="15740"/>
                </a:cubicBezTo>
                <a:lnTo>
                  <a:pt x="21821" y="12196"/>
                </a:lnTo>
                <a:lnTo>
                  <a:pt x="13561" y="12196"/>
                </a:lnTo>
                <a:lnTo>
                  <a:pt x="13561" y="37268"/>
                </a:lnTo>
                <a:lnTo>
                  <a:pt x="21821" y="37268"/>
                </a:lnTo>
                <a:lnTo>
                  <a:pt x="21821" y="23187"/>
                </a:lnTo>
                <a:cubicBezTo>
                  <a:pt x="21821" y="22504"/>
                  <a:pt x="21951" y="21691"/>
                  <a:pt x="22081" y="21138"/>
                </a:cubicBezTo>
                <a:cubicBezTo>
                  <a:pt x="22764" y="19675"/>
                  <a:pt x="24130" y="18179"/>
                  <a:pt x="26439" y="18179"/>
                </a:cubicBezTo>
                <a:cubicBezTo>
                  <a:pt x="29398" y="18179"/>
                  <a:pt x="30634" y="20488"/>
                  <a:pt x="30634" y="23870"/>
                </a:cubicBezTo>
                <a:lnTo>
                  <a:pt x="30634" y="37268"/>
                </a:lnTo>
                <a:lnTo>
                  <a:pt x="39024" y="37268"/>
                </a:lnTo>
                <a:lnTo>
                  <a:pt x="39024" y="22927"/>
                </a:lnTo>
                <a:cubicBezTo>
                  <a:pt x="39024" y="15187"/>
                  <a:pt x="34959" y="11545"/>
                  <a:pt x="29398" y="115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227" name="Google Shape;1227;p43"/>
          <p:cNvSpPr/>
          <p:nvPr/>
        </p:nvSpPr>
        <p:spPr>
          <a:xfrm>
            <a:off x="4071693" y="3923635"/>
            <a:ext cx="185661" cy="128081"/>
          </a:xfrm>
          <a:custGeom>
            <a:rect b="b" l="l" r="r" t="t"/>
            <a:pathLst>
              <a:path extrusionOk="0" h="26922" w="39025">
                <a:moveTo>
                  <a:pt x="27350" y="0"/>
                </a:moveTo>
                <a:lnTo>
                  <a:pt x="27350" y="0"/>
                </a:lnTo>
                <a:cubicBezTo>
                  <a:pt x="26197" y="125"/>
                  <a:pt x="25134" y="638"/>
                  <a:pt x="24332" y="1395"/>
                </a:cubicBezTo>
                <a:lnTo>
                  <a:pt x="24332" y="1395"/>
                </a:lnTo>
                <a:cubicBezTo>
                  <a:pt x="24579" y="1133"/>
                  <a:pt x="24781" y="747"/>
                  <a:pt x="24781" y="261"/>
                </a:cubicBezTo>
                <a:lnTo>
                  <a:pt x="24781" y="261"/>
                </a:lnTo>
                <a:cubicBezTo>
                  <a:pt x="21951" y="2179"/>
                  <a:pt x="20163" y="6114"/>
                  <a:pt x="18700" y="9756"/>
                </a:cubicBezTo>
                <a:cubicBezTo>
                  <a:pt x="17594" y="8683"/>
                  <a:pt x="16651" y="7870"/>
                  <a:pt x="15838" y="7447"/>
                </a:cubicBezTo>
                <a:cubicBezTo>
                  <a:pt x="13269" y="6114"/>
                  <a:pt x="10407" y="4748"/>
                  <a:pt x="5822" y="2992"/>
                </a:cubicBezTo>
                <a:lnTo>
                  <a:pt x="5822" y="2992"/>
                </a:lnTo>
                <a:cubicBezTo>
                  <a:pt x="5692" y="4488"/>
                  <a:pt x="6505" y="6504"/>
                  <a:pt x="9074" y="7870"/>
                </a:cubicBezTo>
                <a:cubicBezTo>
                  <a:pt x="8521" y="7870"/>
                  <a:pt x="7578" y="8000"/>
                  <a:pt x="6765" y="8130"/>
                </a:cubicBezTo>
                <a:cubicBezTo>
                  <a:pt x="7025" y="9886"/>
                  <a:pt x="8131" y="11382"/>
                  <a:pt x="11090" y="12065"/>
                </a:cubicBezTo>
                <a:cubicBezTo>
                  <a:pt x="9757" y="12195"/>
                  <a:pt x="9074" y="12455"/>
                  <a:pt x="8391" y="13138"/>
                </a:cubicBezTo>
                <a:cubicBezTo>
                  <a:pt x="9015" y="14268"/>
                  <a:pt x="10320" y="15480"/>
                  <a:pt x="12602" y="15480"/>
                </a:cubicBezTo>
                <a:cubicBezTo>
                  <a:pt x="12816" y="15480"/>
                  <a:pt x="13038" y="15469"/>
                  <a:pt x="13269" y="15447"/>
                </a:cubicBezTo>
                <a:lnTo>
                  <a:pt x="13269" y="15447"/>
                </a:lnTo>
                <a:cubicBezTo>
                  <a:pt x="10330" y="16733"/>
                  <a:pt x="11829" y="18855"/>
                  <a:pt x="14050" y="18855"/>
                </a:cubicBezTo>
                <a:cubicBezTo>
                  <a:pt x="14188" y="18855"/>
                  <a:pt x="14329" y="18846"/>
                  <a:pt x="14472" y="18829"/>
                </a:cubicBezTo>
                <a:lnTo>
                  <a:pt x="14472" y="18829"/>
                </a:lnTo>
                <a:cubicBezTo>
                  <a:pt x="12352" y="20949"/>
                  <a:pt x="9610" y="21931"/>
                  <a:pt x="6946" y="21931"/>
                </a:cubicBezTo>
                <a:cubicBezTo>
                  <a:pt x="4337" y="21931"/>
                  <a:pt x="1803" y="20990"/>
                  <a:pt x="1" y="19252"/>
                </a:cubicBezTo>
                <a:lnTo>
                  <a:pt x="1" y="19252"/>
                </a:lnTo>
                <a:cubicBezTo>
                  <a:pt x="3943" y="24613"/>
                  <a:pt x="9785" y="26921"/>
                  <a:pt x="15554" y="26921"/>
                </a:cubicBezTo>
                <a:cubicBezTo>
                  <a:pt x="24064" y="26921"/>
                  <a:pt x="32416" y="21899"/>
                  <a:pt x="34276" y="14244"/>
                </a:cubicBezTo>
                <a:cubicBezTo>
                  <a:pt x="36715" y="14244"/>
                  <a:pt x="38049" y="13431"/>
                  <a:pt x="39024" y="12455"/>
                </a:cubicBezTo>
                <a:lnTo>
                  <a:pt x="39024" y="12455"/>
                </a:lnTo>
                <a:cubicBezTo>
                  <a:pt x="38637" y="12538"/>
                  <a:pt x="38195" y="12574"/>
                  <a:pt x="37736" y="12574"/>
                </a:cubicBezTo>
                <a:cubicBezTo>
                  <a:pt x="36575" y="12574"/>
                  <a:pt x="35306" y="12345"/>
                  <a:pt x="34537" y="12065"/>
                </a:cubicBezTo>
                <a:cubicBezTo>
                  <a:pt x="36715" y="11805"/>
                  <a:pt x="38211" y="10829"/>
                  <a:pt x="38732" y="9496"/>
                </a:cubicBezTo>
                <a:lnTo>
                  <a:pt x="38732" y="9496"/>
                </a:lnTo>
                <a:cubicBezTo>
                  <a:pt x="38222" y="9787"/>
                  <a:pt x="36737" y="10168"/>
                  <a:pt x="35462" y="10168"/>
                </a:cubicBezTo>
                <a:cubicBezTo>
                  <a:pt x="35026" y="10168"/>
                  <a:pt x="34616" y="10124"/>
                  <a:pt x="34276" y="10016"/>
                </a:cubicBezTo>
                <a:cubicBezTo>
                  <a:pt x="34146" y="9626"/>
                  <a:pt x="33984" y="9366"/>
                  <a:pt x="33984" y="9073"/>
                </a:cubicBezTo>
                <a:cubicBezTo>
                  <a:pt x="32954" y="5454"/>
                  <a:pt x="29680" y="2554"/>
                  <a:pt x="26171" y="2554"/>
                </a:cubicBezTo>
                <a:cubicBezTo>
                  <a:pt x="26022" y="2554"/>
                  <a:pt x="25873" y="2559"/>
                  <a:pt x="25724" y="2569"/>
                </a:cubicBezTo>
                <a:cubicBezTo>
                  <a:pt x="26016" y="2439"/>
                  <a:pt x="26277" y="2439"/>
                  <a:pt x="26667" y="2309"/>
                </a:cubicBezTo>
                <a:cubicBezTo>
                  <a:pt x="27090" y="2179"/>
                  <a:pt x="29398" y="1757"/>
                  <a:pt x="28976" y="944"/>
                </a:cubicBezTo>
                <a:cubicBezTo>
                  <a:pt x="28917" y="759"/>
                  <a:pt x="28724" y="687"/>
                  <a:pt x="28453" y="687"/>
                </a:cubicBezTo>
                <a:cubicBezTo>
                  <a:pt x="27531" y="687"/>
                  <a:pt x="25706" y="1526"/>
                  <a:pt x="25203" y="1626"/>
                </a:cubicBezTo>
                <a:cubicBezTo>
                  <a:pt x="26016" y="1366"/>
                  <a:pt x="27220" y="944"/>
                  <a:pt x="2735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228" name="Google Shape;1228;p43"/>
          <p:cNvSpPr/>
          <p:nvPr/>
        </p:nvSpPr>
        <p:spPr>
          <a:xfrm>
            <a:off x="3831346" y="3866055"/>
            <a:ext cx="86334" cy="185661"/>
          </a:xfrm>
          <a:custGeom>
            <a:rect b="b" l="l" r="r" t="t"/>
            <a:pathLst>
              <a:path extrusionOk="0" h="39025" w="18147">
                <a:moveTo>
                  <a:pt x="12195" y="1"/>
                </a:moveTo>
                <a:cubicBezTo>
                  <a:pt x="3805" y="1"/>
                  <a:pt x="3935" y="6635"/>
                  <a:pt x="3935" y="7578"/>
                </a:cubicBezTo>
                <a:lnTo>
                  <a:pt x="3935" y="12878"/>
                </a:lnTo>
                <a:lnTo>
                  <a:pt x="0" y="12878"/>
                </a:lnTo>
                <a:lnTo>
                  <a:pt x="0" y="19512"/>
                </a:lnTo>
                <a:lnTo>
                  <a:pt x="3935" y="19512"/>
                </a:lnTo>
                <a:lnTo>
                  <a:pt x="3935" y="39024"/>
                </a:lnTo>
                <a:lnTo>
                  <a:pt x="12065" y="39024"/>
                </a:lnTo>
                <a:lnTo>
                  <a:pt x="12065" y="19512"/>
                </a:lnTo>
                <a:lnTo>
                  <a:pt x="17496" y="19512"/>
                </a:lnTo>
                <a:cubicBezTo>
                  <a:pt x="17496" y="19512"/>
                  <a:pt x="18016" y="16390"/>
                  <a:pt x="18146" y="12878"/>
                </a:cubicBezTo>
                <a:lnTo>
                  <a:pt x="12065" y="12878"/>
                </a:lnTo>
                <a:lnTo>
                  <a:pt x="12065" y="8391"/>
                </a:lnTo>
                <a:cubicBezTo>
                  <a:pt x="12065" y="7740"/>
                  <a:pt x="12878" y="6765"/>
                  <a:pt x="13821" y="6765"/>
                </a:cubicBezTo>
                <a:lnTo>
                  <a:pt x="18146" y="6765"/>
                </a:lnTo>
                <a:lnTo>
                  <a:pt x="1814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pic>
        <p:nvPicPr>
          <p:cNvPr id="1229" name="Google Shape;1229;p43"/>
          <p:cNvPicPr preferRelativeResize="0"/>
          <p:nvPr/>
        </p:nvPicPr>
        <p:blipFill rotWithShape="1">
          <a:blip r:embed="rId3">
            <a:alphaModFix/>
          </a:blip>
          <a:srcRect b="1562" l="0" r="0" t="31682"/>
          <a:stretch/>
        </p:blipFill>
        <p:spPr>
          <a:xfrm>
            <a:off x="582937" y="349500"/>
            <a:ext cx="4063500" cy="406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0" name="Google Shape;1230;p43"/>
          <p:cNvSpPr/>
          <p:nvPr/>
        </p:nvSpPr>
        <p:spPr>
          <a:xfrm>
            <a:off x="590866" y="349004"/>
            <a:ext cx="4063500" cy="4063500"/>
          </a:xfrm>
          <a:prstGeom prst="rect">
            <a:avLst/>
          </a:prstGeom>
          <a:solidFill>
            <a:srgbClr val="783F04">
              <a:alpha val="1116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1" name="Google Shape;1231;p43"/>
          <p:cNvSpPr/>
          <p:nvPr/>
        </p:nvSpPr>
        <p:spPr>
          <a:xfrm>
            <a:off x="297787" y="4264200"/>
            <a:ext cx="909600" cy="297600"/>
          </a:xfrm>
          <a:prstGeom prst="rect">
            <a:avLst/>
          </a:prstGeom>
          <a:solidFill>
            <a:srgbClr val="D92E26">
              <a:alpha val="474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2" name="Google Shape;1232;p43"/>
          <p:cNvSpPr/>
          <p:nvPr/>
        </p:nvSpPr>
        <p:spPr>
          <a:xfrm>
            <a:off x="468887" y="258600"/>
            <a:ext cx="364500" cy="2976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3" name="Google Shape;1233;p43"/>
          <p:cNvGrpSpPr/>
          <p:nvPr/>
        </p:nvGrpSpPr>
        <p:grpSpPr>
          <a:xfrm>
            <a:off x="5043318" y="1369890"/>
            <a:ext cx="344548" cy="344548"/>
            <a:chOff x="1190625" y="238125"/>
            <a:chExt cx="5228350" cy="5228350"/>
          </a:xfrm>
        </p:grpSpPr>
        <p:sp>
          <p:nvSpPr>
            <p:cNvPr id="1234" name="Google Shape;1234;p43"/>
            <p:cNvSpPr/>
            <p:nvPr/>
          </p:nvSpPr>
          <p:spPr>
            <a:xfrm>
              <a:off x="1190625" y="238125"/>
              <a:ext cx="4002900" cy="5228350"/>
            </a:xfrm>
            <a:custGeom>
              <a:rect b="b" l="l" r="r" t="t"/>
              <a:pathLst>
                <a:path extrusionOk="0" h="209134" w="160116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43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43"/>
            <p:cNvSpPr/>
            <p:nvPr/>
          </p:nvSpPr>
          <p:spPr>
            <a:xfrm>
              <a:off x="1910550" y="966025"/>
              <a:ext cx="1077200" cy="1077175"/>
            </a:xfrm>
            <a:custGeom>
              <a:rect b="b" l="l" r="r" t="t"/>
              <a:pathLst>
                <a:path extrusionOk="0" h="43087" w="43088">
                  <a:moveTo>
                    <a:pt x="21544" y="8162"/>
                  </a:moveTo>
                  <a:cubicBezTo>
                    <a:pt x="28921" y="8162"/>
                    <a:pt x="34926" y="14166"/>
                    <a:pt x="34926" y="21544"/>
                  </a:cubicBezTo>
                  <a:cubicBezTo>
                    <a:pt x="34926" y="28921"/>
                    <a:pt x="28921" y="34925"/>
                    <a:pt x="21544" y="34925"/>
                  </a:cubicBezTo>
                  <a:cubicBezTo>
                    <a:pt x="14167" y="34925"/>
                    <a:pt x="8162" y="28921"/>
                    <a:pt x="8162" y="21544"/>
                  </a:cubicBezTo>
                  <a:cubicBezTo>
                    <a:pt x="8162" y="14166"/>
                    <a:pt x="14167" y="8162"/>
                    <a:pt x="21544" y="8162"/>
                  </a:cubicBezTo>
                  <a:close/>
                  <a:moveTo>
                    <a:pt x="21544" y="0"/>
                  </a:moveTo>
                  <a:cubicBezTo>
                    <a:pt x="9657" y="0"/>
                    <a:pt x="1" y="9657"/>
                    <a:pt x="1" y="21544"/>
                  </a:cubicBezTo>
                  <a:cubicBezTo>
                    <a:pt x="1" y="33406"/>
                    <a:pt x="9657" y="43087"/>
                    <a:pt x="21544" y="43087"/>
                  </a:cubicBezTo>
                  <a:cubicBezTo>
                    <a:pt x="33431" y="43087"/>
                    <a:pt x="43087" y="33406"/>
                    <a:pt x="43087" y="21544"/>
                  </a:cubicBezTo>
                  <a:cubicBezTo>
                    <a:pt x="43087" y="9657"/>
                    <a:pt x="33431" y="0"/>
                    <a:pt x="215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43"/>
            <p:cNvSpPr/>
            <p:nvPr/>
          </p:nvSpPr>
          <p:spPr>
            <a:xfrm>
              <a:off x="3171525" y="2094050"/>
              <a:ext cx="2527500" cy="2645125"/>
            </a:xfrm>
            <a:custGeom>
              <a:rect b="b" l="l" r="r" t="t"/>
              <a:pathLst>
                <a:path extrusionOk="0" h="105805" w="101100">
                  <a:moveTo>
                    <a:pt x="61395" y="8186"/>
                  </a:moveTo>
                  <a:cubicBezTo>
                    <a:pt x="78772" y="8186"/>
                    <a:pt x="92938" y="22328"/>
                    <a:pt x="92938" y="39729"/>
                  </a:cubicBezTo>
                  <a:lnTo>
                    <a:pt x="92938" y="97643"/>
                  </a:lnTo>
                  <a:lnTo>
                    <a:pt x="71076" y="97643"/>
                  </a:lnTo>
                  <a:lnTo>
                    <a:pt x="71076" y="46542"/>
                  </a:lnTo>
                  <a:cubicBezTo>
                    <a:pt x="71076" y="35219"/>
                    <a:pt x="61886" y="26028"/>
                    <a:pt x="50562" y="26028"/>
                  </a:cubicBezTo>
                  <a:cubicBezTo>
                    <a:pt x="39239" y="26028"/>
                    <a:pt x="30024" y="35219"/>
                    <a:pt x="30024" y="46542"/>
                  </a:cubicBezTo>
                  <a:lnTo>
                    <a:pt x="30024" y="97643"/>
                  </a:lnTo>
                  <a:lnTo>
                    <a:pt x="8187" y="97643"/>
                  </a:lnTo>
                  <a:lnTo>
                    <a:pt x="8187" y="10220"/>
                  </a:lnTo>
                  <a:lnTo>
                    <a:pt x="28505" y="10220"/>
                  </a:lnTo>
                  <a:lnTo>
                    <a:pt x="28505" y="18798"/>
                  </a:lnTo>
                  <a:cubicBezTo>
                    <a:pt x="28505" y="20563"/>
                    <a:pt x="29632" y="22131"/>
                    <a:pt x="31323" y="22671"/>
                  </a:cubicBezTo>
                  <a:cubicBezTo>
                    <a:pt x="31744" y="22813"/>
                    <a:pt x="32178" y="22882"/>
                    <a:pt x="32608" y="22882"/>
                  </a:cubicBezTo>
                  <a:cubicBezTo>
                    <a:pt x="33878" y="22882"/>
                    <a:pt x="35113" y="22281"/>
                    <a:pt x="35882" y="21200"/>
                  </a:cubicBezTo>
                  <a:cubicBezTo>
                    <a:pt x="41837" y="13039"/>
                    <a:pt x="51371" y="8186"/>
                    <a:pt x="61395" y="8186"/>
                  </a:cubicBezTo>
                  <a:close/>
                  <a:moveTo>
                    <a:pt x="61395" y="0"/>
                  </a:moveTo>
                  <a:cubicBezTo>
                    <a:pt x="52352" y="0"/>
                    <a:pt x="43651" y="3137"/>
                    <a:pt x="36666" y="8701"/>
                  </a:cubicBezTo>
                  <a:lnTo>
                    <a:pt x="36666" y="6127"/>
                  </a:lnTo>
                  <a:cubicBezTo>
                    <a:pt x="36666" y="3872"/>
                    <a:pt x="34828" y="2059"/>
                    <a:pt x="32598" y="2059"/>
                  </a:cubicBezTo>
                  <a:lnTo>
                    <a:pt x="4094" y="2059"/>
                  </a:lnTo>
                  <a:cubicBezTo>
                    <a:pt x="1839" y="2059"/>
                    <a:pt x="1" y="3872"/>
                    <a:pt x="1" y="6127"/>
                  </a:cubicBezTo>
                  <a:lnTo>
                    <a:pt x="1" y="101711"/>
                  </a:lnTo>
                  <a:cubicBezTo>
                    <a:pt x="1" y="103966"/>
                    <a:pt x="1839" y="105804"/>
                    <a:pt x="4094" y="105804"/>
                  </a:cubicBezTo>
                  <a:lnTo>
                    <a:pt x="34117" y="105804"/>
                  </a:lnTo>
                  <a:cubicBezTo>
                    <a:pt x="36372" y="105804"/>
                    <a:pt x="38210" y="103966"/>
                    <a:pt x="38210" y="101711"/>
                  </a:cubicBezTo>
                  <a:lnTo>
                    <a:pt x="38210" y="46542"/>
                  </a:lnTo>
                  <a:cubicBezTo>
                    <a:pt x="38210" y="39729"/>
                    <a:pt x="43749" y="34190"/>
                    <a:pt x="50562" y="34190"/>
                  </a:cubicBezTo>
                  <a:cubicBezTo>
                    <a:pt x="57376" y="34190"/>
                    <a:pt x="62915" y="39729"/>
                    <a:pt x="62915" y="46542"/>
                  </a:cubicBezTo>
                  <a:lnTo>
                    <a:pt x="62915" y="101711"/>
                  </a:lnTo>
                  <a:cubicBezTo>
                    <a:pt x="62915" y="103966"/>
                    <a:pt x="64753" y="105804"/>
                    <a:pt x="67008" y="105804"/>
                  </a:cubicBezTo>
                  <a:lnTo>
                    <a:pt x="97031" y="105804"/>
                  </a:lnTo>
                  <a:cubicBezTo>
                    <a:pt x="99286" y="105804"/>
                    <a:pt x="101100" y="103966"/>
                    <a:pt x="101100" y="101711"/>
                  </a:cubicBezTo>
                  <a:lnTo>
                    <a:pt x="101100" y="39729"/>
                  </a:lnTo>
                  <a:cubicBezTo>
                    <a:pt x="101100" y="17818"/>
                    <a:pt x="83282" y="0"/>
                    <a:pt x="61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43"/>
            <p:cNvSpPr/>
            <p:nvPr/>
          </p:nvSpPr>
          <p:spPr>
            <a:xfrm>
              <a:off x="1971825" y="2145500"/>
              <a:ext cx="954650" cy="2593675"/>
            </a:xfrm>
            <a:custGeom>
              <a:rect b="b" l="l" r="r" t="t"/>
              <a:pathLst>
                <a:path extrusionOk="0" h="103747" w="38186">
                  <a:moveTo>
                    <a:pt x="30024" y="8162"/>
                  </a:moveTo>
                  <a:lnTo>
                    <a:pt x="30024" y="95585"/>
                  </a:lnTo>
                  <a:lnTo>
                    <a:pt x="8162" y="95585"/>
                  </a:lnTo>
                  <a:lnTo>
                    <a:pt x="8162" y="8162"/>
                  </a:lnTo>
                  <a:close/>
                  <a:moveTo>
                    <a:pt x="4094" y="1"/>
                  </a:moveTo>
                  <a:cubicBezTo>
                    <a:pt x="1839" y="1"/>
                    <a:pt x="1" y="1814"/>
                    <a:pt x="1" y="4069"/>
                  </a:cubicBezTo>
                  <a:lnTo>
                    <a:pt x="1" y="99653"/>
                  </a:lnTo>
                  <a:cubicBezTo>
                    <a:pt x="1" y="101908"/>
                    <a:pt x="1839" y="103746"/>
                    <a:pt x="4094" y="103746"/>
                  </a:cubicBezTo>
                  <a:lnTo>
                    <a:pt x="34117" y="103746"/>
                  </a:lnTo>
                  <a:cubicBezTo>
                    <a:pt x="36372" y="103746"/>
                    <a:pt x="38185" y="101908"/>
                    <a:pt x="38185" y="99653"/>
                  </a:cubicBezTo>
                  <a:lnTo>
                    <a:pt x="38185" y="4069"/>
                  </a:lnTo>
                  <a:cubicBezTo>
                    <a:pt x="38185" y="1814"/>
                    <a:pt x="36372" y="1"/>
                    <a:pt x="34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43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43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1" name="Google Shape;1241;p43"/>
          <p:cNvGrpSpPr/>
          <p:nvPr/>
        </p:nvGrpSpPr>
        <p:grpSpPr>
          <a:xfrm>
            <a:off x="5040177" y="1946854"/>
            <a:ext cx="350834" cy="286135"/>
            <a:chOff x="1180800" y="717250"/>
            <a:chExt cx="5236325" cy="4270675"/>
          </a:xfrm>
        </p:grpSpPr>
        <p:sp>
          <p:nvSpPr>
            <p:cNvPr id="1242" name="Google Shape;1242;p43"/>
            <p:cNvSpPr/>
            <p:nvPr/>
          </p:nvSpPr>
          <p:spPr>
            <a:xfrm>
              <a:off x="1180800" y="904475"/>
              <a:ext cx="2879825" cy="4083450"/>
            </a:xfrm>
            <a:custGeom>
              <a:rect b="b" l="l" r="r" t="t"/>
              <a:pathLst>
                <a:path extrusionOk="0" h="163338" w="115193">
                  <a:moveTo>
                    <a:pt x="18003" y="0"/>
                  </a:moveTo>
                  <a:cubicBezTo>
                    <a:pt x="17902" y="0"/>
                    <a:pt x="17799" y="4"/>
                    <a:pt x="17696" y="12"/>
                  </a:cubicBezTo>
                  <a:cubicBezTo>
                    <a:pt x="16397" y="110"/>
                    <a:pt x="15221" y="820"/>
                    <a:pt x="14535" y="1948"/>
                  </a:cubicBezTo>
                  <a:cubicBezTo>
                    <a:pt x="14314" y="2291"/>
                    <a:pt x="9339" y="10501"/>
                    <a:pt x="8456" y="21947"/>
                  </a:cubicBezTo>
                  <a:cubicBezTo>
                    <a:pt x="7844" y="30010"/>
                    <a:pt x="9241" y="40868"/>
                    <a:pt x="17500" y="51553"/>
                  </a:cubicBezTo>
                  <a:cubicBezTo>
                    <a:pt x="16471" y="51088"/>
                    <a:pt x="15441" y="50549"/>
                    <a:pt x="14437" y="49936"/>
                  </a:cubicBezTo>
                  <a:cubicBezTo>
                    <a:pt x="13784" y="49523"/>
                    <a:pt x="13038" y="49313"/>
                    <a:pt x="12288" y="49313"/>
                  </a:cubicBezTo>
                  <a:cubicBezTo>
                    <a:pt x="11658" y="49313"/>
                    <a:pt x="11024" y="49462"/>
                    <a:pt x="10442" y="49764"/>
                  </a:cubicBezTo>
                  <a:cubicBezTo>
                    <a:pt x="9167" y="50402"/>
                    <a:pt x="8334" y="51652"/>
                    <a:pt x="8211" y="53073"/>
                  </a:cubicBezTo>
                  <a:cubicBezTo>
                    <a:pt x="8187" y="53441"/>
                    <a:pt x="7550" y="62117"/>
                    <a:pt x="11643" y="71969"/>
                  </a:cubicBezTo>
                  <a:cubicBezTo>
                    <a:pt x="14142" y="77974"/>
                    <a:pt x="18775" y="85204"/>
                    <a:pt x="27328" y="90817"/>
                  </a:cubicBezTo>
                  <a:cubicBezTo>
                    <a:pt x="27181" y="90817"/>
                    <a:pt x="27059" y="90792"/>
                    <a:pt x="26911" y="90792"/>
                  </a:cubicBezTo>
                  <a:cubicBezTo>
                    <a:pt x="26760" y="90775"/>
                    <a:pt x="26608" y="90767"/>
                    <a:pt x="26458" y="90767"/>
                  </a:cubicBezTo>
                  <a:cubicBezTo>
                    <a:pt x="25272" y="90767"/>
                    <a:pt x="24144" y="91275"/>
                    <a:pt x="23382" y="92189"/>
                  </a:cubicBezTo>
                  <a:cubicBezTo>
                    <a:pt x="22500" y="93218"/>
                    <a:pt x="22181" y="94591"/>
                    <a:pt x="22524" y="95890"/>
                  </a:cubicBezTo>
                  <a:cubicBezTo>
                    <a:pt x="22622" y="96208"/>
                    <a:pt x="24681" y="103659"/>
                    <a:pt x="30857" y="111208"/>
                  </a:cubicBezTo>
                  <a:cubicBezTo>
                    <a:pt x="35293" y="116600"/>
                    <a:pt x="42524" y="122874"/>
                    <a:pt x="53602" y="125742"/>
                  </a:cubicBezTo>
                  <a:cubicBezTo>
                    <a:pt x="45331" y="130336"/>
                    <a:pt x="31359" y="136086"/>
                    <a:pt x="13147" y="136086"/>
                  </a:cubicBezTo>
                  <a:cubicBezTo>
                    <a:pt x="10473" y="136086"/>
                    <a:pt x="7707" y="135962"/>
                    <a:pt x="4854" y="135692"/>
                  </a:cubicBezTo>
                  <a:cubicBezTo>
                    <a:pt x="4728" y="135681"/>
                    <a:pt x="4604" y="135675"/>
                    <a:pt x="4480" y="135675"/>
                  </a:cubicBezTo>
                  <a:cubicBezTo>
                    <a:pt x="2762" y="135675"/>
                    <a:pt x="1208" y="136767"/>
                    <a:pt x="614" y="138413"/>
                  </a:cubicBezTo>
                  <a:cubicBezTo>
                    <a:pt x="1" y="140177"/>
                    <a:pt x="663" y="142138"/>
                    <a:pt x="2231" y="143167"/>
                  </a:cubicBezTo>
                  <a:cubicBezTo>
                    <a:pt x="22573" y="156549"/>
                    <a:pt x="45318" y="163338"/>
                    <a:pt x="68184" y="163338"/>
                  </a:cubicBezTo>
                  <a:cubicBezTo>
                    <a:pt x="82988" y="163338"/>
                    <a:pt x="97840" y="160495"/>
                    <a:pt x="112104" y="154711"/>
                  </a:cubicBezTo>
                  <a:cubicBezTo>
                    <a:pt x="114187" y="153878"/>
                    <a:pt x="115192" y="151500"/>
                    <a:pt x="114334" y="149417"/>
                  </a:cubicBezTo>
                  <a:cubicBezTo>
                    <a:pt x="113700" y="147830"/>
                    <a:pt x="112169" y="146869"/>
                    <a:pt x="110556" y="146869"/>
                  </a:cubicBezTo>
                  <a:cubicBezTo>
                    <a:pt x="110050" y="146869"/>
                    <a:pt x="109537" y="146964"/>
                    <a:pt x="109040" y="147162"/>
                  </a:cubicBezTo>
                  <a:cubicBezTo>
                    <a:pt x="95768" y="152523"/>
                    <a:pt x="81959" y="155175"/>
                    <a:pt x="68188" y="155175"/>
                  </a:cubicBezTo>
                  <a:cubicBezTo>
                    <a:pt x="51799" y="155175"/>
                    <a:pt x="35463" y="151419"/>
                    <a:pt x="20147" y="144001"/>
                  </a:cubicBezTo>
                  <a:cubicBezTo>
                    <a:pt x="49116" y="141868"/>
                    <a:pt x="66591" y="127016"/>
                    <a:pt x="67424" y="126281"/>
                  </a:cubicBezTo>
                  <a:cubicBezTo>
                    <a:pt x="68699" y="125202"/>
                    <a:pt x="69165" y="123438"/>
                    <a:pt x="68601" y="121845"/>
                  </a:cubicBezTo>
                  <a:cubicBezTo>
                    <a:pt x="68037" y="120276"/>
                    <a:pt x="66567" y="119198"/>
                    <a:pt x="64900" y="119124"/>
                  </a:cubicBezTo>
                  <a:cubicBezTo>
                    <a:pt x="53405" y="118757"/>
                    <a:pt x="44166" y="114418"/>
                    <a:pt x="37377" y="106282"/>
                  </a:cubicBezTo>
                  <a:cubicBezTo>
                    <a:pt x="35293" y="103806"/>
                    <a:pt x="33774" y="101306"/>
                    <a:pt x="32696" y="99223"/>
                  </a:cubicBezTo>
                  <a:cubicBezTo>
                    <a:pt x="39999" y="99174"/>
                    <a:pt x="45514" y="97900"/>
                    <a:pt x="45808" y="97826"/>
                  </a:cubicBezTo>
                  <a:cubicBezTo>
                    <a:pt x="47646" y="97385"/>
                    <a:pt x="48945" y="95743"/>
                    <a:pt x="48945" y="93856"/>
                  </a:cubicBezTo>
                  <a:cubicBezTo>
                    <a:pt x="48945" y="91993"/>
                    <a:pt x="47670" y="90351"/>
                    <a:pt x="45832" y="89885"/>
                  </a:cubicBezTo>
                  <a:cubicBezTo>
                    <a:pt x="23505" y="84420"/>
                    <a:pt x="17990" y="68857"/>
                    <a:pt x="16691" y="60034"/>
                  </a:cubicBezTo>
                  <a:lnTo>
                    <a:pt x="16691" y="60034"/>
                  </a:lnTo>
                  <a:cubicBezTo>
                    <a:pt x="23300" y="62449"/>
                    <a:pt x="29104" y="62534"/>
                    <a:pt x="30142" y="62534"/>
                  </a:cubicBezTo>
                  <a:cubicBezTo>
                    <a:pt x="30220" y="62534"/>
                    <a:pt x="30271" y="62533"/>
                    <a:pt x="30294" y="62533"/>
                  </a:cubicBezTo>
                  <a:cubicBezTo>
                    <a:pt x="32034" y="62484"/>
                    <a:pt x="33553" y="61382"/>
                    <a:pt x="34093" y="59739"/>
                  </a:cubicBezTo>
                  <a:cubicBezTo>
                    <a:pt x="34632" y="58097"/>
                    <a:pt x="34093" y="56284"/>
                    <a:pt x="32720" y="55230"/>
                  </a:cubicBezTo>
                  <a:cubicBezTo>
                    <a:pt x="12108" y="39201"/>
                    <a:pt x="15686" y="20329"/>
                    <a:pt x="19044" y="11384"/>
                  </a:cubicBezTo>
                  <a:lnTo>
                    <a:pt x="19044" y="11384"/>
                  </a:lnTo>
                  <a:cubicBezTo>
                    <a:pt x="21863" y="14349"/>
                    <a:pt x="24975" y="17315"/>
                    <a:pt x="28333" y="20207"/>
                  </a:cubicBezTo>
                  <a:cubicBezTo>
                    <a:pt x="29112" y="20874"/>
                    <a:pt x="30067" y="21203"/>
                    <a:pt x="31016" y="21203"/>
                  </a:cubicBezTo>
                  <a:cubicBezTo>
                    <a:pt x="32158" y="21203"/>
                    <a:pt x="33290" y="20727"/>
                    <a:pt x="34093" y="19790"/>
                  </a:cubicBezTo>
                  <a:cubicBezTo>
                    <a:pt x="35563" y="18099"/>
                    <a:pt x="35367" y="15526"/>
                    <a:pt x="33676" y="14055"/>
                  </a:cubicBezTo>
                  <a:cubicBezTo>
                    <a:pt x="28872" y="9889"/>
                    <a:pt x="24657" y="5649"/>
                    <a:pt x="21127" y="1458"/>
                  </a:cubicBezTo>
                  <a:cubicBezTo>
                    <a:pt x="20336" y="531"/>
                    <a:pt x="19212" y="0"/>
                    <a:pt x="18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43"/>
            <p:cNvSpPr/>
            <p:nvPr/>
          </p:nvSpPr>
          <p:spPr>
            <a:xfrm>
              <a:off x="2513475" y="717250"/>
              <a:ext cx="3903650" cy="3653675"/>
            </a:xfrm>
            <a:custGeom>
              <a:rect b="b" l="l" r="r" t="t"/>
              <a:pathLst>
                <a:path extrusionOk="0" h="146147" w="156146">
                  <a:moveTo>
                    <a:pt x="90144" y="1"/>
                  </a:moveTo>
                  <a:cubicBezTo>
                    <a:pt x="65292" y="1"/>
                    <a:pt x="45072" y="20221"/>
                    <a:pt x="45072" y="45048"/>
                  </a:cubicBezTo>
                  <a:cubicBezTo>
                    <a:pt x="45072" y="46788"/>
                    <a:pt x="45170" y="48504"/>
                    <a:pt x="45366" y="50219"/>
                  </a:cubicBezTo>
                  <a:cubicBezTo>
                    <a:pt x="45047" y="50225"/>
                    <a:pt x="44729" y="50228"/>
                    <a:pt x="44410" y="50228"/>
                  </a:cubicBezTo>
                  <a:cubicBezTo>
                    <a:pt x="30410" y="50228"/>
                    <a:pt x="16345" y="44515"/>
                    <a:pt x="6544" y="39386"/>
                  </a:cubicBezTo>
                  <a:cubicBezTo>
                    <a:pt x="5936" y="39068"/>
                    <a:pt x="5288" y="38917"/>
                    <a:pt x="4650" y="38917"/>
                  </a:cubicBezTo>
                  <a:cubicBezTo>
                    <a:pt x="3179" y="38917"/>
                    <a:pt x="1765" y="39717"/>
                    <a:pt x="1030" y="41102"/>
                  </a:cubicBezTo>
                  <a:cubicBezTo>
                    <a:pt x="0" y="43087"/>
                    <a:pt x="760" y="45563"/>
                    <a:pt x="2745" y="46617"/>
                  </a:cubicBezTo>
                  <a:cubicBezTo>
                    <a:pt x="13409" y="52187"/>
                    <a:pt x="28768" y="58370"/>
                    <a:pt x="44434" y="58370"/>
                  </a:cubicBezTo>
                  <a:cubicBezTo>
                    <a:pt x="46483" y="58370"/>
                    <a:pt x="48537" y="58264"/>
                    <a:pt x="50587" y="58038"/>
                  </a:cubicBezTo>
                  <a:cubicBezTo>
                    <a:pt x="51738" y="57915"/>
                    <a:pt x="52768" y="57302"/>
                    <a:pt x="53454" y="56371"/>
                  </a:cubicBezTo>
                  <a:cubicBezTo>
                    <a:pt x="54116" y="55415"/>
                    <a:pt x="54361" y="54239"/>
                    <a:pt x="54116" y="53111"/>
                  </a:cubicBezTo>
                  <a:cubicBezTo>
                    <a:pt x="53528" y="50464"/>
                    <a:pt x="53233" y="47768"/>
                    <a:pt x="53233" y="45048"/>
                  </a:cubicBezTo>
                  <a:cubicBezTo>
                    <a:pt x="53233" y="24706"/>
                    <a:pt x="69777" y="8138"/>
                    <a:pt x="90144" y="8138"/>
                  </a:cubicBezTo>
                  <a:cubicBezTo>
                    <a:pt x="100364" y="8138"/>
                    <a:pt x="109873" y="12231"/>
                    <a:pt x="116907" y="19657"/>
                  </a:cubicBezTo>
                  <a:cubicBezTo>
                    <a:pt x="117687" y="20481"/>
                    <a:pt x="118769" y="20920"/>
                    <a:pt x="119862" y="20920"/>
                  </a:cubicBezTo>
                  <a:cubicBezTo>
                    <a:pt x="119972" y="20920"/>
                    <a:pt x="120082" y="20916"/>
                    <a:pt x="120191" y="20907"/>
                  </a:cubicBezTo>
                  <a:cubicBezTo>
                    <a:pt x="122887" y="20735"/>
                    <a:pt x="129995" y="19338"/>
                    <a:pt x="137666" y="16152"/>
                  </a:cubicBezTo>
                  <a:lnTo>
                    <a:pt x="137666" y="16152"/>
                  </a:lnTo>
                  <a:cubicBezTo>
                    <a:pt x="135338" y="19142"/>
                    <a:pt x="131931" y="22573"/>
                    <a:pt x="126858" y="26152"/>
                  </a:cubicBezTo>
                  <a:cubicBezTo>
                    <a:pt x="125363" y="27206"/>
                    <a:pt x="124750" y="29142"/>
                    <a:pt x="125387" y="30857"/>
                  </a:cubicBezTo>
                  <a:cubicBezTo>
                    <a:pt x="125963" y="32494"/>
                    <a:pt x="127493" y="33566"/>
                    <a:pt x="129202" y="33566"/>
                  </a:cubicBezTo>
                  <a:cubicBezTo>
                    <a:pt x="129310" y="33566"/>
                    <a:pt x="129420" y="33562"/>
                    <a:pt x="129529" y="33553"/>
                  </a:cubicBezTo>
                  <a:cubicBezTo>
                    <a:pt x="129799" y="33529"/>
                    <a:pt x="134284" y="33161"/>
                    <a:pt x="140730" y="31495"/>
                  </a:cubicBezTo>
                  <a:lnTo>
                    <a:pt x="140730" y="31495"/>
                  </a:lnTo>
                  <a:cubicBezTo>
                    <a:pt x="137176" y="35367"/>
                    <a:pt x="133010" y="38970"/>
                    <a:pt x="128892" y="41641"/>
                  </a:cubicBezTo>
                  <a:cubicBezTo>
                    <a:pt x="127740" y="42401"/>
                    <a:pt x="127054" y="43675"/>
                    <a:pt x="127054" y="45048"/>
                  </a:cubicBezTo>
                  <a:cubicBezTo>
                    <a:pt x="127054" y="82644"/>
                    <a:pt x="110976" y="116859"/>
                    <a:pt x="82963" y="138868"/>
                  </a:cubicBezTo>
                  <a:cubicBezTo>
                    <a:pt x="81173" y="140240"/>
                    <a:pt x="80879" y="142813"/>
                    <a:pt x="82276" y="144578"/>
                  </a:cubicBezTo>
                  <a:cubicBezTo>
                    <a:pt x="83061" y="145607"/>
                    <a:pt x="84262" y="146147"/>
                    <a:pt x="85463" y="146147"/>
                  </a:cubicBezTo>
                  <a:cubicBezTo>
                    <a:pt x="86345" y="146147"/>
                    <a:pt x="87252" y="145853"/>
                    <a:pt x="87987" y="145264"/>
                  </a:cubicBezTo>
                  <a:cubicBezTo>
                    <a:pt x="102300" y="134039"/>
                    <a:pt x="114113" y="119408"/>
                    <a:pt x="122152" y="102962"/>
                  </a:cubicBezTo>
                  <a:cubicBezTo>
                    <a:pt x="130510" y="85880"/>
                    <a:pt x="134872" y="67155"/>
                    <a:pt x="135191" y="47229"/>
                  </a:cubicBezTo>
                  <a:cubicBezTo>
                    <a:pt x="143328" y="41494"/>
                    <a:pt x="151097" y="33088"/>
                    <a:pt x="155313" y="25343"/>
                  </a:cubicBezTo>
                  <a:cubicBezTo>
                    <a:pt x="156146" y="23799"/>
                    <a:pt x="155925" y="21912"/>
                    <a:pt x="154749" y="20613"/>
                  </a:cubicBezTo>
                  <a:cubicBezTo>
                    <a:pt x="153965" y="19763"/>
                    <a:pt x="152864" y="19306"/>
                    <a:pt x="151746" y="19306"/>
                  </a:cubicBezTo>
                  <a:cubicBezTo>
                    <a:pt x="151187" y="19306"/>
                    <a:pt x="150623" y="19420"/>
                    <a:pt x="150092" y="19657"/>
                  </a:cubicBezTo>
                  <a:cubicBezTo>
                    <a:pt x="147739" y="20686"/>
                    <a:pt x="145435" y="21544"/>
                    <a:pt x="143254" y="22255"/>
                  </a:cubicBezTo>
                  <a:cubicBezTo>
                    <a:pt x="149970" y="14191"/>
                    <a:pt x="150509" y="7893"/>
                    <a:pt x="150558" y="6961"/>
                  </a:cubicBezTo>
                  <a:cubicBezTo>
                    <a:pt x="150631" y="5417"/>
                    <a:pt x="149823" y="3947"/>
                    <a:pt x="148450" y="3187"/>
                  </a:cubicBezTo>
                  <a:cubicBezTo>
                    <a:pt x="147842" y="2855"/>
                    <a:pt x="147163" y="2688"/>
                    <a:pt x="146485" y="2688"/>
                  </a:cubicBezTo>
                  <a:cubicBezTo>
                    <a:pt x="145660" y="2688"/>
                    <a:pt x="144836" y="2935"/>
                    <a:pt x="144137" y="3432"/>
                  </a:cubicBezTo>
                  <a:cubicBezTo>
                    <a:pt x="136073" y="9094"/>
                    <a:pt x="125804" y="11814"/>
                    <a:pt x="121343" y="12549"/>
                  </a:cubicBezTo>
                  <a:cubicBezTo>
                    <a:pt x="112912" y="4437"/>
                    <a:pt x="101908" y="1"/>
                    <a:pt x="90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43"/>
            <p:cNvSpPr/>
            <p:nvPr/>
          </p:nvSpPr>
          <p:spPr>
            <a:xfrm>
              <a:off x="4195400" y="4396600"/>
              <a:ext cx="232850" cy="204100"/>
            </a:xfrm>
            <a:custGeom>
              <a:rect b="b" l="l" r="r" t="t"/>
              <a:pathLst>
                <a:path extrusionOk="0" h="8164" w="9314">
                  <a:moveTo>
                    <a:pt x="4660" y="0"/>
                  </a:moveTo>
                  <a:cubicBezTo>
                    <a:pt x="4010" y="0"/>
                    <a:pt x="3353" y="158"/>
                    <a:pt x="2745" y="492"/>
                  </a:cubicBezTo>
                  <a:cubicBezTo>
                    <a:pt x="760" y="1546"/>
                    <a:pt x="0" y="4021"/>
                    <a:pt x="1078" y="6007"/>
                  </a:cubicBezTo>
                  <a:cubicBezTo>
                    <a:pt x="1814" y="7379"/>
                    <a:pt x="3211" y="8163"/>
                    <a:pt x="4681" y="8163"/>
                  </a:cubicBezTo>
                  <a:cubicBezTo>
                    <a:pt x="5318" y="8163"/>
                    <a:pt x="5980" y="7992"/>
                    <a:pt x="6593" y="7673"/>
                  </a:cubicBezTo>
                  <a:cubicBezTo>
                    <a:pt x="8578" y="6595"/>
                    <a:pt x="9313" y="4120"/>
                    <a:pt x="8259" y="2134"/>
                  </a:cubicBezTo>
                  <a:cubicBezTo>
                    <a:pt x="7515" y="781"/>
                    <a:pt x="6106" y="0"/>
                    <a:pt x="46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43"/>
            <p:cNvSpPr/>
            <p:nvPr/>
          </p:nvSpPr>
          <p:spPr>
            <a:xfrm>
              <a:off x="2163600" y="1479450"/>
              <a:ext cx="231650" cy="204100"/>
            </a:xfrm>
            <a:custGeom>
              <a:rect b="b" l="l" r="r" t="t"/>
              <a:pathLst>
                <a:path extrusionOk="0" h="8164" w="9266">
                  <a:moveTo>
                    <a:pt x="4634" y="0"/>
                  </a:moveTo>
                  <a:cubicBezTo>
                    <a:pt x="3343" y="0"/>
                    <a:pt x="2076" y="618"/>
                    <a:pt x="1275" y="1766"/>
                  </a:cubicBezTo>
                  <a:cubicBezTo>
                    <a:pt x="1" y="3605"/>
                    <a:pt x="467" y="6153"/>
                    <a:pt x="2329" y="7428"/>
                  </a:cubicBezTo>
                  <a:cubicBezTo>
                    <a:pt x="3016" y="7918"/>
                    <a:pt x="3824" y="8163"/>
                    <a:pt x="4633" y="8163"/>
                  </a:cubicBezTo>
                  <a:cubicBezTo>
                    <a:pt x="5932" y="8163"/>
                    <a:pt x="7207" y="7550"/>
                    <a:pt x="7991" y="6399"/>
                  </a:cubicBezTo>
                  <a:cubicBezTo>
                    <a:pt x="9265" y="4536"/>
                    <a:pt x="8800" y="2011"/>
                    <a:pt x="6961" y="737"/>
                  </a:cubicBezTo>
                  <a:cubicBezTo>
                    <a:pt x="6247" y="239"/>
                    <a:pt x="5436" y="0"/>
                    <a:pt x="4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46" name="Google Shape;1246;p43"/>
          <p:cNvGrpSpPr/>
          <p:nvPr/>
        </p:nvGrpSpPr>
        <p:grpSpPr>
          <a:xfrm>
            <a:off x="5032958" y="2461587"/>
            <a:ext cx="346117" cy="346117"/>
            <a:chOff x="1190625" y="238125"/>
            <a:chExt cx="5228350" cy="5228350"/>
          </a:xfrm>
        </p:grpSpPr>
        <p:sp>
          <p:nvSpPr>
            <p:cNvPr id="1247" name="Google Shape;1247;p43"/>
            <p:cNvSpPr/>
            <p:nvPr/>
          </p:nvSpPr>
          <p:spPr>
            <a:xfrm>
              <a:off x="1190625" y="238125"/>
              <a:ext cx="5228350" cy="5228350"/>
            </a:xfrm>
            <a:custGeom>
              <a:rect b="b" l="l" r="r" t="t"/>
              <a:pathLst>
                <a:path extrusionOk="0" h="209134" w="209134">
                  <a:moveTo>
                    <a:pt x="53111" y="0"/>
                  </a:moveTo>
                  <a:cubicBezTo>
                    <a:pt x="23823" y="0"/>
                    <a:pt x="0" y="23823"/>
                    <a:pt x="0" y="53111"/>
                  </a:cubicBezTo>
                  <a:lnTo>
                    <a:pt x="0" y="156047"/>
                  </a:lnTo>
                  <a:cubicBezTo>
                    <a:pt x="0" y="185311"/>
                    <a:pt x="23823" y="209133"/>
                    <a:pt x="53111" y="209133"/>
                  </a:cubicBezTo>
                  <a:lnTo>
                    <a:pt x="156047" y="209133"/>
                  </a:lnTo>
                  <a:cubicBezTo>
                    <a:pt x="185311" y="209133"/>
                    <a:pt x="209133" y="185311"/>
                    <a:pt x="209133" y="156047"/>
                  </a:cubicBezTo>
                  <a:lnTo>
                    <a:pt x="209133" y="53111"/>
                  </a:lnTo>
                  <a:cubicBezTo>
                    <a:pt x="209133" y="23823"/>
                    <a:pt x="185311" y="0"/>
                    <a:pt x="156047" y="0"/>
                  </a:cubicBezTo>
                  <a:lnTo>
                    <a:pt x="96393" y="0"/>
                  </a:lnTo>
                  <a:cubicBezTo>
                    <a:pt x="94138" y="0"/>
                    <a:pt x="92325" y="1838"/>
                    <a:pt x="92325" y="4093"/>
                  </a:cubicBezTo>
                  <a:cubicBezTo>
                    <a:pt x="92325" y="6348"/>
                    <a:pt x="94138" y="8161"/>
                    <a:pt x="96393" y="8161"/>
                  </a:cubicBezTo>
                  <a:lnTo>
                    <a:pt x="156047" y="8161"/>
                  </a:lnTo>
                  <a:cubicBezTo>
                    <a:pt x="180826" y="8161"/>
                    <a:pt x="200972" y="28332"/>
                    <a:pt x="200972" y="53111"/>
                  </a:cubicBezTo>
                  <a:lnTo>
                    <a:pt x="200972" y="156047"/>
                  </a:lnTo>
                  <a:cubicBezTo>
                    <a:pt x="200972" y="180826"/>
                    <a:pt x="180826" y="200972"/>
                    <a:pt x="156047" y="200972"/>
                  </a:cubicBezTo>
                  <a:lnTo>
                    <a:pt x="53111" y="200972"/>
                  </a:lnTo>
                  <a:cubicBezTo>
                    <a:pt x="28332" y="200972"/>
                    <a:pt x="8161" y="180826"/>
                    <a:pt x="8161" y="156047"/>
                  </a:cubicBezTo>
                  <a:lnTo>
                    <a:pt x="8161" y="53111"/>
                  </a:lnTo>
                  <a:cubicBezTo>
                    <a:pt x="8161" y="28332"/>
                    <a:pt x="28332" y="8161"/>
                    <a:pt x="53111" y="8161"/>
                  </a:cubicBezTo>
                  <a:lnTo>
                    <a:pt x="63723" y="8161"/>
                  </a:lnTo>
                  <a:cubicBezTo>
                    <a:pt x="65978" y="8161"/>
                    <a:pt x="67816" y="6348"/>
                    <a:pt x="67816" y="4093"/>
                  </a:cubicBezTo>
                  <a:cubicBezTo>
                    <a:pt x="67816" y="1838"/>
                    <a:pt x="65978" y="0"/>
                    <a:pt x="63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43"/>
            <p:cNvSpPr/>
            <p:nvPr/>
          </p:nvSpPr>
          <p:spPr>
            <a:xfrm>
              <a:off x="1599300" y="646800"/>
              <a:ext cx="4411600" cy="4411600"/>
            </a:xfrm>
            <a:custGeom>
              <a:rect b="b" l="l" r="r" t="t"/>
              <a:pathLst>
                <a:path extrusionOk="0" h="176464" w="176464">
                  <a:moveTo>
                    <a:pt x="36764" y="0"/>
                  </a:moveTo>
                  <a:cubicBezTo>
                    <a:pt x="16495" y="0"/>
                    <a:pt x="0" y="16495"/>
                    <a:pt x="0" y="36764"/>
                  </a:cubicBezTo>
                  <a:lnTo>
                    <a:pt x="0" y="139700"/>
                  </a:lnTo>
                  <a:cubicBezTo>
                    <a:pt x="0" y="159969"/>
                    <a:pt x="16495" y="176464"/>
                    <a:pt x="36764" y="176464"/>
                  </a:cubicBezTo>
                  <a:lnTo>
                    <a:pt x="96393" y="176464"/>
                  </a:lnTo>
                  <a:cubicBezTo>
                    <a:pt x="98648" y="176464"/>
                    <a:pt x="100486" y="174625"/>
                    <a:pt x="100486" y="172371"/>
                  </a:cubicBezTo>
                  <a:cubicBezTo>
                    <a:pt x="100486" y="170116"/>
                    <a:pt x="98648" y="168278"/>
                    <a:pt x="96393" y="168278"/>
                  </a:cubicBezTo>
                  <a:lnTo>
                    <a:pt x="36764" y="168278"/>
                  </a:lnTo>
                  <a:cubicBezTo>
                    <a:pt x="20980" y="168278"/>
                    <a:pt x="8162" y="155459"/>
                    <a:pt x="8162" y="139700"/>
                  </a:cubicBezTo>
                  <a:lnTo>
                    <a:pt x="8162" y="36764"/>
                  </a:lnTo>
                  <a:cubicBezTo>
                    <a:pt x="8162" y="20980"/>
                    <a:pt x="20980" y="8162"/>
                    <a:pt x="36764" y="8162"/>
                  </a:cubicBezTo>
                  <a:lnTo>
                    <a:pt x="139700" y="8162"/>
                  </a:lnTo>
                  <a:cubicBezTo>
                    <a:pt x="155459" y="8162"/>
                    <a:pt x="168278" y="20980"/>
                    <a:pt x="168278" y="36764"/>
                  </a:cubicBezTo>
                  <a:lnTo>
                    <a:pt x="168278" y="139700"/>
                  </a:lnTo>
                  <a:cubicBezTo>
                    <a:pt x="168278" y="155459"/>
                    <a:pt x="155459" y="168278"/>
                    <a:pt x="139700" y="168278"/>
                  </a:cubicBezTo>
                  <a:lnTo>
                    <a:pt x="129064" y="168278"/>
                  </a:lnTo>
                  <a:cubicBezTo>
                    <a:pt x="126809" y="168278"/>
                    <a:pt x="124995" y="170116"/>
                    <a:pt x="124995" y="172371"/>
                  </a:cubicBezTo>
                  <a:cubicBezTo>
                    <a:pt x="124995" y="174625"/>
                    <a:pt x="126809" y="176464"/>
                    <a:pt x="129064" y="176464"/>
                  </a:cubicBezTo>
                  <a:lnTo>
                    <a:pt x="139700" y="176464"/>
                  </a:lnTo>
                  <a:cubicBezTo>
                    <a:pt x="159969" y="176464"/>
                    <a:pt x="176464" y="159969"/>
                    <a:pt x="176464" y="139700"/>
                  </a:cubicBezTo>
                  <a:lnTo>
                    <a:pt x="176464" y="36764"/>
                  </a:lnTo>
                  <a:cubicBezTo>
                    <a:pt x="176464" y="16495"/>
                    <a:pt x="159969" y="0"/>
                    <a:pt x="1397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43"/>
            <p:cNvSpPr/>
            <p:nvPr/>
          </p:nvSpPr>
          <p:spPr>
            <a:xfrm>
              <a:off x="2681350" y="1728850"/>
              <a:ext cx="2246875" cy="2246875"/>
            </a:xfrm>
            <a:custGeom>
              <a:rect b="b" l="l" r="r" t="t"/>
              <a:pathLst>
                <a:path extrusionOk="0" h="89875" w="89875">
                  <a:moveTo>
                    <a:pt x="44950" y="8187"/>
                  </a:moveTo>
                  <a:cubicBezTo>
                    <a:pt x="65219" y="8187"/>
                    <a:pt x="81713" y="24681"/>
                    <a:pt x="81713" y="44950"/>
                  </a:cubicBezTo>
                  <a:cubicBezTo>
                    <a:pt x="81713" y="65219"/>
                    <a:pt x="65219" y="81713"/>
                    <a:pt x="44950" y="81713"/>
                  </a:cubicBezTo>
                  <a:cubicBezTo>
                    <a:pt x="24681" y="81713"/>
                    <a:pt x="8187" y="65219"/>
                    <a:pt x="8187" y="44950"/>
                  </a:cubicBezTo>
                  <a:cubicBezTo>
                    <a:pt x="8187" y="24681"/>
                    <a:pt x="24681" y="8187"/>
                    <a:pt x="44950" y="8187"/>
                  </a:cubicBezTo>
                  <a:close/>
                  <a:moveTo>
                    <a:pt x="44950" y="1"/>
                  </a:moveTo>
                  <a:cubicBezTo>
                    <a:pt x="20172" y="1"/>
                    <a:pt x="1" y="20172"/>
                    <a:pt x="1" y="44950"/>
                  </a:cubicBezTo>
                  <a:cubicBezTo>
                    <a:pt x="1" y="69728"/>
                    <a:pt x="20172" y="89875"/>
                    <a:pt x="44950" y="89875"/>
                  </a:cubicBezTo>
                  <a:cubicBezTo>
                    <a:pt x="69728" y="89875"/>
                    <a:pt x="89875" y="69728"/>
                    <a:pt x="89875" y="44950"/>
                  </a:cubicBezTo>
                  <a:cubicBezTo>
                    <a:pt x="89875" y="20172"/>
                    <a:pt x="69728" y="1"/>
                    <a:pt x="44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43"/>
            <p:cNvSpPr/>
            <p:nvPr/>
          </p:nvSpPr>
          <p:spPr>
            <a:xfrm>
              <a:off x="3090050" y="2137550"/>
              <a:ext cx="1429500" cy="1429500"/>
            </a:xfrm>
            <a:custGeom>
              <a:rect b="b" l="l" r="r" t="t"/>
              <a:pathLst>
                <a:path extrusionOk="0" h="57180" w="57180">
                  <a:moveTo>
                    <a:pt x="28602" y="8162"/>
                  </a:moveTo>
                  <a:cubicBezTo>
                    <a:pt x="39851" y="8162"/>
                    <a:pt x="49018" y="17328"/>
                    <a:pt x="49018" y="28602"/>
                  </a:cubicBezTo>
                  <a:cubicBezTo>
                    <a:pt x="49018" y="39851"/>
                    <a:pt x="39851" y="49018"/>
                    <a:pt x="28602" y="49018"/>
                  </a:cubicBezTo>
                  <a:cubicBezTo>
                    <a:pt x="17328" y="49018"/>
                    <a:pt x="8162" y="39851"/>
                    <a:pt x="8162" y="28602"/>
                  </a:cubicBezTo>
                  <a:cubicBezTo>
                    <a:pt x="8162" y="17328"/>
                    <a:pt x="17328" y="8162"/>
                    <a:pt x="28602" y="8162"/>
                  </a:cubicBezTo>
                  <a:close/>
                  <a:moveTo>
                    <a:pt x="28602" y="0"/>
                  </a:moveTo>
                  <a:cubicBezTo>
                    <a:pt x="12818" y="0"/>
                    <a:pt x="0" y="12818"/>
                    <a:pt x="0" y="28602"/>
                  </a:cubicBezTo>
                  <a:cubicBezTo>
                    <a:pt x="0" y="44361"/>
                    <a:pt x="12818" y="57179"/>
                    <a:pt x="28602" y="57179"/>
                  </a:cubicBezTo>
                  <a:cubicBezTo>
                    <a:pt x="44361" y="57179"/>
                    <a:pt x="57179" y="44361"/>
                    <a:pt x="57179" y="28602"/>
                  </a:cubicBezTo>
                  <a:cubicBezTo>
                    <a:pt x="57179" y="12818"/>
                    <a:pt x="44361" y="0"/>
                    <a:pt x="286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43"/>
            <p:cNvSpPr/>
            <p:nvPr/>
          </p:nvSpPr>
          <p:spPr>
            <a:xfrm>
              <a:off x="4683125" y="1157200"/>
              <a:ext cx="816775" cy="816775"/>
            </a:xfrm>
            <a:custGeom>
              <a:rect b="b" l="l" r="r" t="t"/>
              <a:pathLst>
                <a:path extrusionOk="0" h="32671" w="32671">
                  <a:moveTo>
                    <a:pt x="16347" y="8162"/>
                  </a:moveTo>
                  <a:cubicBezTo>
                    <a:pt x="20832" y="8162"/>
                    <a:pt x="24509" y="11838"/>
                    <a:pt x="24509" y="16348"/>
                  </a:cubicBezTo>
                  <a:cubicBezTo>
                    <a:pt x="24509" y="20857"/>
                    <a:pt x="20832" y="24509"/>
                    <a:pt x="16347" y="24509"/>
                  </a:cubicBezTo>
                  <a:cubicBezTo>
                    <a:pt x="11838" y="24509"/>
                    <a:pt x="8161" y="20857"/>
                    <a:pt x="8161" y="16348"/>
                  </a:cubicBezTo>
                  <a:cubicBezTo>
                    <a:pt x="8161" y="11838"/>
                    <a:pt x="11838" y="8162"/>
                    <a:pt x="16347" y="8162"/>
                  </a:cubicBezTo>
                  <a:close/>
                  <a:moveTo>
                    <a:pt x="16347" y="0"/>
                  </a:moveTo>
                  <a:cubicBezTo>
                    <a:pt x="7328" y="0"/>
                    <a:pt x="0" y="7328"/>
                    <a:pt x="0" y="16348"/>
                  </a:cubicBezTo>
                  <a:cubicBezTo>
                    <a:pt x="0" y="25342"/>
                    <a:pt x="7328" y="32670"/>
                    <a:pt x="16347" y="32670"/>
                  </a:cubicBezTo>
                  <a:cubicBezTo>
                    <a:pt x="25342" y="32670"/>
                    <a:pt x="32670" y="25342"/>
                    <a:pt x="32670" y="16348"/>
                  </a:cubicBezTo>
                  <a:cubicBezTo>
                    <a:pt x="32670" y="7328"/>
                    <a:pt x="25342" y="0"/>
                    <a:pt x="16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43"/>
            <p:cNvSpPr/>
            <p:nvPr/>
          </p:nvSpPr>
          <p:spPr>
            <a:xfrm>
              <a:off x="3090050" y="238125"/>
              <a:ext cx="204050" cy="204050"/>
            </a:xfrm>
            <a:custGeom>
              <a:rect b="b" l="l" r="r" t="t"/>
              <a:pathLst>
                <a:path extrusionOk="0" h="8162" w="8162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62" y="6348"/>
                    <a:pt x="8162" y="4093"/>
                  </a:cubicBezTo>
                  <a:cubicBezTo>
                    <a:pt x="8162" y="1838"/>
                    <a:pt x="6348" y="0"/>
                    <a:pt x="40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43"/>
            <p:cNvSpPr/>
            <p:nvPr/>
          </p:nvSpPr>
          <p:spPr>
            <a:xfrm>
              <a:off x="4315475" y="4853725"/>
              <a:ext cx="204075" cy="204675"/>
            </a:xfrm>
            <a:custGeom>
              <a:rect b="b" l="l" r="r" t="t"/>
              <a:pathLst>
                <a:path extrusionOk="0" h="8187" w="8163">
                  <a:moveTo>
                    <a:pt x="4094" y="1"/>
                  </a:moveTo>
                  <a:cubicBezTo>
                    <a:pt x="1839" y="1"/>
                    <a:pt x="1" y="1839"/>
                    <a:pt x="1" y="4094"/>
                  </a:cubicBezTo>
                  <a:cubicBezTo>
                    <a:pt x="1" y="6348"/>
                    <a:pt x="1839" y="8187"/>
                    <a:pt x="4094" y="8187"/>
                  </a:cubicBezTo>
                  <a:cubicBezTo>
                    <a:pt x="6349" y="8187"/>
                    <a:pt x="8162" y="6348"/>
                    <a:pt x="8162" y="4094"/>
                  </a:cubicBezTo>
                  <a:cubicBezTo>
                    <a:pt x="8162" y="1839"/>
                    <a:pt x="6349" y="1"/>
                    <a:pt x="40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54" name="Google Shape;1254;p43"/>
          <p:cNvGrpSpPr/>
          <p:nvPr/>
        </p:nvGrpSpPr>
        <p:grpSpPr>
          <a:xfrm>
            <a:off x="5026678" y="3036294"/>
            <a:ext cx="358665" cy="358665"/>
            <a:chOff x="1190625" y="238125"/>
            <a:chExt cx="5228350" cy="5228350"/>
          </a:xfrm>
        </p:grpSpPr>
        <p:sp>
          <p:nvSpPr>
            <p:cNvPr id="1255" name="Google Shape;1255;p43"/>
            <p:cNvSpPr/>
            <p:nvPr/>
          </p:nvSpPr>
          <p:spPr>
            <a:xfrm>
              <a:off x="1190625" y="238125"/>
              <a:ext cx="4461225" cy="5228350"/>
            </a:xfrm>
            <a:custGeom>
              <a:rect b="b" l="l" r="r" t="t"/>
              <a:pathLst>
                <a:path extrusionOk="0" h="209134" w="178449">
                  <a:moveTo>
                    <a:pt x="12254" y="0"/>
                  </a:moveTo>
                  <a:cubicBezTo>
                    <a:pt x="5490" y="0"/>
                    <a:pt x="0" y="5490"/>
                    <a:pt x="0" y="12254"/>
                  </a:cubicBezTo>
                  <a:lnTo>
                    <a:pt x="0" y="196879"/>
                  </a:lnTo>
                  <a:cubicBezTo>
                    <a:pt x="0" y="203643"/>
                    <a:pt x="5490" y="209133"/>
                    <a:pt x="12254" y="209133"/>
                  </a:cubicBezTo>
                  <a:lnTo>
                    <a:pt x="112005" y="209133"/>
                  </a:lnTo>
                  <a:cubicBezTo>
                    <a:pt x="114260" y="209133"/>
                    <a:pt x="116098" y="207320"/>
                    <a:pt x="116098" y="205065"/>
                  </a:cubicBezTo>
                  <a:lnTo>
                    <a:pt x="116098" y="128352"/>
                  </a:lnTo>
                  <a:cubicBezTo>
                    <a:pt x="116098" y="126098"/>
                    <a:pt x="114260" y="124259"/>
                    <a:pt x="112005" y="124259"/>
                  </a:cubicBezTo>
                  <a:lnTo>
                    <a:pt x="90266" y="124259"/>
                  </a:lnTo>
                  <a:lnTo>
                    <a:pt x="90266" y="101001"/>
                  </a:lnTo>
                  <a:lnTo>
                    <a:pt x="112005" y="101001"/>
                  </a:lnTo>
                  <a:cubicBezTo>
                    <a:pt x="114260" y="101001"/>
                    <a:pt x="116098" y="99187"/>
                    <a:pt x="116098" y="96908"/>
                  </a:cubicBezTo>
                  <a:lnTo>
                    <a:pt x="116098" y="69629"/>
                  </a:lnTo>
                  <a:cubicBezTo>
                    <a:pt x="116098" y="52718"/>
                    <a:pt x="129847" y="38969"/>
                    <a:pt x="146759" y="38969"/>
                  </a:cubicBezTo>
                  <a:lnTo>
                    <a:pt x="170164" y="38969"/>
                  </a:lnTo>
                  <a:lnTo>
                    <a:pt x="170164" y="62228"/>
                  </a:lnTo>
                  <a:lnTo>
                    <a:pt x="146759" y="62228"/>
                  </a:lnTo>
                  <a:cubicBezTo>
                    <a:pt x="142739" y="62228"/>
                    <a:pt x="139357" y="65610"/>
                    <a:pt x="139357" y="69629"/>
                  </a:cubicBezTo>
                  <a:lnTo>
                    <a:pt x="139357" y="96908"/>
                  </a:lnTo>
                  <a:cubicBezTo>
                    <a:pt x="139357" y="99187"/>
                    <a:pt x="141195" y="101001"/>
                    <a:pt x="143450" y="101001"/>
                  </a:cubicBezTo>
                  <a:lnTo>
                    <a:pt x="169601" y="101001"/>
                  </a:lnTo>
                  <a:lnTo>
                    <a:pt x="166537" y="124259"/>
                  </a:lnTo>
                  <a:lnTo>
                    <a:pt x="143450" y="124259"/>
                  </a:lnTo>
                  <a:cubicBezTo>
                    <a:pt x="141195" y="124259"/>
                    <a:pt x="139357" y="126098"/>
                    <a:pt x="139357" y="128352"/>
                  </a:cubicBezTo>
                  <a:lnTo>
                    <a:pt x="139357" y="205065"/>
                  </a:lnTo>
                  <a:cubicBezTo>
                    <a:pt x="139357" y="207320"/>
                    <a:pt x="141195" y="209133"/>
                    <a:pt x="143450" y="209133"/>
                  </a:cubicBezTo>
                  <a:lnTo>
                    <a:pt x="156047" y="209133"/>
                  </a:lnTo>
                  <a:cubicBezTo>
                    <a:pt x="158302" y="209133"/>
                    <a:pt x="160116" y="207320"/>
                    <a:pt x="160116" y="205065"/>
                  </a:cubicBezTo>
                  <a:cubicBezTo>
                    <a:pt x="160116" y="202810"/>
                    <a:pt x="158302" y="200972"/>
                    <a:pt x="156047" y="200972"/>
                  </a:cubicBezTo>
                  <a:lnTo>
                    <a:pt x="147518" y="200972"/>
                  </a:lnTo>
                  <a:lnTo>
                    <a:pt x="147518" y="132445"/>
                  </a:lnTo>
                  <a:lnTo>
                    <a:pt x="170115" y="132445"/>
                  </a:lnTo>
                  <a:cubicBezTo>
                    <a:pt x="172174" y="132445"/>
                    <a:pt x="173890" y="130901"/>
                    <a:pt x="174159" y="128892"/>
                  </a:cubicBezTo>
                  <a:lnTo>
                    <a:pt x="178301" y="97447"/>
                  </a:lnTo>
                  <a:cubicBezTo>
                    <a:pt x="178448" y="96295"/>
                    <a:pt x="178105" y="95119"/>
                    <a:pt x="177321" y="94236"/>
                  </a:cubicBezTo>
                  <a:cubicBezTo>
                    <a:pt x="176537" y="93354"/>
                    <a:pt x="175434" y="92839"/>
                    <a:pt x="174257" y="92839"/>
                  </a:cubicBezTo>
                  <a:lnTo>
                    <a:pt x="147518" y="92839"/>
                  </a:lnTo>
                  <a:lnTo>
                    <a:pt x="147518" y="70414"/>
                  </a:lnTo>
                  <a:lnTo>
                    <a:pt x="174257" y="70414"/>
                  </a:lnTo>
                  <a:cubicBezTo>
                    <a:pt x="176512" y="70414"/>
                    <a:pt x="178326" y="68576"/>
                    <a:pt x="178326" y="66321"/>
                  </a:cubicBezTo>
                  <a:lnTo>
                    <a:pt x="178326" y="34900"/>
                  </a:lnTo>
                  <a:cubicBezTo>
                    <a:pt x="178326" y="32646"/>
                    <a:pt x="176512" y="30808"/>
                    <a:pt x="174257" y="30808"/>
                  </a:cubicBezTo>
                  <a:lnTo>
                    <a:pt x="146759" y="30808"/>
                  </a:lnTo>
                  <a:cubicBezTo>
                    <a:pt x="125338" y="30808"/>
                    <a:pt x="107937" y="48233"/>
                    <a:pt x="107937" y="69629"/>
                  </a:cubicBezTo>
                  <a:lnTo>
                    <a:pt x="107937" y="92839"/>
                  </a:lnTo>
                  <a:lnTo>
                    <a:pt x="86173" y="92839"/>
                  </a:lnTo>
                  <a:cubicBezTo>
                    <a:pt x="83918" y="92839"/>
                    <a:pt x="82080" y="94677"/>
                    <a:pt x="82080" y="96932"/>
                  </a:cubicBezTo>
                  <a:lnTo>
                    <a:pt x="82080" y="128352"/>
                  </a:lnTo>
                  <a:cubicBezTo>
                    <a:pt x="82080" y="130607"/>
                    <a:pt x="83918" y="132445"/>
                    <a:pt x="86173" y="132445"/>
                  </a:cubicBezTo>
                  <a:lnTo>
                    <a:pt x="107937" y="132445"/>
                  </a:lnTo>
                  <a:lnTo>
                    <a:pt x="107937" y="200972"/>
                  </a:lnTo>
                  <a:lnTo>
                    <a:pt x="12254" y="200972"/>
                  </a:lnTo>
                  <a:cubicBezTo>
                    <a:pt x="10000" y="200972"/>
                    <a:pt x="8161" y="199134"/>
                    <a:pt x="8161" y="196879"/>
                  </a:cubicBezTo>
                  <a:lnTo>
                    <a:pt x="8161" y="12254"/>
                  </a:lnTo>
                  <a:cubicBezTo>
                    <a:pt x="8161" y="10000"/>
                    <a:pt x="10000" y="8161"/>
                    <a:pt x="12254" y="8161"/>
                  </a:cubicBezTo>
                  <a:lnTo>
                    <a:pt x="20416" y="8161"/>
                  </a:lnTo>
                  <a:cubicBezTo>
                    <a:pt x="22671" y="8161"/>
                    <a:pt x="24509" y="6348"/>
                    <a:pt x="24509" y="4093"/>
                  </a:cubicBezTo>
                  <a:cubicBezTo>
                    <a:pt x="24509" y="1838"/>
                    <a:pt x="22671" y="0"/>
                    <a:pt x="20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43"/>
            <p:cNvSpPr/>
            <p:nvPr/>
          </p:nvSpPr>
          <p:spPr>
            <a:xfrm>
              <a:off x="2416050" y="238125"/>
              <a:ext cx="4002925" cy="5228350"/>
            </a:xfrm>
            <a:custGeom>
              <a:rect b="b" l="l" r="r" t="t"/>
              <a:pathLst>
                <a:path extrusionOk="0" h="209134" w="160117">
                  <a:moveTo>
                    <a:pt x="4094" y="0"/>
                  </a:moveTo>
                  <a:cubicBezTo>
                    <a:pt x="1839" y="0"/>
                    <a:pt x="1" y="1838"/>
                    <a:pt x="1" y="4093"/>
                  </a:cubicBezTo>
                  <a:cubicBezTo>
                    <a:pt x="1" y="6348"/>
                    <a:pt x="1839" y="8161"/>
                    <a:pt x="4094" y="8161"/>
                  </a:cubicBezTo>
                  <a:lnTo>
                    <a:pt x="147862" y="8161"/>
                  </a:lnTo>
                  <a:cubicBezTo>
                    <a:pt x="150117" y="8161"/>
                    <a:pt x="151955" y="10000"/>
                    <a:pt x="151955" y="12254"/>
                  </a:cubicBezTo>
                  <a:lnTo>
                    <a:pt x="151955" y="196879"/>
                  </a:lnTo>
                  <a:cubicBezTo>
                    <a:pt x="151955" y="199134"/>
                    <a:pt x="150117" y="200972"/>
                    <a:pt x="147862" y="200972"/>
                  </a:cubicBezTo>
                  <a:lnTo>
                    <a:pt x="139701" y="200972"/>
                  </a:lnTo>
                  <a:cubicBezTo>
                    <a:pt x="137446" y="200972"/>
                    <a:pt x="135608" y="202810"/>
                    <a:pt x="135608" y="205065"/>
                  </a:cubicBezTo>
                  <a:cubicBezTo>
                    <a:pt x="135608" y="207320"/>
                    <a:pt x="137446" y="209133"/>
                    <a:pt x="139701" y="209133"/>
                  </a:cubicBezTo>
                  <a:lnTo>
                    <a:pt x="147862" y="209133"/>
                  </a:lnTo>
                  <a:cubicBezTo>
                    <a:pt x="154626" y="209133"/>
                    <a:pt x="160116" y="203643"/>
                    <a:pt x="160116" y="196879"/>
                  </a:cubicBezTo>
                  <a:lnTo>
                    <a:pt x="160116" y="12254"/>
                  </a:lnTo>
                  <a:cubicBezTo>
                    <a:pt x="160116" y="5490"/>
                    <a:pt x="154626" y="0"/>
                    <a:pt x="1478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43"/>
            <p:cNvSpPr/>
            <p:nvPr/>
          </p:nvSpPr>
          <p:spPr>
            <a:xfrm>
              <a:off x="5398150" y="5262400"/>
              <a:ext cx="204075" cy="204075"/>
            </a:xfrm>
            <a:custGeom>
              <a:rect b="b" l="l" r="r" t="t"/>
              <a:pathLst>
                <a:path extrusionOk="0" h="8163" w="8163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62"/>
                    <a:pt x="4069" y="8162"/>
                  </a:cubicBezTo>
                  <a:cubicBezTo>
                    <a:pt x="6324" y="8162"/>
                    <a:pt x="8162" y="6349"/>
                    <a:pt x="8162" y="4094"/>
                  </a:cubicBezTo>
                  <a:cubicBezTo>
                    <a:pt x="8162" y="1839"/>
                    <a:pt x="6324" y="1"/>
                    <a:pt x="40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43"/>
            <p:cNvSpPr/>
            <p:nvPr/>
          </p:nvSpPr>
          <p:spPr>
            <a:xfrm>
              <a:off x="2007375" y="238125"/>
              <a:ext cx="204675" cy="204050"/>
            </a:xfrm>
            <a:custGeom>
              <a:rect b="b" l="l" r="r" t="t"/>
              <a:pathLst>
                <a:path extrusionOk="0" h="8162" w="8187">
                  <a:moveTo>
                    <a:pt x="4093" y="0"/>
                  </a:moveTo>
                  <a:cubicBezTo>
                    <a:pt x="1838" y="0"/>
                    <a:pt x="0" y="1838"/>
                    <a:pt x="0" y="4093"/>
                  </a:cubicBezTo>
                  <a:cubicBezTo>
                    <a:pt x="0" y="6348"/>
                    <a:pt x="1838" y="8161"/>
                    <a:pt x="4093" y="8161"/>
                  </a:cubicBezTo>
                  <a:cubicBezTo>
                    <a:pt x="6348" y="8161"/>
                    <a:pt x="8186" y="6348"/>
                    <a:pt x="8186" y="4093"/>
                  </a:cubicBezTo>
                  <a:cubicBezTo>
                    <a:pt x="8186" y="1838"/>
                    <a:pt x="6348" y="0"/>
                    <a:pt x="40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9" name="Google Shape;1259;p43"/>
          <p:cNvSpPr/>
          <p:nvPr/>
        </p:nvSpPr>
        <p:spPr>
          <a:xfrm>
            <a:off x="7190275" y="-79500"/>
            <a:ext cx="813000" cy="6357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0" name="Google Shape;1260;p43"/>
          <p:cNvSpPr/>
          <p:nvPr/>
        </p:nvSpPr>
        <p:spPr>
          <a:xfrm>
            <a:off x="5800723" y="1866225"/>
            <a:ext cx="3419400" cy="2976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1" name="Google Shape;1261;p43"/>
          <p:cNvSpPr txBox="1"/>
          <p:nvPr>
            <p:ph type="ctrTitle"/>
          </p:nvPr>
        </p:nvSpPr>
        <p:spPr>
          <a:xfrm>
            <a:off x="4317850" y="1421900"/>
            <a:ext cx="420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2"/>
                </a:solidFill>
              </a:rPr>
              <a:t>THANKS</a:t>
            </a: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65" name="Shape 1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" name="Google Shape;1266;p44"/>
          <p:cNvSpPr/>
          <p:nvPr/>
        </p:nvSpPr>
        <p:spPr>
          <a:xfrm>
            <a:off x="1899750" y="1728175"/>
            <a:ext cx="4734900" cy="2514000"/>
          </a:xfrm>
          <a:prstGeom prst="rect">
            <a:avLst/>
          </a:prstGeom>
          <a:solidFill>
            <a:schemeClr val="lt1"/>
          </a:solidFill>
          <a:ln cap="flat" cmpd="sng" w="190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7" name="Google Shape;1267;p44"/>
          <p:cNvSpPr/>
          <p:nvPr/>
        </p:nvSpPr>
        <p:spPr>
          <a:xfrm>
            <a:off x="2204550" y="1423375"/>
            <a:ext cx="4734900" cy="25140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8" name="Google Shape;1268;p44"/>
          <p:cNvSpPr txBox="1"/>
          <p:nvPr>
            <p:ph idx="1" type="subTitle"/>
          </p:nvPr>
        </p:nvSpPr>
        <p:spPr>
          <a:xfrm>
            <a:off x="2795250" y="1792450"/>
            <a:ext cx="3553500" cy="16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1000">
                <a:solidFill>
                  <a:schemeClr val="accent2"/>
                </a:solidFill>
              </a:rPr>
              <a:t>This is where you give credit to the ones who are part of this project.</a:t>
            </a:r>
            <a:endParaRPr sz="1000">
              <a:solidFill>
                <a:schemeClr val="accent2"/>
              </a:solidFill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accent2"/>
              </a:solidFill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Roboto Slab Regular"/>
              <a:buChar char="◂"/>
            </a:pPr>
            <a:r>
              <a:rPr lang="es" sz="1000">
                <a:solidFill>
                  <a:schemeClr val="accent2"/>
                </a:solidFill>
              </a:rPr>
              <a:t>Presentation template by </a:t>
            </a:r>
            <a:r>
              <a:rPr lang="es" sz="1000">
                <a:solidFill>
                  <a:schemeClr val="lt1"/>
                </a:solidFill>
                <a:highlight>
                  <a:schemeClr val="accent1"/>
                </a:highlight>
                <a:uFill>
                  <a:noFill/>
                </a:uFill>
                <a:hlinkClick r:id="rId3"/>
              </a:rPr>
              <a:t>Slidesgo</a:t>
            </a:r>
            <a:endParaRPr sz="1000">
              <a:solidFill>
                <a:schemeClr val="lt1"/>
              </a:solidFill>
              <a:highlight>
                <a:schemeClr val="accent1"/>
              </a:highlight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Antic"/>
              <a:buChar char="◂"/>
            </a:pPr>
            <a:r>
              <a:rPr lang="es" sz="1000">
                <a:solidFill>
                  <a:schemeClr val="accent2"/>
                </a:solidFill>
              </a:rPr>
              <a:t>Icons by </a:t>
            </a:r>
            <a:r>
              <a:rPr lang="es" sz="1000">
                <a:solidFill>
                  <a:schemeClr val="lt1"/>
                </a:solidFill>
                <a:highlight>
                  <a:schemeClr val="accent1"/>
                </a:highlight>
                <a:uFill>
                  <a:noFill/>
                </a:uFill>
                <a:hlinkClick r:id="rId4"/>
              </a:rPr>
              <a:t>Flaticon</a:t>
            </a:r>
            <a:endParaRPr sz="1000">
              <a:solidFill>
                <a:schemeClr val="lt1"/>
              </a:solidFill>
              <a:highlight>
                <a:schemeClr val="accent1"/>
              </a:highlight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Antic"/>
              <a:buChar char="◂"/>
            </a:pPr>
            <a:r>
              <a:rPr lang="es" sz="1000">
                <a:solidFill>
                  <a:schemeClr val="accent2"/>
                </a:solidFill>
              </a:rPr>
              <a:t>Infographics by </a:t>
            </a:r>
            <a:r>
              <a:rPr lang="es" sz="1000">
                <a:solidFill>
                  <a:schemeClr val="lt1"/>
                </a:solidFill>
                <a:highlight>
                  <a:schemeClr val="accent1"/>
                </a:highlight>
                <a:uFill>
                  <a:noFill/>
                </a:uFill>
                <a:hlinkClick r:id="rId5"/>
              </a:rPr>
              <a:t>Freepik</a:t>
            </a:r>
            <a:endParaRPr sz="1000">
              <a:solidFill>
                <a:schemeClr val="lt1"/>
              </a:solidFill>
              <a:highlight>
                <a:schemeClr val="accent1"/>
              </a:highlight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Antic"/>
              <a:buChar char="◂"/>
            </a:pPr>
            <a:r>
              <a:rPr lang="es" sz="1000">
                <a:solidFill>
                  <a:schemeClr val="accent2"/>
                </a:solidFill>
              </a:rPr>
              <a:t>Images created by </a:t>
            </a:r>
            <a:r>
              <a:rPr lang="es" sz="1000">
                <a:solidFill>
                  <a:schemeClr val="lt1"/>
                </a:solidFill>
                <a:highlight>
                  <a:schemeClr val="accent1"/>
                </a:highlight>
              </a:rPr>
              <a:t>Freepik </a:t>
            </a:r>
            <a:r>
              <a:rPr lang="es" sz="1000">
                <a:solidFill>
                  <a:schemeClr val="accent2"/>
                </a:solidFill>
              </a:rPr>
              <a:t>- Freepik</a:t>
            </a:r>
            <a:endParaRPr sz="1000">
              <a:solidFill>
                <a:schemeClr val="accent2"/>
              </a:solidFill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Antic"/>
              <a:buChar char="◂"/>
            </a:pPr>
            <a:r>
              <a:rPr lang="es" sz="1000">
                <a:solidFill>
                  <a:schemeClr val="accent2"/>
                </a:solidFill>
              </a:rPr>
              <a:t>Author introduction slide photo created by Freepik</a:t>
            </a:r>
            <a:endParaRPr sz="1000">
              <a:solidFill>
                <a:schemeClr val="accent2"/>
              </a:solidFill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000"/>
              <a:buFont typeface="Antic"/>
              <a:buChar char="◂"/>
            </a:pPr>
            <a:r>
              <a:rPr lang="es" sz="1000">
                <a:solidFill>
                  <a:schemeClr val="accent2"/>
                </a:solidFill>
              </a:rPr>
              <a:t>Text &amp; Image slide photo created by Freepik.com</a:t>
            </a:r>
            <a:endParaRPr sz="1000">
              <a:solidFill>
                <a:schemeClr val="accent2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1269" name="Google Shape;1269;p44"/>
          <p:cNvSpPr/>
          <p:nvPr/>
        </p:nvSpPr>
        <p:spPr>
          <a:xfrm>
            <a:off x="-257839" y="4114125"/>
            <a:ext cx="813000" cy="2976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0" name="Google Shape;1270;p44"/>
          <p:cNvSpPr/>
          <p:nvPr/>
        </p:nvSpPr>
        <p:spPr>
          <a:xfrm>
            <a:off x="8666975" y="391200"/>
            <a:ext cx="909600" cy="8517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1" name="Google Shape;1271;p44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  <p:sp>
        <p:nvSpPr>
          <p:cNvPr id="1272" name="Google Shape;1272;p44"/>
          <p:cNvSpPr/>
          <p:nvPr/>
        </p:nvSpPr>
        <p:spPr>
          <a:xfrm>
            <a:off x="4117150" y="1323100"/>
            <a:ext cx="909600" cy="2187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3" name="Google Shape;1273;p44"/>
          <p:cNvSpPr/>
          <p:nvPr/>
        </p:nvSpPr>
        <p:spPr>
          <a:xfrm>
            <a:off x="6790381" y="3366125"/>
            <a:ext cx="335100" cy="2976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dk2"/>
        </a:solidFill>
      </p:bgPr>
    </p:bg>
    <p:spTree>
      <p:nvGrpSpPr>
        <p:cNvPr id="1277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p45"/>
          <p:cNvSpPr txBox="1"/>
          <p:nvPr>
            <p:ph idx="4294967295" type="title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Fonts &amp; colors used</a:t>
            </a:r>
            <a:endParaRPr>
              <a:solidFill>
                <a:srgbClr val="FFFFFF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1279" name="Google Shape;1279;p45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Nunito Sans"/>
                <a:ea typeface="Nunito Sans"/>
                <a:cs typeface="Nunito Sans"/>
                <a:sym typeface="Nunito Sans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Nunito Sans"/>
              <a:ea typeface="Nunito Sans"/>
              <a:cs typeface="Nunito Sans"/>
              <a:sym typeface="Nunito Sans"/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Nunito Sans"/>
              <a:ea typeface="Nunito Sans"/>
              <a:cs typeface="Nunito Sans"/>
              <a:sym typeface="Nunito Sans"/>
            </a:endParaRPr>
          </a:p>
        </p:txBody>
      </p:sp>
      <p:sp>
        <p:nvSpPr>
          <p:cNvPr id="1280" name="Google Shape;1280;p45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rPr>
              <a:t>Proxima Nova</a:t>
            </a:r>
            <a:endParaRPr sz="800">
              <a:solidFill>
                <a:schemeClr val="lt1"/>
              </a:solidFill>
              <a:latin typeface="Nunito Sans"/>
              <a:ea typeface="Nunito Sans"/>
              <a:cs typeface="Nunito Sans"/>
              <a:sym typeface="Nunito Sans"/>
            </a:endParaRPr>
          </a:p>
          <a:p>
            <a:pPr indent="0" lvl="0" marL="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b="1" lang="es">
                <a:solidFill>
                  <a:schemeClr val="lt1"/>
                </a:solidFill>
                <a:latin typeface="Nunito Sans"/>
                <a:ea typeface="Nunito Sans"/>
                <a:cs typeface="Nunito Sans"/>
                <a:sym typeface="Nunito Sans"/>
              </a:rPr>
              <a:t>Zilla Slab</a:t>
            </a:r>
            <a:endParaRPr b="1">
              <a:solidFill>
                <a:schemeClr val="lt1"/>
              </a:solidFill>
              <a:latin typeface="Nunito Sans"/>
              <a:ea typeface="Nunito Sans"/>
              <a:cs typeface="Nunito Sans"/>
              <a:sym typeface="Nunito Sans"/>
            </a:endParaRPr>
          </a:p>
          <a:p>
            <a:pPr indent="0" lvl="0" marL="0" rtl="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  <a:latin typeface="Nunito Sans Light"/>
                <a:ea typeface="Nunito Sans Light"/>
                <a:cs typeface="Nunito Sans Light"/>
                <a:sym typeface="Nunito Sans Light"/>
              </a:rPr>
              <a:t>https://fonts.google.com/specimen/Zilla+Slab</a:t>
            </a:r>
            <a:endParaRPr>
              <a:solidFill>
                <a:schemeClr val="lt1"/>
              </a:solidFill>
              <a:latin typeface="Nunito Sans Light"/>
              <a:ea typeface="Nunito Sans Light"/>
              <a:cs typeface="Nunito Sans Light"/>
              <a:sym typeface="Nunito Sans Light"/>
            </a:endParaRPr>
          </a:p>
        </p:txBody>
      </p:sp>
      <p:sp>
        <p:nvSpPr>
          <p:cNvPr id="1281" name="Google Shape;1281;p45"/>
          <p:cNvSpPr/>
          <p:nvPr/>
        </p:nvSpPr>
        <p:spPr>
          <a:xfrm>
            <a:off x="3645388" y="3498875"/>
            <a:ext cx="791400" cy="754200"/>
          </a:xfrm>
          <a:prstGeom prst="roundRect">
            <a:avLst>
              <a:gd fmla="val 16667" name="adj"/>
            </a:avLst>
          </a:prstGeom>
          <a:solidFill>
            <a:schemeClr val="accent3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dk1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1282" name="Google Shape;1282;p45"/>
          <p:cNvSpPr/>
          <p:nvPr/>
        </p:nvSpPr>
        <p:spPr>
          <a:xfrm>
            <a:off x="4707207" y="3498875"/>
            <a:ext cx="791400" cy="754200"/>
          </a:xfrm>
          <a:prstGeom prst="roundRect">
            <a:avLst>
              <a:gd fmla="val 16667" name="adj"/>
            </a:avLst>
          </a:prstGeom>
          <a:solidFill>
            <a:schemeClr val="dk1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3" name="Google Shape;1283;p45"/>
          <p:cNvSpPr/>
          <p:nvPr/>
        </p:nvSpPr>
        <p:spPr>
          <a:xfrm>
            <a:off x="5769027" y="3498875"/>
            <a:ext cx="791400" cy="7542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4" name="Google Shape;1284;p45"/>
          <p:cNvSpPr/>
          <p:nvPr/>
        </p:nvSpPr>
        <p:spPr>
          <a:xfrm>
            <a:off x="2583563" y="3498875"/>
            <a:ext cx="791400" cy="754200"/>
          </a:xfrm>
          <a:prstGeom prst="roundRect">
            <a:avLst>
              <a:gd fmla="val 16667" name="adj"/>
            </a:avLst>
          </a:prstGeom>
          <a:solidFill>
            <a:schemeClr val="accent1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5" name="Google Shape;1285;p45"/>
          <p:cNvSpPr txBox="1"/>
          <p:nvPr/>
        </p:nvSpPr>
        <p:spPr>
          <a:xfrm>
            <a:off x="3645388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chemeClr val="dk1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#f3be17</a:t>
            </a:r>
            <a:endParaRPr sz="1000">
              <a:solidFill>
                <a:schemeClr val="dk1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1286" name="Google Shape;1286;p45"/>
          <p:cNvSpPr txBox="1"/>
          <p:nvPr/>
        </p:nvSpPr>
        <p:spPr>
          <a:xfrm>
            <a:off x="4707213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#404040</a:t>
            </a:r>
            <a:endParaRPr sz="1000">
              <a:solidFill>
                <a:srgbClr val="FFFFFF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1287" name="Google Shape;1287;p45"/>
          <p:cNvSpPr txBox="1"/>
          <p:nvPr/>
        </p:nvSpPr>
        <p:spPr>
          <a:xfrm>
            <a:off x="5769038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chemeClr val="dk1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#e4e2de</a:t>
            </a:r>
            <a:endParaRPr sz="1000">
              <a:solidFill>
                <a:schemeClr val="dk1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1288" name="Google Shape;1288;p45"/>
          <p:cNvSpPr txBox="1"/>
          <p:nvPr/>
        </p:nvSpPr>
        <p:spPr>
          <a:xfrm>
            <a:off x="2583563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#d92e26</a:t>
            </a:r>
            <a:endParaRPr sz="1000">
              <a:solidFill>
                <a:srgbClr val="FFFFFF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dk2"/>
        </a:solidFill>
      </p:bgPr>
    </p:bg>
    <p:spTree>
      <p:nvGrpSpPr>
        <p:cNvPr id="1292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" name="Google Shape;1293;p46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1294" name="Google Shape;1294;p46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46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46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97" name="Google Shape;1297;p46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1298" name="Google Shape;1298;p46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46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0" name="Google Shape;1300;p46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1301" name="Google Shape;1301;p46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46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3" name="Google Shape;1303;p46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1304" name="Google Shape;1304;p46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46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6" name="Google Shape;1306;p46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1307" name="Google Shape;1307;p46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08" name="Google Shape;1308;p46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1309" name="Google Shape;1309;p46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0" name="Google Shape;1310;p46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1" name="Google Shape;1311;p46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312" name="Google Shape;1312;p46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1313" name="Google Shape;1313;p46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14" name="Google Shape;1314;p46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1315" name="Google Shape;1315;p46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16" name="Google Shape;1316;p46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317" name="Google Shape;1317;p46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1318" name="Google Shape;1318;p46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46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0" name="Google Shape;1320;p46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1321" name="Google Shape;1321;p46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1322" name="Google Shape;1322;p46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1323" name="Google Shape;1323;p46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1324" name="Google Shape;1324;p46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25" name="Google Shape;1325;p46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1326" name="Google Shape;1326;p46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27" name="Google Shape;1327;p46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1328" name="Google Shape;1328;p46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46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46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46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32" name="Google Shape;1332;p46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1333" name="Google Shape;1333;p46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4" name="Google Shape;1334;p46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5" name="Google Shape;1335;p46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36" name="Google Shape;1336;p46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337" name="Google Shape;1337;p46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1338" name="Google Shape;1338;p46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1339" name="Google Shape;1339;p46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1340" name="Google Shape;1340;p46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341" name="Google Shape;1341;p46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342" name="Google Shape;1342;p46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1343" name="Google Shape;1343;p46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1344" name="Google Shape;1344;p46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1345" name="Google Shape;1345;p46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1346" name="Google Shape;1346;p46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1347" name="Google Shape;1347;p46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1348" name="Google Shape;1348;p46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" name="Google Shape;1349;p46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350" name="Google Shape;1350;p46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1351" name="Google Shape;1351;p46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1352" name="Google Shape;1352;p46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3" name="Google Shape;1353;p46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4" name="Google Shape;1354;p46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1355" name="Google Shape;1355;p46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46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46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8" name="Google Shape;1358;p46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1359" name="Google Shape;1359;p46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46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46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46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63" name="Google Shape;1363;p46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1364" name="Google Shape;1364;p46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46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46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46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46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46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0" name="Google Shape;1370;p46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1371" name="Google Shape;1371;p46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46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46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74" name="Google Shape;1374;p46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1375" name="Google Shape;1375;p46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1376" name="Google Shape;1376;p46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7" name="Google Shape;1377;p46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78" name="Google Shape;1378;p46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79" name="Google Shape;1379;p46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1380" name="Google Shape;1380;p46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1" name="Google Shape;1381;p46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2" name="Google Shape;1382;p46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83" name="Google Shape;1383;p46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1384" name="Google Shape;1384;p46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5" name="Google Shape;1385;p46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86" name="Google Shape;1386;p46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387" name="Google Shape;1387;p46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1388" name="Google Shape;1388;p46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46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90" name="Google Shape;1390;p46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1391" name="Google Shape;1391;p46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1392" name="Google Shape;1392;p46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3" name="Google Shape;1393;p46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4" name="Google Shape;1394;p46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1395" name="Google Shape;1395;p46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6" name="Google Shape;1396;p46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397" name="Google Shape;1397;p46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1398" name="Google Shape;1398;p46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99" name="Google Shape;1399;p46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00" name="Google Shape;1400;p46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1401" name="Google Shape;1401;p46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02" name="Google Shape;1402;p46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03" name="Google Shape;1403;p46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1404" name="Google Shape;1404;p46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46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6" name="Google Shape;1406;p46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1407" name="Google Shape;1407;p46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46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46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46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46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46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46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46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46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46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7" name="Google Shape;1417;p46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1418" name="Google Shape;1418;p46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1419" name="Google Shape;1419;p46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20" name="Google Shape;1420;p46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21" name="Google Shape;1421;p46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1422" name="Google Shape;1422;p46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1423" name="Google Shape;1423;p46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4" name="Google Shape;1424;p46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25" name="Google Shape;1425;p46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1426" name="Google Shape;1426;p46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27" name="Google Shape;1427;p46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28" name="Google Shape;1428;p46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1429" name="Google Shape;1429;p46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0" name="Google Shape;1430;p46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1431" name="Google Shape;1431;p46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1432" name="Google Shape;1432;p46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1433" name="Google Shape;1433;p46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1434" name="Google Shape;1434;p46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35" name="Google Shape;1435;p46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1436" name="Google Shape;1436;p46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1437" name="Google Shape;1437;p46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8" name="Google Shape;1438;p46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39" name="Google Shape;1439;p46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40" name="Google Shape;1440;p46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1441" name="Google Shape;1441;p46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2" name="Google Shape;1442;p46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3" name="Google Shape;1443;p46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44" name="Google Shape;1444;p46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1445" name="Google Shape;1445;p46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6" name="Google Shape;1446;p46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47" name="Google Shape;1447;p46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48" name="Google Shape;1448;p46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1449" name="Google Shape;1449;p46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0" name="Google Shape;1450;p46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1" name="Google Shape;1451;p46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452" name="Google Shape;1452;p46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1453" name="Google Shape;1453;p46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4" name="Google Shape;1454;p46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55" name="Google Shape;1455;p46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456" name="Google Shape;1456;p46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1457" name="Google Shape;1457;p46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46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46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46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46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46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46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46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46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46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46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46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46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46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46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46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46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74" name="Google Shape;1474;p46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75" name="Google Shape;1475;p46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1476" name="Google Shape;1476;p46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46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8" name="Google Shape;1478;p46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1479" name="Google Shape;1479;p46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46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46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46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46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46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46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46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46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46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46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0" name="Google Shape;1490;p46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1491" name="Google Shape;1491;p46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46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46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46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46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46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46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46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46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46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46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46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46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46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46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46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46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46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46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46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46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46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46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46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46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46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46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8" name="Google Shape;1518;p46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1519" name="Google Shape;1519;p46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520" name="Google Shape;1520;p46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521" name="Google Shape;1521;p46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46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523" name="Google Shape;1523;p46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46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46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526" name="Google Shape;1526;p46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527" name="Google Shape;1527;p46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528" name="Google Shape;1528;p46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46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46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46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46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533" name="Google Shape;1533;p46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46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46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46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46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46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46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46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46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46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46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46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46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46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46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46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46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46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46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46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46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46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46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46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46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46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46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46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46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46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46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46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46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46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46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46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46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46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46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46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46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4" name="Google Shape;1574;p46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1575" name="Google Shape;1575;p46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576" name="Google Shape;1576;p46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1577" name="Google Shape;1577;p46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8" name="Google Shape;1578;p46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79" name="Google Shape;1579;p46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0" name="Google Shape;1580;p46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81" name="Google Shape;1581;p46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1582" name="Google Shape;1582;p46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3" name="Google Shape;1583;p46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4" name="Google Shape;1584;p46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85" name="Google Shape;1585;p46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86" name="Google Shape;1586;p46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1587" name="Google Shape;1587;p46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46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46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46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1" name="Google Shape;1591;p46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1592" name="Google Shape;1592;p46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1593" name="Google Shape;1593;p46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4" name="Google Shape;1594;p46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5" name="Google Shape;1595;p46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6" name="Google Shape;1596;p46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597" name="Google Shape;1597;p46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1598" name="Google Shape;1598;p46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99" name="Google Shape;1599;p46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0" name="Google Shape;1600;p46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01" name="Google Shape;1601;p46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602" name="Google Shape;1602;p46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3" name="Google Shape;1603;p46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4" name="Google Shape;1604;p46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05" name="Google Shape;1605;p46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606" name="Google Shape;1606;p46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7" name="Google Shape;1607;p46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8" name="Google Shape;1608;p46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09" name="Google Shape;1609;p46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0" name="Google Shape;1610;p46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611" name="Google Shape;1611;p46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2" name="Google Shape;1612;p46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3" name="Google Shape;1613;p46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14" name="Google Shape;1614;p46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1615" name="Google Shape;1615;p46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16" name="Google Shape;1616;p46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17" name="Google Shape;1617;p46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1618" name="Google Shape;1618;p46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1619" name="Google Shape;1619;p46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0" name="Google Shape;1620;p46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1" name="Google Shape;1621;p46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2" name="Google Shape;1622;p46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3" name="Google Shape;1623;p46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4" name="Google Shape;1624;p46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5" name="Google Shape;1625;p46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6" name="Google Shape;1626;p46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7" name="Google Shape;1627;p46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8" name="Google Shape;1628;p46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29" name="Google Shape;1629;p46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0" name="Google Shape;1630;p46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1" name="Google Shape;1631;p46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2" name="Google Shape;1632;p46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3" name="Google Shape;1633;p46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4" name="Google Shape;1634;p46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5" name="Google Shape;1635;p46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6" name="Google Shape;1636;p46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7" name="Google Shape;1637;p46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8" name="Google Shape;1638;p46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39" name="Google Shape;1639;p46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0" name="Google Shape;1640;p46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1" name="Google Shape;1641;p46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2" name="Google Shape;1642;p46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3" name="Google Shape;1643;p46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4" name="Google Shape;1644;p46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5" name="Google Shape;1645;p46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6" name="Google Shape;1646;p46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7" name="Google Shape;1647;p46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8" name="Google Shape;1648;p46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" name="Google Shape;1649;p46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" name="Google Shape;1650;p46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" name="Google Shape;1651;p46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52" name="Google Shape;1652;p46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1653" name="Google Shape;1653;p46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" name="Google Shape;1654;p46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" name="Google Shape;1655;p46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" name="Google Shape;1656;p46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" name="Google Shape;1657;p46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" name="Google Shape;1658;p46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" name="Google Shape;1659;p46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60" name="Google Shape;1660;p46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661" name="Google Shape;1661;p46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46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46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46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46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46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67" name="Google Shape;1667;p46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668" name="Google Shape;1668;p46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46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46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46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2" name="Google Shape;1672;p46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673" name="Google Shape;1673;p46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46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46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76" name="Google Shape;1676;p46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677" name="Google Shape;1677;p46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678" name="Google Shape;1678;p46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79" name="Google Shape;1679;p46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80" name="Google Shape;1680;p46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681" name="Google Shape;1681;p46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2" name="Google Shape;1682;p46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83" name="Google Shape;1683;p46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684" name="Google Shape;1684;p46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5" name="Google Shape;1685;p46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86" name="Google Shape;1686;p46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87" name="Google Shape;1687;p46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688" name="Google Shape;1688;p46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689" name="Google Shape;1689;p46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0" name="Google Shape;1690;p46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1" name="Google Shape;1691;p46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92" name="Google Shape;1692;p46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693" name="Google Shape;1693;p46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4" name="Google Shape;1694;p46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5" name="Google Shape;1695;p46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96" name="Google Shape;1696;p46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697" name="Google Shape;1697;p46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98" name="Google Shape;1698;p46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699" name="Google Shape;1699;p46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700" name="Google Shape;1700;p46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46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46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46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46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46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46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46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46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46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46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46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46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13" name="Google Shape;1713;p46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714" name="Google Shape;1714;p46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715" name="Google Shape;1715;p46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6" name="Google Shape;1716;p46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17" name="Google Shape;1717;p46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18" name="Google Shape;1718;p46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719" name="Google Shape;1719;p46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0" name="Google Shape;1720;p46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1" name="Google Shape;1721;p46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22" name="Google Shape;1722;p46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723" name="Google Shape;1723;p46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4" name="Google Shape;1724;p46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25" name="Google Shape;1725;p46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726" name="Google Shape;1726;p46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727" name="Google Shape;1727;p46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46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46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46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46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46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46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46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46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46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46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8" name="Google Shape;1738;p46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739" name="Google Shape;1739;p46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46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1" name="Google Shape;1741;p46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742" name="Google Shape;1742;p46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46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46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46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46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46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46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46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46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46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46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46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46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46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46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46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46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46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46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46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46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46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46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46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46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46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46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46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46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46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46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46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46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46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46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46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46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79" name="Google Shape;1779;p46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780" name="Google Shape;1780;p46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46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46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46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46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46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46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46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46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46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46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46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46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46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46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5" name="Google Shape;1795;p46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796" name="Google Shape;1796;p46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797" name="Google Shape;1797;p46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98" name="Google Shape;1798;p46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799" name="Google Shape;1799;p46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800" name="Google Shape;1800;p46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1" name="Google Shape;1801;p46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02" name="Google Shape;1802;p46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803" name="Google Shape;1803;p46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4" name="Google Shape;1804;p46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05" name="Google Shape;1805;p46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806" name="Google Shape;1806;p46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07" name="Google Shape;1807;p46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808" name="Google Shape;1808;p46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809" name="Google Shape;1809;p46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810" name="Google Shape;1810;p46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1" name="Google Shape;1811;p46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2" name="Google Shape;1812;p46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13" name="Google Shape;1813;p46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814" name="Google Shape;1814;p46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5" name="Google Shape;1815;p46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6" name="Google Shape;1816;p46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17" name="Google Shape;1817;p46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818" name="Google Shape;1818;p46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9" name="Google Shape;1819;p46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0" name="Google Shape;1820;p46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21" name="Google Shape;1821;p46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822" name="Google Shape;1822;p46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3" name="Google Shape;1823;p46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4" name="Google Shape;1824;p46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25" name="Google Shape;1825;p46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826" name="Google Shape;1826;p46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7" name="Google Shape;1827;p46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8" name="Google Shape;1828;p46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29" name="Google Shape;1829;p46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830" name="Google Shape;1830;p46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1" name="Google Shape;1831;p46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2" name="Google Shape;1832;p46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33" name="Google Shape;1833;p46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834" name="Google Shape;1834;p46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5" name="Google Shape;1835;p46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6" name="Google Shape;1836;p46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37" name="Google Shape;1837;p46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838" name="Google Shape;1838;p46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9" name="Google Shape;1839;p46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0" name="Google Shape;1840;p46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41" name="Google Shape;1841;p46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842" name="Google Shape;1842;p46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3" name="Google Shape;1843;p46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4" name="Google Shape;1844;p46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45" name="Google Shape;1845;p46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846" name="Google Shape;1846;p46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7" name="Google Shape;1847;p46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8" name="Google Shape;1848;p46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849" name="Google Shape;1849;p46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850" name="Google Shape;1850;p46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851" name="Google Shape;1851;p46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2" name="Google Shape;1852;p46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53" name="Google Shape;1853;p46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854" name="Google Shape;1854;p46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5" name="Google Shape;1855;p46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56" name="Google Shape;1856;p46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857" name="Google Shape;1857;p46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8" name="Google Shape;1858;p46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59" name="Google Shape;1859;p46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860" name="Google Shape;1860;p46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1" name="Google Shape;1861;p46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62" name="Google Shape;1862;p46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863" name="Google Shape;1863;p46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4" name="Google Shape;1864;p46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65" name="Google Shape;1865;p46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866" name="Google Shape;1866;p46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67" name="Google Shape;1867;p46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68" name="Google Shape;1868;p46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869" name="Google Shape;1869;p46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0" name="Google Shape;1870;p46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71" name="Google Shape;1871;p46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872" name="Google Shape;1872;p46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3" name="Google Shape;1873;p46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74" name="Google Shape;1874;p46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875" name="Google Shape;1875;p46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6" name="Google Shape;1876;p46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877" name="Google Shape;1877;p46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878" name="Google Shape;1878;p46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79" name="Google Shape;1879;p46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880" name="Google Shape;1880;p46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1" name="Google Shape;1881;p46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2" name="Google Shape;1882;p46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3" name="Google Shape;1883;p46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4" name="Google Shape;1884;p46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5" name="Google Shape;1885;p46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6" name="Google Shape;1886;p46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7" name="Google Shape;1887;p46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8" name="Google Shape;1888;p46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9" name="Google Shape;1889;p46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0" name="Google Shape;1890;p46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1" name="Google Shape;1891;p46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2" name="Google Shape;1892;p46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3" name="Google Shape;1893;p46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4" name="Google Shape;1894;p46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5" name="Google Shape;1895;p46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6" name="Google Shape;1896;p46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7" name="Google Shape;1897;p46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8" name="Google Shape;1898;p46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9" name="Google Shape;1899;p46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0" name="Google Shape;1900;p46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1" name="Google Shape;1901;p46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2" name="Google Shape;1902;p46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3" name="Google Shape;1903;p46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4" name="Google Shape;1904;p46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5" name="Google Shape;1905;p46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6" name="Google Shape;1906;p46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7" name="Google Shape;1907;p46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8" name="Google Shape;1908;p46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9" name="Google Shape;1909;p46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10" name="Google Shape;1910;p46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11" name="Google Shape;1911;p46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12" name="Google Shape;1912;p46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13" name="Google Shape;1913;p46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14" name="Google Shape;1914;p46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15" name="Google Shape;1915;p46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916" name="Google Shape;1916;p46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46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46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46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46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46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46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46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46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46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46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46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46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46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46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46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46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46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46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46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46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46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46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46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46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46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46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46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46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46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46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46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46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46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46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46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46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46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46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46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46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46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46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46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46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46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46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46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46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46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46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46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46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46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46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46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46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46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46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46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46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46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46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46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46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46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46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46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46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46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46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46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46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46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46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46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46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46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46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46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46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46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46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46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46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46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46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46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46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46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46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46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46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46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46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46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46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46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46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46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46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46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46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46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46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46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46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6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6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46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46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46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46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46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46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46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46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46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46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46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46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46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46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46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46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46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46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46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46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46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46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46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46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46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46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46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46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46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46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46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46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46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46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46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46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46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46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46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46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46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46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46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46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46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46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46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46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46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46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46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46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46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46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46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46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46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46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46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46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46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46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46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46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46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46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46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46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46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46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46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46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46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46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46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46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46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46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46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46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46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46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46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46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46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46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46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6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6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6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6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6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6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6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6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6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6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6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6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6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6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6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46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6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6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6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46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46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46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46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46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46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46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46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46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6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46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46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46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46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46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46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46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46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46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46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46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46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46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46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46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46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46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46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46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46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46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46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46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46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46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46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46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46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46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46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46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46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46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46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46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46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46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46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46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46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46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46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46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46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46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46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46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46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46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46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46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46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46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46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46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46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46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46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46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46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46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46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46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46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46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46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46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46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46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46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46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46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46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46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46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46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46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46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46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46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46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46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46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46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46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46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46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46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46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46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46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46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46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46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46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46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46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46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46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46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46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46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46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46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46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46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46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46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46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46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46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46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46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46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46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46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46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46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46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46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46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46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46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46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46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46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46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46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46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46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46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46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46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46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46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46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46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46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46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46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46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46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46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46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46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46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46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46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46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46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46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46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46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46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46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46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46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46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46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46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46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46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46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46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46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46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46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46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46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46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46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46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46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46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46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46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46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46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46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46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46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46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46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46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46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46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46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46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46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46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46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46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46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46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46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46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46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46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46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46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46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46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46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46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46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46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46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46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46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46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46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46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46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46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46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46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46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46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46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46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46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46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46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46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46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46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46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46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46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46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46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46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46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46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46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46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46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46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46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46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46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46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46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46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46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46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46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46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46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46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46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46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46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46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46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46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46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46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46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46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46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46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46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46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46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46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46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46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46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46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46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46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46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46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46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46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46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46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46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46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46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46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46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46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46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46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46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46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46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46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46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46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46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46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46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46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46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46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46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46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46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46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46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46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46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46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46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46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46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46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46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46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46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46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46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46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46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46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46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46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46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46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46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46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46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46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46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46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46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46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46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46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46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46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46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46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46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46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46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46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46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46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46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46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46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46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46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46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46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46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46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46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46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46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46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46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46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46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46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46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46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46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46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46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46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46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46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46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46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46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46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46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46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46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46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46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46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46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46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46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46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46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46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46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46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46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46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46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46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46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46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46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46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46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46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46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46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46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46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46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46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46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46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46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46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46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46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46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46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46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46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46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46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46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46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46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46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46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46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46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46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46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46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46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46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46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46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46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46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46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46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46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46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46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46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46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46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46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46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46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46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46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46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46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46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46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46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46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46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46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46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46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46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46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46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46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46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46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46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46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46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46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46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46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46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46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46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46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46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46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46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46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46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46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46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46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46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46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46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46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46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46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46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46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46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46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46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46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46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46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46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46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46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46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46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46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46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46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46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46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46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46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46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46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46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46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46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46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46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46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46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46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46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46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46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46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46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46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46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46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46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46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46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46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46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46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46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46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46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46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46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46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46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46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46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46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46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46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46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46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46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46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46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46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46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46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46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46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46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46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46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46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46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46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46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46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46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46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46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46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46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46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46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46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46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46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46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46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46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46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46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46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46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46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46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46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46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46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46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46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46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46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46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46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46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46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46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46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46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46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46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46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46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46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46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46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46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46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46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46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46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46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46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46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46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46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46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46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46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46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46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46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46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46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46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46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46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46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46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46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46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46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46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46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46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46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46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46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46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46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46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46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46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46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46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46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46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46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46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46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46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46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46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46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46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46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46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46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46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46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46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46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46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46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46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46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46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46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46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46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46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46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46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46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46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46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46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46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46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46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46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46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46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46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46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46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46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46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46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46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46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46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46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46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46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46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46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46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46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46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46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46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46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46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46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46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46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46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46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46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46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46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46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46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46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46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46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46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46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46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46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46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46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46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46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46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46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46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9" name="Google Shape;2869;p46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870" name="Google Shape;2870;p46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871" name="Google Shape;2871;p46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72" name="Google Shape;2872;p46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873" name="Google Shape;2873;p46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46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75" name="Google Shape;2875;p46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2876" name="Google Shape;2876;p46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877" name="Google Shape;2877;p46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878" name="Google Shape;2878;p46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79" name="Google Shape;2879;p46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880" name="Google Shape;2880;p46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881" name="Google Shape;2881;p46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882" name="Google Shape;2882;p46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2883" name="Google Shape;2883;p46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4" name="Google Shape;2884;p46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5" name="Google Shape;2885;p46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6" name="Google Shape;2886;p46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887" name="Google Shape;2887;p46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2888" name="Google Shape;2888;p46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889" name="Google Shape;2889;p46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890" name="Google Shape;2890;p46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91" name="Google Shape;2891;p46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892" name="Google Shape;2892;p46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893" name="Google Shape;2893;p46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4" name="Google Shape;2894;p46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5" name="Google Shape;2895;p46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6" name="Google Shape;2896;p46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897" name="Google Shape;2897;p46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898" name="Google Shape;2898;p46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899" name="Google Shape;2899;p46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0" name="Google Shape;2900;p46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901" name="Google Shape;2901;p46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902" name="Google Shape;2902;p46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3" name="Google Shape;2903;p46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04" name="Google Shape;2904;p46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905" name="Google Shape;2905;p46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906" name="Google Shape;2906;p46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7" name="Google Shape;2907;p46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908" name="Google Shape;2908;p46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909" name="Google Shape;2909;p46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10" name="Google Shape;2910;p46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11" name="Google Shape;2911;p46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912" name="Google Shape;2912;p46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913" name="Google Shape;2913;p46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914" name="Google Shape;2914;p46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5" name="Google Shape;2915;p46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2916" name="Google Shape;2916;p46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917" name="Google Shape;2917;p46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18" name="Google Shape;2918;p46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19" name="Google Shape;2919;p46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920" name="Google Shape;2920;p46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21" name="Google Shape;2921;p46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22" name="Google Shape;2922;p46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923" name="Google Shape;2923;p46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924" name="Google Shape;2924;p46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25" name="Google Shape;2925;p46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46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46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28" name="Google Shape;2928;p46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929" name="Google Shape;2929;p46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0" name="Google Shape;2930;p46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1" name="Google Shape;2931;p46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2" name="Google Shape;2932;p46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3" name="Google Shape;2933;p46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4" name="Google Shape;2934;p46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5" name="Google Shape;2935;p46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6" name="Google Shape;2936;p46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7" name="Google Shape;2937;p46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8" name="Google Shape;2938;p46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39" name="Google Shape;2939;p46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0" name="Google Shape;2940;p46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1" name="Google Shape;2941;p46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2" name="Google Shape;2942;p46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3" name="Google Shape;2943;p46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4" name="Google Shape;2944;p46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45" name="Google Shape;2945;p46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46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46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46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46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46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46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46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46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46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46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46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46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46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46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46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46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46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46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46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46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46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67" name="Google Shape;2967;p46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968" name="Google Shape;2968;p46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9" name="Google Shape;2969;p46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70" name="Google Shape;2970;p46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71" name="Google Shape;2971;p46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972" name="Google Shape;2972;p46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3" name="Google Shape;2973;p46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4" name="Google Shape;2974;p46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5" name="Google Shape;2975;p46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76" name="Google Shape;2976;p46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46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46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46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46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46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46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83" name="Google Shape;2983;p46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984" name="Google Shape;2984;p46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5" name="Google Shape;2985;p46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6" name="Google Shape;2986;p46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7" name="Google Shape;2987;p46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988" name="Google Shape;2988;p46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46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46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46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46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46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46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46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46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46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46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46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46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46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46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46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46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46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46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46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46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46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46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46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46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46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46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46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46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17" name="Google Shape;3017;p46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3018" name="Google Shape;3018;p46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9" name="Google Shape;3019;p46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20" name="Google Shape;3020;p46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21" name="Google Shape;3021;p46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3022" name="Google Shape;3022;p46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3" name="Google Shape;3023;p46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24" name="Google Shape;3024;p46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3025" name="Google Shape;3025;p46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6" name="Google Shape;3026;p46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27" name="Google Shape;3027;p46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46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46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46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46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46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46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46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35" name="Google Shape;3035;p46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3036" name="Google Shape;3036;p46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7" name="Google Shape;3037;p46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8" name="Google Shape;3038;p46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9" name="Google Shape;3039;p46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40" name="Google Shape;3040;p46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46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46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46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46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46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46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46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48" name="Google Shape;3048;p46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3049" name="Google Shape;3049;p46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0" name="Google Shape;3050;p46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1" name="Google Shape;3051;p46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52" name="Google Shape;3052;p46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53" name="Google Shape;3053;p46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46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46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46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46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46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46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46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46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46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46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46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46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46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46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46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46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46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46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46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46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46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46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46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46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46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46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46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46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46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46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46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46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46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46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46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46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46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46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46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46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46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095" name="Google Shape;3095;p46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3096" name="Google Shape;3096;p46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97" name="Google Shape;3097;p46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098" name="Google Shape;3098;p46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46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46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46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46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46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46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46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46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46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46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46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46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46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46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46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46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46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46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46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46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46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46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46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46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46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46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46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46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46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46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46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46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46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46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33" name="Google Shape;3133;p46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3134" name="Google Shape;3134;p46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3135" name="Google Shape;3135;p46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6" name="Google Shape;3136;p46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7" name="Google Shape;3137;p46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8" name="Google Shape;3138;p46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39" name="Google Shape;3139;p46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0" name="Google Shape;3140;p46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1" name="Google Shape;3141;p46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2" name="Google Shape;3142;p46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3" name="Google Shape;3143;p46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4" name="Google Shape;3144;p46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5" name="Google Shape;3145;p46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6" name="Google Shape;3146;p46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7" name="Google Shape;3147;p46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8" name="Google Shape;3148;p46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49" name="Google Shape;3149;p46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0" name="Google Shape;3150;p46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1" name="Google Shape;3151;p46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2" name="Google Shape;3152;p46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3" name="Google Shape;3153;p46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4" name="Google Shape;3154;p46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5" name="Google Shape;3155;p46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6" name="Google Shape;3156;p46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7" name="Google Shape;3157;p46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8" name="Google Shape;3158;p46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59" name="Google Shape;3159;p46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0" name="Google Shape;3160;p46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1" name="Google Shape;3161;p46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2" name="Google Shape;3162;p46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3" name="Google Shape;3163;p46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4" name="Google Shape;3164;p46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5" name="Google Shape;3165;p46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6" name="Google Shape;3166;p46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7" name="Google Shape;3167;p46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8" name="Google Shape;3168;p46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9" name="Google Shape;3169;p46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0" name="Google Shape;3170;p46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1" name="Google Shape;3171;p46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2" name="Google Shape;3172;p46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3" name="Google Shape;3173;p46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4" name="Google Shape;3174;p46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5" name="Google Shape;3175;p46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6" name="Google Shape;3176;p46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7" name="Google Shape;3177;p46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8" name="Google Shape;3178;p46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9" name="Google Shape;3179;p46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0" name="Google Shape;3180;p46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1" name="Google Shape;3181;p46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2" name="Google Shape;3182;p46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3" name="Google Shape;3183;p46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4" name="Google Shape;3184;p46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5" name="Google Shape;3185;p46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6" name="Google Shape;3186;p46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7" name="Google Shape;3187;p46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8" name="Google Shape;3188;p46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9" name="Google Shape;3189;p46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0" name="Google Shape;3190;p46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1" name="Google Shape;3191;p46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2" name="Google Shape;3192;p46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3" name="Google Shape;3193;p46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4" name="Google Shape;3194;p46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5" name="Google Shape;3195;p46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6" name="Google Shape;3196;p46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7" name="Google Shape;3197;p46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8" name="Google Shape;3198;p46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9" name="Google Shape;3199;p46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0" name="Google Shape;3200;p46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1" name="Google Shape;3201;p46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2" name="Google Shape;3202;p46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3" name="Google Shape;3203;p46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4" name="Google Shape;3204;p46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5" name="Google Shape;3205;p46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6" name="Google Shape;3206;p46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7" name="Google Shape;3207;p46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8" name="Google Shape;3208;p46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9" name="Google Shape;3209;p46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0" name="Google Shape;3210;p46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1" name="Google Shape;3211;p46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2" name="Google Shape;3212;p46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3" name="Google Shape;3213;p46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4" name="Google Shape;3214;p46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5" name="Google Shape;3215;p46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6" name="Google Shape;3216;p46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7" name="Google Shape;3217;p46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8" name="Google Shape;3218;p46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9" name="Google Shape;3219;p46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0" name="Google Shape;3220;p46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1" name="Google Shape;3221;p46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2" name="Google Shape;3222;p46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3" name="Google Shape;3223;p46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4" name="Google Shape;3224;p46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5" name="Google Shape;3225;p46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6" name="Google Shape;3226;p46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7" name="Google Shape;3227;p46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8" name="Google Shape;3228;p46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9" name="Google Shape;3229;p46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0" name="Google Shape;3230;p46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1" name="Google Shape;3231;p46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2" name="Google Shape;3232;p46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3" name="Google Shape;3233;p46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4" name="Google Shape;3234;p46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5" name="Google Shape;3235;p46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6" name="Google Shape;3236;p46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7" name="Google Shape;3237;p46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8" name="Google Shape;3238;p46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9" name="Google Shape;3239;p46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0" name="Google Shape;3240;p46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1" name="Google Shape;3241;p46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2" name="Google Shape;3242;p46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3" name="Google Shape;3243;p46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4" name="Google Shape;3244;p46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5" name="Google Shape;3245;p46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6" name="Google Shape;3246;p46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7" name="Google Shape;3247;p46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8" name="Google Shape;3248;p46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9" name="Google Shape;3249;p46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0" name="Google Shape;3250;p46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1" name="Google Shape;3251;p46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2" name="Google Shape;3252;p46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3" name="Google Shape;3253;p46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4" name="Google Shape;3254;p46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5" name="Google Shape;3255;p46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6" name="Google Shape;3256;p46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7" name="Google Shape;3257;p46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8" name="Google Shape;3258;p46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9" name="Google Shape;3259;p46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0" name="Google Shape;3260;p46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1" name="Google Shape;3261;p46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2" name="Google Shape;3262;p46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3" name="Google Shape;3263;p46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4" name="Google Shape;3264;p46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5" name="Google Shape;3265;p46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6" name="Google Shape;3266;p46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7" name="Google Shape;3267;p46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8" name="Google Shape;3268;p46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69" name="Google Shape;3269;p46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0" name="Google Shape;3270;p46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1" name="Google Shape;3271;p46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2" name="Google Shape;3272;p46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3" name="Google Shape;3273;p46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4" name="Google Shape;3274;p46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5" name="Google Shape;3275;p46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6" name="Google Shape;3276;p46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7" name="Google Shape;3277;p46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8" name="Google Shape;3278;p46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9" name="Google Shape;3279;p46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0" name="Google Shape;3280;p46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1" name="Google Shape;3281;p46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2" name="Google Shape;3282;p46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3" name="Google Shape;3283;p46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4" name="Google Shape;3284;p46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5" name="Google Shape;3285;p46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6" name="Google Shape;3286;p46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7" name="Google Shape;3287;p46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8" name="Google Shape;3288;p46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9" name="Google Shape;3289;p46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0" name="Google Shape;3290;p46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1" name="Google Shape;3291;p46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2" name="Google Shape;3292;p46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3" name="Google Shape;3293;p46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4" name="Google Shape;3294;p46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5" name="Google Shape;3295;p46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6" name="Google Shape;3296;p46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7" name="Google Shape;3297;p46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8" name="Google Shape;3298;p46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99" name="Google Shape;3299;p46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0" name="Google Shape;3300;p46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1" name="Google Shape;3301;p46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2" name="Google Shape;3302;p46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3" name="Google Shape;3303;p46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4" name="Google Shape;3304;p46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5" name="Google Shape;3305;p46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6" name="Google Shape;3306;p46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7" name="Google Shape;3307;p46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8" name="Google Shape;3308;p46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9" name="Google Shape;3309;p46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0" name="Google Shape;3310;p46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1" name="Google Shape;3311;p46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2" name="Google Shape;3312;p46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3" name="Google Shape;3313;p46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4" name="Google Shape;3314;p46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5" name="Google Shape;3315;p46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6" name="Google Shape;3316;p46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7" name="Google Shape;3317;p46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8" name="Google Shape;3318;p46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9" name="Google Shape;3319;p46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0" name="Google Shape;3320;p46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1" name="Google Shape;3321;p46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2" name="Google Shape;3322;p46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3" name="Google Shape;3323;p46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4" name="Google Shape;3324;p46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5" name="Google Shape;3325;p46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6" name="Google Shape;3326;p46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7" name="Google Shape;3327;p46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8" name="Google Shape;3328;p46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29" name="Google Shape;3329;p46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0" name="Google Shape;3330;p46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1" name="Google Shape;3331;p46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2" name="Google Shape;3332;p46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3" name="Google Shape;3333;p46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4" name="Google Shape;3334;p46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5" name="Google Shape;3335;p46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6" name="Google Shape;3336;p46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7" name="Google Shape;3337;p46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8" name="Google Shape;3338;p46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39" name="Google Shape;3339;p46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0" name="Google Shape;3340;p46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1" name="Google Shape;3341;p46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2" name="Google Shape;3342;p46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3" name="Google Shape;3343;p46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4" name="Google Shape;3344;p46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5" name="Google Shape;3345;p46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6" name="Google Shape;3346;p46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7" name="Google Shape;3347;p46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8" name="Google Shape;3348;p46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49" name="Google Shape;3349;p46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0" name="Google Shape;3350;p46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1" name="Google Shape;3351;p46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2" name="Google Shape;3352;p46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3" name="Google Shape;3353;p46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4" name="Google Shape;3354;p46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5" name="Google Shape;3355;p46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6" name="Google Shape;3356;p46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7" name="Google Shape;3357;p46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8" name="Google Shape;3358;p46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59" name="Google Shape;3359;p46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0" name="Google Shape;3360;p46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1" name="Google Shape;3361;p46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2" name="Google Shape;3362;p46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3" name="Google Shape;3363;p46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4" name="Google Shape;3364;p46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5" name="Google Shape;3365;p46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6" name="Google Shape;3366;p46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7" name="Google Shape;3367;p46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8" name="Google Shape;3368;p46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9" name="Google Shape;3369;p46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0" name="Google Shape;3370;p46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1" name="Google Shape;3371;p46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2" name="Google Shape;3372;p46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3" name="Google Shape;3373;p46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4" name="Google Shape;3374;p46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5" name="Google Shape;3375;p46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6" name="Google Shape;3376;p46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7" name="Google Shape;3377;p46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8" name="Google Shape;3378;p46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9" name="Google Shape;3379;p46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0" name="Google Shape;3380;p46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1" name="Google Shape;3381;p46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2" name="Google Shape;3382;p46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3" name="Google Shape;3383;p46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4" name="Google Shape;3384;p46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5" name="Google Shape;3385;p46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6" name="Google Shape;3386;p46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7" name="Google Shape;3387;p46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8" name="Google Shape;3388;p46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9" name="Google Shape;3389;p46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0" name="Google Shape;3390;p46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1" name="Google Shape;3391;p46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2" name="Google Shape;3392;p46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3" name="Google Shape;3393;p46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4" name="Google Shape;3394;p46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5" name="Google Shape;3395;p46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6" name="Google Shape;3396;p46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7" name="Google Shape;3397;p46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8" name="Google Shape;3398;p46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9" name="Google Shape;3399;p46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0" name="Google Shape;3400;p46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1" name="Google Shape;3401;p46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2" name="Google Shape;3402;p46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3" name="Google Shape;3403;p46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4" name="Google Shape;3404;p46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5" name="Google Shape;3405;p46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6" name="Google Shape;3406;p46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7" name="Google Shape;3407;p46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8" name="Google Shape;3408;p46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409" name="Google Shape;3409;p46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410" name="Google Shape;3410;p46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3411" name="Google Shape;3411;p46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2" name="Google Shape;3412;p46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3" name="Google Shape;3413;p46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4" name="Google Shape;3414;p46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5" name="Google Shape;3415;p46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6" name="Google Shape;3416;p46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7" name="Google Shape;3417;p46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8" name="Google Shape;3418;p46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9" name="Google Shape;3419;p46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0" name="Google Shape;3420;p46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1" name="Google Shape;3421;p46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2" name="Google Shape;3422;p46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3" name="Google Shape;3423;p46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4" name="Google Shape;3424;p46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5" name="Google Shape;3425;p46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6" name="Google Shape;3426;p46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7" name="Google Shape;3427;p46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8" name="Google Shape;3428;p46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9" name="Google Shape;3429;p46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0" name="Google Shape;3430;p46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1" name="Google Shape;3431;p46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2" name="Google Shape;3432;p46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3" name="Google Shape;3433;p46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4" name="Google Shape;3434;p46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5" name="Google Shape;3435;p46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6" name="Google Shape;3436;p46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7" name="Google Shape;3437;p46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8" name="Google Shape;3438;p46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9" name="Google Shape;3439;p46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0" name="Google Shape;3440;p46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1" name="Google Shape;3441;p46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2" name="Google Shape;3442;p46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3" name="Google Shape;3443;p46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4" name="Google Shape;3444;p46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5" name="Google Shape;3445;p46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6" name="Google Shape;3446;p46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47" name="Google Shape;3447;p46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3448" name="Google Shape;3448;p46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3449" name="Google Shape;3449;p46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0" name="Google Shape;3450;p46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1" name="Google Shape;3451;p46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2" name="Google Shape;3452;p46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3" name="Google Shape;3453;p46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4" name="Google Shape;3454;p46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5" name="Google Shape;3455;p46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6" name="Google Shape;3456;p46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7" name="Google Shape;3457;p46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8" name="Google Shape;3458;p46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9" name="Google Shape;3459;p46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0" name="Google Shape;3460;p46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1" name="Google Shape;3461;p46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2" name="Google Shape;3462;p46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3" name="Google Shape;3463;p46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4" name="Google Shape;3464;p46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65" name="Google Shape;3465;p46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3466" name="Google Shape;3466;p46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7" name="Google Shape;3467;p46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8" name="Google Shape;3468;p46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9" name="Google Shape;3469;p46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0" name="Google Shape;3470;p46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1" name="Google Shape;3471;p46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2" name="Google Shape;3472;p46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3" name="Google Shape;3473;p46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4" name="Google Shape;3474;p46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5" name="Google Shape;3475;p46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6" name="Google Shape;3476;p46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7" name="Google Shape;3477;p46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8" name="Google Shape;3478;p46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9" name="Google Shape;3479;p46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0" name="Google Shape;3480;p46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1" name="Google Shape;3481;p46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2" name="Google Shape;3482;p46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3" name="Google Shape;3483;p46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4" name="Google Shape;3484;p46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5" name="Google Shape;3485;p46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6" name="Google Shape;3486;p46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7" name="Google Shape;3487;p46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8" name="Google Shape;3488;p46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89" name="Google Shape;3489;p46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0" name="Google Shape;3490;p46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1" name="Google Shape;3491;p46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2" name="Google Shape;3492;p46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3" name="Google Shape;3493;p46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4" name="Google Shape;3494;p46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5" name="Google Shape;3495;p46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6" name="Google Shape;3496;p46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7" name="Google Shape;3497;p46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8" name="Google Shape;3498;p46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9" name="Google Shape;3499;p46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0" name="Google Shape;3500;p46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1" name="Google Shape;3501;p46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2" name="Google Shape;3502;p46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3" name="Google Shape;3503;p46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4" name="Google Shape;3504;p46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5" name="Google Shape;3505;p46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6" name="Google Shape;3506;p46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7" name="Google Shape;3507;p46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8" name="Google Shape;3508;p46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9" name="Google Shape;3509;p46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0" name="Google Shape;3510;p46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1" name="Google Shape;3511;p46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2" name="Google Shape;3512;p46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3" name="Google Shape;3513;p46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4" name="Google Shape;3514;p46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5" name="Google Shape;3515;p46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6" name="Google Shape;3516;p46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7" name="Google Shape;3517;p46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8" name="Google Shape;3518;p46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9" name="Google Shape;3519;p46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0" name="Google Shape;3520;p46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1" name="Google Shape;3521;p46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2" name="Google Shape;3522;p46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3" name="Google Shape;3523;p46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4" name="Google Shape;3524;p46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5" name="Google Shape;3525;p46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6" name="Google Shape;3526;p46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7" name="Google Shape;3527;p46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8" name="Google Shape;3528;p46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29" name="Google Shape;3529;p46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0" name="Google Shape;3530;p46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1" name="Google Shape;3531;p46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2" name="Google Shape;3532;p46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3" name="Google Shape;3533;p46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4" name="Google Shape;3534;p46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5" name="Google Shape;3535;p46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6" name="Google Shape;3536;p46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7" name="Google Shape;3537;p46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8" name="Google Shape;3538;p46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39" name="Google Shape;3539;p46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0" name="Google Shape;3540;p46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1" name="Google Shape;3541;p46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2" name="Google Shape;3542;p46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3" name="Google Shape;3543;p46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4" name="Google Shape;3544;p46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5" name="Google Shape;3545;p46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6" name="Google Shape;3546;p46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7" name="Google Shape;3547;p46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8" name="Google Shape;3548;p46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49" name="Google Shape;3549;p46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0" name="Google Shape;3550;p46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1" name="Google Shape;3551;p46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2" name="Google Shape;3552;p46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3" name="Google Shape;3553;p46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4" name="Google Shape;3554;p46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5" name="Google Shape;3555;p46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6" name="Google Shape;3556;p46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7" name="Google Shape;3557;p46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8" name="Google Shape;3558;p46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59" name="Google Shape;3559;p46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0" name="Google Shape;3560;p46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1" name="Google Shape;3561;p46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2" name="Google Shape;3562;p46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3" name="Google Shape;3563;p46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4" name="Google Shape;3564;p46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5" name="Google Shape;3565;p46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6" name="Google Shape;3566;p46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7" name="Google Shape;3567;p46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8" name="Google Shape;3568;p46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69" name="Google Shape;3569;p46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0" name="Google Shape;3570;p46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1" name="Google Shape;3571;p46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2" name="Google Shape;3572;p46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3" name="Google Shape;3573;p46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4" name="Google Shape;3574;p46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5" name="Google Shape;3575;p46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6" name="Google Shape;3576;p46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7" name="Google Shape;3577;p46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8" name="Google Shape;3578;p46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79" name="Google Shape;3579;p46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0" name="Google Shape;3580;p46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1" name="Google Shape;3581;p46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2" name="Google Shape;3582;p46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3" name="Google Shape;3583;p46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4" name="Google Shape;3584;p46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5" name="Google Shape;3585;p46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6" name="Google Shape;3586;p46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7" name="Google Shape;3587;p46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8" name="Google Shape;3588;p46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89" name="Google Shape;3589;p46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0" name="Google Shape;3590;p46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1" name="Google Shape;3591;p46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2" name="Google Shape;3592;p46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3" name="Google Shape;3593;p46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4" name="Google Shape;3594;p46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5" name="Google Shape;3595;p46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6" name="Google Shape;3596;p46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7" name="Google Shape;3597;p46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8" name="Google Shape;3598;p46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99" name="Google Shape;3599;p46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0" name="Google Shape;3600;p46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1" name="Google Shape;3601;p46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2" name="Google Shape;3602;p46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3" name="Google Shape;3603;p46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4" name="Google Shape;3604;p46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5" name="Google Shape;3605;p46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6" name="Google Shape;3606;p46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7" name="Google Shape;3607;p46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8" name="Google Shape;3608;p46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09" name="Google Shape;3609;p46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0" name="Google Shape;3610;p46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1" name="Google Shape;3611;p46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2" name="Google Shape;3612;p46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3" name="Google Shape;3613;p46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4" name="Google Shape;3614;p46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5" name="Google Shape;3615;p46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6" name="Google Shape;3616;p46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7" name="Google Shape;3617;p46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8" name="Google Shape;3618;p46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19" name="Google Shape;3619;p46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0" name="Google Shape;3620;p46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1" name="Google Shape;3621;p46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2" name="Google Shape;3622;p46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3" name="Google Shape;3623;p46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4" name="Google Shape;3624;p46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5" name="Google Shape;3625;p46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6" name="Google Shape;3626;p46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7" name="Google Shape;3627;p46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8" name="Google Shape;3628;p46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29" name="Google Shape;3629;p46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0" name="Google Shape;3630;p46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1" name="Google Shape;3631;p46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2" name="Google Shape;3632;p46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3" name="Google Shape;3633;p46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4" name="Google Shape;3634;p46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5" name="Google Shape;3635;p46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6" name="Google Shape;3636;p46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7" name="Google Shape;3637;p46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8" name="Google Shape;3638;p46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9" name="Google Shape;3639;p46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0" name="Google Shape;3640;p46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1" name="Google Shape;3641;p46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2" name="Google Shape;3642;p46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3" name="Google Shape;3643;p46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4" name="Google Shape;3644;p46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5" name="Google Shape;3645;p46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6" name="Google Shape;3646;p46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7" name="Google Shape;3647;p46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8" name="Google Shape;3648;p46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9" name="Google Shape;3649;p46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0" name="Google Shape;3650;p46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1" name="Google Shape;3651;p46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2" name="Google Shape;3652;p46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3" name="Google Shape;3653;p46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4" name="Google Shape;3654;p46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5" name="Google Shape;3655;p46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6" name="Google Shape;3656;p46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7" name="Google Shape;3657;p46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8" name="Google Shape;3658;p46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9" name="Google Shape;3659;p46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0" name="Google Shape;3660;p46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1" name="Google Shape;3661;p46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2" name="Google Shape;3662;p46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3" name="Google Shape;3663;p46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4" name="Google Shape;3664;p46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5" name="Google Shape;3665;p46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6" name="Google Shape;3666;p46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7" name="Google Shape;3667;p46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8" name="Google Shape;3668;p46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9" name="Google Shape;3669;p46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0" name="Google Shape;3670;p46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1" name="Google Shape;3671;p46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2" name="Google Shape;3672;p46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3" name="Google Shape;3673;p46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4" name="Google Shape;3674;p46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5" name="Google Shape;3675;p46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6" name="Google Shape;3676;p46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7" name="Google Shape;3677;p46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8" name="Google Shape;3678;p46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9" name="Google Shape;3679;p46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0" name="Google Shape;3680;p46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1" name="Google Shape;3681;p46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2" name="Google Shape;3682;p46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3" name="Google Shape;3683;p46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4" name="Google Shape;3684;p46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5" name="Google Shape;3685;p46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6" name="Google Shape;3686;p46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7" name="Google Shape;3687;p46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8" name="Google Shape;3688;p46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9" name="Google Shape;3689;p46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0" name="Google Shape;3690;p46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1" name="Google Shape;3691;p46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2" name="Google Shape;3692;p46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3" name="Google Shape;3693;p46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4" name="Google Shape;3694;p46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5" name="Google Shape;3695;p46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6" name="Google Shape;3696;p46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7" name="Google Shape;3697;p46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8" name="Google Shape;3698;p46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9" name="Google Shape;3699;p46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0" name="Google Shape;3700;p46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1" name="Google Shape;3701;p46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2" name="Google Shape;3702;p46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3" name="Google Shape;3703;p46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4" name="Google Shape;3704;p46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5" name="Google Shape;3705;p46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6" name="Google Shape;3706;p46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7" name="Google Shape;3707;p46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8" name="Google Shape;3708;p46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9" name="Google Shape;3709;p46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0" name="Google Shape;3710;p46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1" name="Google Shape;3711;p46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2" name="Google Shape;3712;p46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3" name="Google Shape;3713;p46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4" name="Google Shape;3714;p46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5" name="Google Shape;3715;p46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6" name="Google Shape;3716;p46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7" name="Google Shape;3717;p46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8" name="Google Shape;3718;p46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9" name="Google Shape;3719;p46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0" name="Google Shape;3720;p46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1" name="Google Shape;3721;p46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2" name="Google Shape;3722;p46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3" name="Google Shape;3723;p46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4" name="Google Shape;3724;p46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5" name="Google Shape;3725;p46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6" name="Google Shape;3726;p46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7" name="Google Shape;3727;p46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8" name="Google Shape;3728;p46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29" name="Google Shape;3729;p46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0" name="Google Shape;3730;p46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1" name="Google Shape;3731;p46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2" name="Google Shape;3732;p46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3" name="Google Shape;3733;p46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4" name="Google Shape;3734;p46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5" name="Google Shape;3735;p46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6" name="Google Shape;3736;p46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7" name="Google Shape;3737;p46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8" name="Google Shape;3738;p46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9" name="Google Shape;3739;p46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0" name="Google Shape;3740;p46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1" name="Google Shape;3741;p46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2" name="Google Shape;3742;p46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3" name="Google Shape;3743;p46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4" name="Google Shape;3744;p46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5" name="Google Shape;3745;p46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6" name="Google Shape;3746;p46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7" name="Google Shape;3747;p46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8" name="Google Shape;3748;p46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9" name="Google Shape;3749;p46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0" name="Google Shape;3750;p46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1" name="Google Shape;3751;p46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2" name="Google Shape;3752;p46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3" name="Google Shape;3753;p46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4" name="Google Shape;3754;p46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5" name="Google Shape;3755;p46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6" name="Google Shape;3756;p46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7" name="Google Shape;3757;p46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8" name="Google Shape;3758;p46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9" name="Google Shape;3759;p46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0" name="Google Shape;3760;p46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1" name="Google Shape;3761;p46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2" name="Google Shape;3762;p46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3" name="Google Shape;3763;p46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4" name="Google Shape;3764;p46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5" name="Google Shape;3765;p46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6" name="Google Shape;3766;p46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7" name="Google Shape;3767;p46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8" name="Google Shape;3768;p46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69" name="Google Shape;3769;p46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0" name="Google Shape;3770;p46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1" name="Google Shape;3771;p46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2" name="Google Shape;3772;p46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3" name="Google Shape;3773;p46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4" name="Google Shape;3774;p46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5" name="Google Shape;3775;p46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6" name="Google Shape;3776;p46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7" name="Google Shape;3777;p46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8" name="Google Shape;3778;p46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3779" name="Google Shape;3779;p46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dk2"/>
        </a:solidFill>
      </p:bgPr>
    </p:bg>
    <p:spTree>
      <p:nvGrpSpPr>
        <p:cNvPr id="3783" name="Shape 3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4" name="Google Shape;3784;p4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Use our editable graphic resources...</a:t>
            </a:r>
            <a:endParaRPr>
              <a:solidFill>
                <a:srgbClr val="FFFFFF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3785" name="Google Shape;3785;p47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Nunito Sans"/>
                <a:ea typeface="Nunito Sans"/>
                <a:cs typeface="Nunito Sans"/>
                <a:sym typeface="Nunito Sans"/>
              </a:rPr>
              <a:t>You can easily</a:t>
            </a:r>
            <a:r>
              <a:rPr lang="es" sz="1200">
                <a:solidFill>
                  <a:srgbClr val="435D74"/>
                </a:solidFill>
                <a:latin typeface="Nunito Sans"/>
                <a:ea typeface="Nunito Sans"/>
                <a:cs typeface="Nunito Sans"/>
                <a:sym typeface="Nunito Sans"/>
              </a:rPr>
              <a:t> </a:t>
            </a:r>
            <a:r>
              <a:rPr lang="es" sz="1200">
                <a:solidFill>
                  <a:srgbClr val="869FB2"/>
                </a:solidFill>
                <a:latin typeface="Nunito Sans"/>
                <a:ea typeface="Nunito Sans"/>
                <a:cs typeface="Nunito Sans"/>
                <a:sym typeface="Nunito Sans"/>
              </a:rPr>
              <a:t>resize</a:t>
            </a:r>
            <a:r>
              <a:rPr lang="es" sz="1200">
                <a:solidFill>
                  <a:srgbClr val="435D74"/>
                </a:solidFill>
                <a:latin typeface="Nunito Sans"/>
                <a:ea typeface="Nunito Sans"/>
                <a:cs typeface="Nunito Sans"/>
                <a:sym typeface="Nunito Sans"/>
              </a:rPr>
              <a:t> </a:t>
            </a:r>
            <a:r>
              <a:rPr lang="es" sz="1200">
                <a:solidFill>
                  <a:srgbClr val="FFFFFF"/>
                </a:solidFill>
                <a:latin typeface="Nunito Sans"/>
                <a:ea typeface="Nunito Sans"/>
                <a:cs typeface="Nunito Sans"/>
                <a:sym typeface="Nunito Sans"/>
              </a:rPr>
              <a:t>these resources, keeping the quality. To</a:t>
            </a:r>
            <a:r>
              <a:rPr lang="es" sz="1200">
                <a:solidFill>
                  <a:srgbClr val="435D74"/>
                </a:solidFill>
                <a:latin typeface="Nunito Sans"/>
                <a:ea typeface="Nunito Sans"/>
                <a:cs typeface="Nunito Sans"/>
                <a:sym typeface="Nunito Sans"/>
              </a:rPr>
              <a:t> </a:t>
            </a:r>
            <a:r>
              <a:rPr lang="es" sz="1200">
                <a:solidFill>
                  <a:srgbClr val="869FB2"/>
                </a:solidFill>
                <a:latin typeface="Nunito Sans"/>
                <a:ea typeface="Nunito Sans"/>
                <a:cs typeface="Nunito Sans"/>
                <a:sym typeface="Nunito Sans"/>
              </a:rPr>
              <a:t>change the color</a:t>
            </a:r>
            <a:r>
              <a:rPr lang="es" sz="1200">
                <a:solidFill>
                  <a:srgbClr val="FFFFFF"/>
                </a:solidFill>
                <a:latin typeface="Nunito Sans"/>
                <a:ea typeface="Nunito Sans"/>
                <a:cs typeface="Nunito Sans"/>
                <a:sym typeface="Nunito Sans"/>
              </a:rPr>
              <a:t>, just ungroup the resource and click </a:t>
            </a:r>
            <a:r>
              <a:rPr lang="es">
                <a:solidFill>
                  <a:srgbClr val="FFFFFF"/>
                </a:solidFill>
                <a:latin typeface="Nunito Sans"/>
                <a:ea typeface="Nunito Sans"/>
                <a:cs typeface="Nunito Sans"/>
                <a:sym typeface="Nunito Sans"/>
              </a:rPr>
              <a:t>on </a:t>
            </a:r>
            <a:r>
              <a:rPr lang="es" sz="1200">
                <a:solidFill>
                  <a:srgbClr val="FFFFFF"/>
                </a:solidFill>
                <a:latin typeface="Nunito Sans"/>
                <a:ea typeface="Nunito Sans"/>
                <a:cs typeface="Nunito Sans"/>
                <a:sym typeface="Nunito Sans"/>
              </a:rPr>
              <a:t>the object you want to change. Then,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Nunito Sans"/>
              <a:ea typeface="Nunito Sans"/>
              <a:cs typeface="Nunito Sans"/>
              <a:sym typeface="Nunito Sans"/>
            </a:endParaRPr>
          </a:p>
        </p:txBody>
      </p:sp>
      <p:grpSp>
        <p:nvGrpSpPr>
          <p:cNvPr id="3786" name="Google Shape;3786;p47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3787" name="Google Shape;3787;p47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47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47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47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47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47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47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47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47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47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47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47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47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00" name="Google Shape;3800;p47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3801" name="Google Shape;3801;p47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47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03" name="Google Shape;3803;p47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3804" name="Google Shape;3804;p47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47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47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47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08" name="Google Shape;3808;p47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3809" name="Google Shape;3809;p47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47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11" name="Google Shape;3811;p47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3812" name="Google Shape;3812;p47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47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47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15" name="Google Shape;3815;p47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3816" name="Google Shape;3816;p47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47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47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19" name="Google Shape;3819;p47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3820" name="Google Shape;3820;p47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47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22" name="Google Shape;3822;p47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3823" name="Google Shape;3823;p47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47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47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47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27" name="Google Shape;3827;p47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3828" name="Google Shape;3828;p47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47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47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47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2" name="Google Shape;3832;p47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3833" name="Google Shape;3833;p47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47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47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47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47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8" name="Google Shape;3838;p47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3839" name="Google Shape;3839;p47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47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47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47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47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47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47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47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47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47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47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47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47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47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47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47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47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47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47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47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47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47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61" name="Google Shape;3861;p47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3862" name="Google Shape;3862;p47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47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47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47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47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47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47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47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47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47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47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47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47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47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47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47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47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47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47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47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47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47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47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47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47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47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47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47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47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47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47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47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47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47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47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47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47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47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47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47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47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47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47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47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47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47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47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47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47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47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47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47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47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47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47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47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47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47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47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21" name="Google Shape;3921;p47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3922" name="Google Shape;3922;p47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47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47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47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47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47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47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47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47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47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47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47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34" name="Google Shape;3934;p47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3935" name="Google Shape;3935;p47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47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47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47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47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47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47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47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47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47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45" name="Google Shape;3945;p47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3946" name="Google Shape;3946;p47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47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47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47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0" name="Google Shape;3950;p47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3951" name="Google Shape;3951;p47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47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47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4" name="Google Shape;3954;p47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3955" name="Google Shape;3955;p47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47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47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47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47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47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61" name="Google Shape;3961;p47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3962" name="Google Shape;3962;p47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47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47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47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47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47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47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69" name="Google Shape;3969;p47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3970" name="Google Shape;3970;p47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47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47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47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47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75" name="Google Shape;3975;p47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3976" name="Google Shape;3976;p47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47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47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47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47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47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47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47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47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47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86" name="Google Shape;3986;p47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7" name="Google Shape;3987;p47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8" name="Google Shape;3988;p47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9" name="Google Shape;3989;p47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90" name="Google Shape;3990;p47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3991" name="Google Shape;3991;p47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47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3" name="Google Shape;3993;p47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3994" name="Google Shape;3994;p47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47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6" name="Google Shape;3996;p47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3997" name="Google Shape;3997;p47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47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99" name="Google Shape;3999;p47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4000" name="Google Shape;4000;p47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47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02" name="Google Shape;4002;p47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4003" name="Google Shape;4003;p47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47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05" name="Google Shape;4005;p47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4006" name="Google Shape;4006;p47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47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08" name="Google Shape;4008;p47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4009" name="Google Shape;4009;p47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47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1" name="Google Shape;4011;p47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4012" name="Google Shape;4012;p47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47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47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5" name="Google Shape;4015;p47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4016" name="Google Shape;4016;p47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47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47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9" name="Google Shape;4019;p47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4020" name="Google Shape;4020;p47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47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47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3" name="Google Shape;4023;p47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4024" name="Google Shape;4024;p47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47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47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7" name="Google Shape;4027;p47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4028" name="Google Shape;4028;p47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47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47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1" name="Google Shape;4031;p47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4032" name="Google Shape;4032;p47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47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47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5" name="Google Shape;4035;p47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4036" name="Google Shape;4036;p47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47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38" name="Google Shape;4038;p47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39" name="Google Shape;4039;p47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0" name="Google Shape;4040;p47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1" name="Google Shape;4041;p47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2" name="Google Shape;4042;p47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3" name="Google Shape;4043;p47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4" name="Google Shape;4044;p47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5" name="Google Shape;4045;p47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6" name="Google Shape;4046;p47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7" name="Google Shape;4047;p47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8" name="Google Shape;4048;p47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49" name="Google Shape;4049;p47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4050" name="Google Shape;4050;p47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47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52" name="Google Shape;4052;p47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53" name="Google Shape;4053;p47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4054" name="Google Shape;4054;p47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47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56" name="Google Shape;4056;p47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4057" name="Google Shape;4057;p47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47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59" name="Google Shape;4059;p47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60" name="Google Shape;4060;p47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61" name="Google Shape;4061;p47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62" name="Google Shape;4062;p47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4063" name="Google Shape;4063;p47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47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47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47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47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47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47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47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47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72" name="Google Shape;4072;p47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4073" name="Google Shape;4073;p47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47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47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47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47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47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47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47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47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47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47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47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47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47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47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47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89" name="Google Shape;4089;p47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4090" name="Google Shape;4090;p47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47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92" name="Google Shape;4092;p47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4093" name="Google Shape;4093;p47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47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47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47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47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47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47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47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47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47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47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47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47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47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47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47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47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47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47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47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3" name="Google Shape;4113;p47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4114" name="Google Shape;4114;p47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47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47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47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47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47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47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47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47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47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47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47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47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47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47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47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47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47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47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47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47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47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47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47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47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47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47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47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47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47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47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47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47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47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47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47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47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47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47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47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47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47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47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47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47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47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47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47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47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47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47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47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47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47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47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47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47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47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47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47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47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47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47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47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47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47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47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47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47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47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47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47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47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47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47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47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47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47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92" name="Google Shape;4192;p47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3" name="Google Shape;4193;p47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4" name="Google Shape;4194;p47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5" name="Google Shape;4195;p47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6" name="Google Shape;4196;p47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7" name="Google Shape;4197;p47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8" name="Google Shape;4198;p47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9" name="Google Shape;4199;p47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0" name="Google Shape;4200;p47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1" name="Google Shape;4201;p47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2" name="Google Shape;4202;p47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3" name="Google Shape;4203;p47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4" name="Google Shape;4204;p47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5" name="Google Shape;4205;p47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6" name="Google Shape;4206;p47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7" name="Google Shape;4207;p47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8" name="Google Shape;4208;p47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09" name="Google Shape;4209;p47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0" name="Google Shape;4210;p47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1" name="Google Shape;4211;p47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2" name="Google Shape;4212;p47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3" name="Google Shape;4213;p47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4" name="Google Shape;4214;p47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15" name="Google Shape;4215;p47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4216" name="Google Shape;4216;p47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47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47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47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47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47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47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47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47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47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47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47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47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47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47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47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47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47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47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47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47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47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47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47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47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47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47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47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47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47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47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47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47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47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47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47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47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47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47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47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47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47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47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47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47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47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47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47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47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47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47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47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47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47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47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47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47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47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47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47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47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47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47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47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47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47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47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47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47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47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47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47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47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47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47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47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47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47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47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47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47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47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47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47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47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47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47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47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47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47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47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47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47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47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47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47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47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47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47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47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47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47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47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47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47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47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47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47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47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47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47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47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47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47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47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47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47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47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47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47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47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47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47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47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47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47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47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47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47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47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47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47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47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47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47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47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47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47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47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47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47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47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47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47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47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47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47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47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47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47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47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47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47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47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47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47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47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47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47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47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47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47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47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47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47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47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47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47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47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47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47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47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47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47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47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47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47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47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47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47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4399" name="Shape 4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0" name="Google Shape;4400;p4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chemeClr val="dk2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Business Icons</a:t>
            </a:r>
            <a:endParaRPr>
              <a:solidFill>
                <a:schemeClr val="dk2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grpSp>
        <p:nvGrpSpPr>
          <p:cNvPr id="4401" name="Google Shape;4401;p48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4402" name="Google Shape;4402;p48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48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04" name="Google Shape;4404;p48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4405" name="Google Shape;4405;p48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48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07" name="Google Shape;4407;p48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4408" name="Google Shape;4408;p48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48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0" name="Google Shape;4410;p48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4411" name="Google Shape;4411;p48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48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13" name="Google Shape;4413;p48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14" name="Google Shape;4414;p48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4415" name="Google Shape;4415;p48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48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7" name="Google Shape;4417;p48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4418" name="Google Shape;4418;p48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48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48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48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22" name="Google Shape;4422;p48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4423" name="Google Shape;4423;p48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48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48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26" name="Google Shape;4426;p48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4427" name="Google Shape;4427;p48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48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48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48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48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32" name="Google Shape;4432;p48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4433" name="Google Shape;4433;p48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48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48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36" name="Google Shape;4436;p48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4437" name="Google Shape;4437;p48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48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39" name="Google Shape;4439;p48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4440" name="Google Shape;4440;p48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48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42" name="Google Shape;4442;p48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43" name="Google Shape;4443;p48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4444" name="Google Shape;4444;p48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48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46" name="Google Shape;4446;p48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4447" name="Google Shape;4447;p48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48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48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0" name="Google Shape;4450;p48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4451" name="Google Shape;4451;p48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48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53" name="Google Shape;4453;p48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54" name="Google Shape;4454;p48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4455" name="Google Shape;4455;p48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48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48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48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48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48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1" name="Google Shape;4461;p48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4462" name="Google Shape;4462;p48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48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4" name="Google Shape;4464;p48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4465" name="Google Shape;4465;p48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48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48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48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48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48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71" name="Google Shape;4471;p48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4472" name="Google Shape;4472;p48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48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48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75" name="Google Shape;4475;p48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4476" name="Google Shape;4476;p48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48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78" name="Google Shape;4478;p48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79" name="Google Shape;4479;p48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4480" name="Google Shape;4480;p48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48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82" name="Google Shape;4482;p48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4483" name="Google Shape;4483;p48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48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85" name="Google Shape;4485;p48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4486" name="Google Shape;4486;p48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48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88" name="Google Shape;4488;p48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4489" name="Google Shape;4489;p48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48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91" name="Google Shape;4491;p48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4492" name="Google Shape;4492;p48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48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48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95" name="Google Shape;4495;p48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4496" name="Google Shape;4496;p48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48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98" name="Google Shape;4498;p48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4499" name="Google Shape;4499;p48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48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48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48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48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48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48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06" name="Google Shape;4506;p48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7" name="Google Shape;4507;p48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08" name="Google Shape;4508;p48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4509" name="Google Shape;4509;p48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48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11" name="Google Shape;4511;p48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4512" name="Google Shape;4512;p48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48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14" name="Google Shape;4514;p48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4515" name="Google Shape;4515;p48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48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48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48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48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20" name="Google Shape;4520;p48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4521" name="Google Shape;4521;p48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48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48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48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25" name="Google Shape;4525;p48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4526" name="Google Shape;4526;p48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48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48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48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30" name="Google Shape;4530;p48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4531" name="Google Shape;4531;p48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32" name="Google Shape;4532;p48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4533" name="Google Shape;4533;p48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4" name="Google Shape;4534;p48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5" name="Google Shape;4535;p48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6" name="Google Shape;4536;p48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7" name="Google Shape;4537;p48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8" name="Google Shape;4538;p48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9" name="Google Shape;4539;p48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4540" name="Google Shape;4540;p48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4541" name="Google Shape;4541;p48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48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43" name="Google Shape;4543;p48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4544" name="Google Shape;4544;p48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48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48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48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48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48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48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48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48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48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54" name="Google Shape;4554;p48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4555" name="Google Shape;4555;p48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48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57" name="Google Shape;4557;p48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4558" name="Google Shape;4558;p48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48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0" name="Google Shape;4560;p48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4561" name="Google Shape;4561;p48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48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3" name="Google Shape;4563;p48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4564" name="Google Shape;4564;p48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48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48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48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68" name="Google Shape;4568;p48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4569" name="Google Shape;4569;p48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48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71" name="Google Shape;4571;p48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4572" name="Google Shape;4572;p48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48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48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75" name="Google Shape;4575;p48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4576" name="Google Shape;4576;p48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48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48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48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80" name="Google Shape;4580;p48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81" name="Google Shape;4581;p48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4582" name="Google Shape;4582;p48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48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48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48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86" name="Google Shape;4586;p48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4587" name="Google Shape;4587;p48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48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89" name="Google Shape;4589;p48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90" name="Google Shape;4590;p48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4591" name="Google Shape;4591;p48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48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93" name="Google Shape;4593;p48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4594" name="Google Shape;4594;p48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48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48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97" name="Google Shape;4597;p48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98" name="Google Shape;4598;p48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4599" name="Google Shape;4599;p48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48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48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02" name="Google Shape;4602;p48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4603" name="Google Shape;4603;p48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48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48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48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48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48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48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48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48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12" name="Google Shape;4612;p48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4613" name="Google Shape;4613;p48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48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48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16" name="Google Shape;4616;p48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4617" name="Google Shape;4617;p48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48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48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20" name="Google Shape;4620;p48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4621" name="Google Shape;4621;p48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48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23" name="Google Shape;4623;p48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4624" name="Google Shape;4624;p48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48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48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48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48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48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48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48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48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3" name="Google Shape;4633;p48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4634" name="Google Shape;4634;p48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48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48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48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38" name="Google Shape;4638;p48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39" name="Google Shape;4639;p48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40" name="Google Shape;4640;p48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41" name="Google Shape;4641;p48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4642" name="Google Shape;4642;p48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48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48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48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48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48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48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48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48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48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48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48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48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48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6" name="Google Shape;4656;p48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4657" name="Google Shape;4657;p48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48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59" name="Google Shape;4659;p48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4660" name="Google Shape;4660;p48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48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48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63" name="Google Shape;4663;p48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4664" name="Google Shape;4664;p48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48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48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67" name="Google Shape;4667;p48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4668" name="Google Shape;4668;p48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48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48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48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48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3" name="Google Shape;4673;p48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4674" name="Google Shape;4674;p48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48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48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48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78" name="Google Shape;4678;p48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4679" name="Google Shape;4679;p48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48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81" name="Google Shape;4681;p48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82" name="Google Shape;4682;p48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4683" name="Google Shape;4683;p48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48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48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86" name="Google Shape;4686;p48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87" name="Google Shape;4687;p48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4688" name="Google Shape;4688;p48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48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0" name="Google Shape;4690;p48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4691" name="Google Shape;4691;p48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48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48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48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48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96" name="Google Shape;4696;p48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4697" name="Google Shape;4697;p48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48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48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48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48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02" name="Google Shape;4702;p48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03" name="Google Shape;4703;p48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4704" name="Google Shape;4704;p48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48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48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7" name="Google Shape;4707;p48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4708" name="Google Shape;4708;p48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48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48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48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48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48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4" name="Google Shape;4714;p48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4715" name="Google Shape;4715;p48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48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48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8" name="Google Shape;4718;p48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4719" name="Google Shape;4719;p48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48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48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2" name="Google Shape;4722;p48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4723" name="Google Shape;4723;p48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48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48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48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7" name="Google Shape;4727;p48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4728" name="Google Shape;4728;p48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48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0" name="Google Shape;4730;p48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4731" name="Google Shape;4731;p48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48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3" name="Google Shape;4733;p48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4734" name="Google Shape;4734;p48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48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48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48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38" name="Google Shape;4738;p48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4739" name="Google Shape;4739;p48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48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48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48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43" name="Google Shape;4743;p48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4744" name="Google Shape;4744;p48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48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48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48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48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48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48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51" name="Google Shape;4751;p48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4752" name="Google Shape;4752;p48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48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54" name="Google Shape;4754;p48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55" name="Google Shape;4755;p48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4756" name="Google Shape;4756;p48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48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48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48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60" name="Google Shape;4760;p48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61" name="Google Shape;4761;p48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4762" name="Google Shape;4762;p48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48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48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65" name="Google Shape;4765;p48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4766" name="Google Shape;4766;p48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48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48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48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48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48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48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73" name="Google Shape;4773;p48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4774" name="Google Shape;4774;p48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48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76" name="Google Shape;4776;p48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77" name="Google Shape;4777;p48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78" name="Google Shape;4778;p48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79" name="Google Shape;4779;p48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4780" name="Google Shape;4780;p48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48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48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48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84" name="Google Shape;4784;p48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4785" name="Google Shape;4785;p48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48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48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48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48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48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48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4795" name="Shape 4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6" name="Google Shape;4796;p4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chemeClr val="dk2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Avatar Icons</a:t>
            </a:r>
            <a:endParaRPr>
              <a:solidFill>
                <a:schemeClr val="dk2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grpSp>
        <p:nvGrpSpPr>
          <p:cNvPr id="4797" name="Google Shape;4797;p49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4798" name="Google Shape;4798;p49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49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49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49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02" name="Google Shape;4802;p49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4803" name="Google Shape;4803;p49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49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49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49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07" name="Google Shape;4807;p49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4808" name="Google Shape;4808;p49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49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49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49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2" name="Google Shape;4812;p49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4813" name="Google Shape;4813;p49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49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5" name="Google Shape;4815;p49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4816" name="Google Shape;4816;p49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49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49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49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0" name="Google Shape;4820;p49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4821" name="Google Shape;4821;p49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49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49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49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5" name="Google Shape;4825;p49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4826" name="Google Shape;4826;p49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49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28" name="Google Shape;4828;p49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4829" name="Google Shape;4829;p49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49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49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49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3" name="Google Shape;4833;p49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4834" name="Google Shape;4834;p49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49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49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49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38" name="Google Shape;4838;p49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4839" name="Google Shape;4839;p49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49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49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49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43" name="Google Shape;4843;p49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4844" name="Google Shape;4844;p49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49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49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49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48" name="Google Shape;4848;p49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4849" name="Google Shape;4849;p49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49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49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49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49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4" name="Google Shape;4854;p49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4855" name="Google Shape;4855;p49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49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7" name="Google Shape;4857;p49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4858" name="Google Shape;4858;p49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49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49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49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49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49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64" name="Google Shape;4864;p49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4865" name="Google Shape;4865;p49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49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49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49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69" name="Google Shape;4869;p49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4870" name="Google Shape;4870;p49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49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49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49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74" name="Google Shape;4874;p49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4875" name="Google Shape;4875;p49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49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49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49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79" name="Google Shape;4879;p49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4880" name="Google Shape;4880;p49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49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49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49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84" name="Google Shape;4884;p49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4885" name="Google Shape;4885;p49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49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49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49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49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90" name="Google Shape;4890;p49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4891" name="Google Shape;4891;p49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49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49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49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49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96" name="Google Shape;4896;p49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4897" name="Google Shape;4897;p49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49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49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49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01" name="Google Shape;4901;p49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4902" name="Google Shape;4902;p49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49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04" name="Google Shape;4904;p49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4905" name="Google Shape;4905;p49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49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49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49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49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10" name="Google Shape;4910;p49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4911" name="Google Shape;4911;p49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49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49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49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15" name="Google Shape;4915;p49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4916" name="Google Shape;4916;p49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49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49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49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20" name="Google Shape;4920;p49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4921" name="Google Shape;4921;p49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49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49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24" name="Google Shape;4924;p49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4925" name="Google Shape;4925;p49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49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27" name="Google Shape;4927;p49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4928" name="Google Shape;4928;p49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49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49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49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32" name="Google Shape;4932;p49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4933" name="Google Shape;4933;p49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49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49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49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37" name="Google Shape;4937;p49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4938" name="Google Shape;4938;p49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49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40" name="Google Shape;4940;p49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4941" name="Google Shape;4941;p49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49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49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44" name="Google Shape;4944;p49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4945" name="Google Shape;4945;p49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49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49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48" name="Google Shape;4948;p49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4949" name="Google Shape;4949;p49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49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49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52" name="Google Shape;4952;p49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4953" name="Google Shape;4953;p49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49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49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49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57" name="Google Shape;4957;p49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4958" name="Google Shape;4958;p49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49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49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49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62" name="Google Shape;4962;p49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4963" name="Google Shape;4963;p49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49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65" name="Google Shape;4965;p49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4966" name="Google Shape;4966;p49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49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49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69" name="Google Shape;4969;p49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4970" name="Google Shape;4970;p49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49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49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49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74" name="Google Shape;4974;p49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4975" name="Google Shape;4975;p49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49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49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49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79" name="Google Shape;4979;p49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4980" name="Google Shape;4980;p49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49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49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3" name="Google Shape;4983;p49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4984" name="Google Shape;4984;p49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49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49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49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88" name="Google Shape;4988;p49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4989" name="Google Shape;4989;p49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49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49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49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3" name="Google Shape;4993;p49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4994" name="Google Shape;4994;p49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49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49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49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49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99" name="Google Shape;4999;p49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5000" name="Google Shape;5000;p49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49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49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49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49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05" name="Google Shape;5005;p49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5006" name="Google Shape;5006;p49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49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08" name="Google Shape;5008;p49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5009" name="Google Shape;5009;p49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49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49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49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3" name="Google Shape;5013;p49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5014" name="Google Shape;5014;p49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49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49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49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18" name="Google Shape;5018;p49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5019" name="Google Shape;5019;p49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49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49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22" name="Google Shape;5022;p49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5023" name="Google Shape;5023;p49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49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49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49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49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49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49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30" name="Google Shape;5030;p49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5031" name="Google Shape;5031;p49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49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49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49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49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36" name="Google Shape;5036;p49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5037" name="Google Shape;5037;p49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49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49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49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41" name="Google Shape;5041;p49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5042" name="Google Shape;5042;p49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49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49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49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46" name="Google Shape;5046;p49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5047" name="Google Shape;5047;p49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49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49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49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49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2" name="Google Shape;5052;p49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5053" name="Google Shape;5053;p49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49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49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49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49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58" name="Google Shape;5058;p49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5059" name="Google Shape;5059;p49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49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49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49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49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49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49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49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67" name="Google Shape;5067;p49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5068" name="Google Shape;5068;p49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49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49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49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49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49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74" name="Google Shape;5074;p49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5075" name="Google Shape;5075;p49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49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49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49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79" name="Google Shape;5079;p49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5080" name="Google Shape;5080;p49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49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49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49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49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49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49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49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49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49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49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1" name="Google Shape;5091;p49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5092" name="Google Shape;5092;p49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49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49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49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49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49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98" name="Google Shape;5098;p49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5099" name="Google Shape;5099;p49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49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49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49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3" name="Google Shape;5103;p49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5104" name="Google Shape;5104;p49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49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49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49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8" name="Google Shape;5108;p49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5109" name="Google Shape;5109;p49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49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49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49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3" name="Google Shape;5113;p49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5114" name="Google Shape;5114;p49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49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49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49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8" name="Google Shape;5118;p49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5119" name="Google Shape;5119;p49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49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49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49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49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49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25" name="Google Shape;5125;p49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5126" name="Google Shape;5126;p49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49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49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29" name="Google Shape;5129;p49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5130" name="Google Shape;5130;p49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49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49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3" name="Google Shape;5133;p49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5134" name="Google Shape;5134;p49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49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49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49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49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49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49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49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42" name="Google Shape;5142;p49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5143" name="Google Shape;5143;p49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49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49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49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49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49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49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50" name="Google Shape;5150;p49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5151" name="Google Shape;5151;p49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49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49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49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55" name="Google Shape;5155;p49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5156" name="Google Shape;5156;p49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49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49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49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49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61" name="Google Shape;5161;p49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5162" name="Google Shape;5162;p49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49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49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49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49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49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49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49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0" name="Google Shape;5170;p49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5171" name="Google Shape;5171;p49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49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3" name="Google Shape;5173;p49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5174" name="Google Shape;5174;p49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49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49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49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49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79" name="Google Shape;5179;p49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5180" name="Google Shape;5180;p49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49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49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3" name="Google Shape;5183;p49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5184" name="Google Shape;5184;p49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49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49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49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49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49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49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49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92" name="Google Shape;5192;p49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5193" name="Google Shape;5193;p49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49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49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49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49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98" name="Google Shape;5198;p49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5199" name="Google Shape;5199;p49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49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49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49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49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49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49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06" name="Google Shape;5206;p49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5207" name="Google Shape;5207;p49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49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49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49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49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49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49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49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49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16" name="Google Shape;5216;p49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5217" name="Google Shape;5217;p49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49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49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49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49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49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49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4" name="Google Shape;5224;p49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5225" name="Google Shape;5225;p49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49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49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49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29" name="Google Shape;5229;p49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5230" name="Google Shape;5230;p49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49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49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49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49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49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49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7" name="Google Shape;5237;p49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5238" name="Google Shape;5238;p49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49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49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49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49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49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49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5" name="Google Shape;5245;p49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5246" name="Google Shape;5246;p49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49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49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49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49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49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49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53" name="Google Shape;5253;p49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4" name="Google Shape;5254;p49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55" name="Google Shape;5255;p49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5256" name="Google Shape;5256;p49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49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49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49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49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49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49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63" name="Google Shape;5263;p49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5264" name="Google Shape;5264;p49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49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49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49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49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49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49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49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2" name="Google Shape;5272;p49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5273" name="Google Shape;5273;p49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49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49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49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49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49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9" name="Google Shape;5279;p49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5280" name="Google Shape;5280;p49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49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49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49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49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5" name="Google Shape;5285;p49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5286" name="Google Shape;5286;p49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49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49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49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49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49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49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93" name="Google Shape;5293;p49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5294" name="Google Shape;5294;p49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49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49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49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49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49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0" name="Google Shape;5300;p49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5301" name="Google Shape;5301;p49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49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49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04" name="Google Shape;5304;p49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5305" name="Google Shape;5305;p49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49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49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49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49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49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49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49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3" name="Google Shape;5313;p49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5314" name="Google Shape;5314;p49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49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49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49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49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49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49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49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49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49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49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5" name="Google Shape;5325;p49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5326" name="Google Shape;5326;p49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49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49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49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49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49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32" name="Google Shape;5332;p49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5333" name="Google Shape;5333;p49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49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49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49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49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38" name="Google Shape;5338;p49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5339" name="Google Shape;5339;p49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49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49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49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49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49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49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49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47" name="Google Shape;5347;p49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5348" name="Google Shape;5348;p49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49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49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49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49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49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49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55" name="Google Shape;5355;p49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5356" name="Google Shape;5356;p49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49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49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49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49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49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49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49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64" name="Google Shape;5364;p49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5365" name="Google Shape;5365;p49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49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49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49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49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49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49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49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49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74" name="Google Shape;5374;p49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5375" name="Google Shape;5375;p49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49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49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49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49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5380" name="Google Shape;5380;p49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5381" name="Google Shape;5381;p49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5382" name="Google Shape;5382;p49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49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84" name="Google Shape;5384;p49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60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3"/>
          <p:cNvSpPr txBox="1"/>
          <p:nvPr>
            <p:ph idx="6" type="ctrTitle"/>
          </p:nvPr>
        </p:nvSpPr>
        <p:spPr>
          <a:xfrm>
            <a:off x="1161275" y="139200"/>
            <a:ext cx="68214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 OF CONTENTS</a:t>
            </a:r>
            <a:endParaRPr/>
          </a:p>
        </p:txBody>
      </p:sp>
      <p:sp>
        <p:nvSpPr>
          <p:cNvPr id="162" name="Google Shape;162;p23"/>
          <p:cNvSpPr/>
          <p:nvPr/>
        </p:nvSpPr>
        <p:spPr>
          <a:xfrm>
            <a:off x="3452400" y="1349225"/>
            <a:ext cx="2239200" cy="349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3" name="Google Shape;163;p23"/>
          <p:cNvSpPr/>
          <p:nvPr/>
        </p:nvSpPr>
        <p:spPr>
          <a:xfrm>
            <a:off x="3452400" y="2441625"/>
            <a:ext cx="2239200" cy="349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" name="Google Shape;164;p23"/>
          <p:cNvSpPr/>
          <p:nvPr/>
        </p:nvSpPr>
        <p:spPr>
          <a:xfrm>
            <a:off x="3452400" y="3534025"/>
            <a:ext cx="2239200" cy="349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" name="Google Shape;165;p23"/>
          <p:cNvSpPr txBox="1"/>
          <p:nvPr>
            <p:ph idx="4" type="ctrTitle"/>
          </p:nvPr>
        </p:nvSpPr>
        <p:spPr>
          <a:xfrm>
            <a:off x="0" y="3400203"/>
            <a:ext cx="29991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3"/>
                </a:solidFill>
              </a:rPr>
              <a:t>GOALS &amp; STRATEGY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66" name="Google Shape;166;p23"/>
          <p:cNvSpPr txBox="1"/>
          <p:nvPr>
            <p:ph idx="7" type="ctrTitle"/>
          </p:nvPr>
        </p:nvSpPr>
        <p:spPr>
          <a:xfrm>
            <a:off x="0" y="1215553"/>
            <a:ext cx="29991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3"/>
                </a:solidFill>
              </a:rPr>
              <a:t>ABOUT US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67" name="Google Shape;167;p23"/>
          <p:cNvSpPr txBox="1"/>
          <p:nvPr>
            <p:ph idx="1" type="subTitle"/>
          </p:nvPr>
        </p:nvSpPr>
        <p:spPr>
          <a:xfrm>
            <a:off x="1092475" y="1640947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2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Here you could describe the topic of the section</a:t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68" name="Google Shape;168;p23"/>
          <p:cNvSpPr txBox="1"/>
          <p:nvPr>
            <p:ph type="ctrTitle"/>
          </p:nvPr>
        </p:nvSpPr>
        <p:spPr>
          <a:xfrm flipH="1">
            <a:off x="6076197" y="1215553"/>
            <a:ext cx="3067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1"/>
                </a:solidFill>
              </a:rPr>
              <a:t>CONTENT PLAN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69" name="Google Shape;169;p23"/>
          <p:cNvSpPr txBox="1"/>
          <p:nvPr>
            <p:ph idx="5" type="ctrTitle"/>
          </p:nvPr>
        </p:nvSpPr>
        <p:spPr>
          <a:xfrm>
            <a:off x="0" y="2307878"/>
            <a:ext cx="29991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1"/>
                </a:solidFill>
              </a:rPr>
              <a:t>MARKET ANALYSIS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70" name="Google Shape;170;p23"/>
          <p:cNvSpPr txBox="1"/>
          <p:nvPr>
            <p:ph idx="9" type="subTitle"/>
          </p:nvPr>
        </p:nvSpPr>
        <p:spPr>
          <a:xfrm>
            <a:off x="1092475" y="2733272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2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Here you could describe the topic of the section</a:t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71" name="Google Shape;171;p23"/>
          <p:cNvSpPr txBox="1"/>
          <p:nvPr>
            <p:ph idx="14" type="subTitle"/>
          </p:nvPr>
        </p:nvSpPr>
        <p:spPr>
          <a:xfrm>
            <a:off x="1092475" y="3825597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2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Here you could describe the topic of the section</a:t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72" name="Google Shape;172;p23"/>
          <p:cNvSpPr txBox="1"/>
          <p:nvPr>
            <p:ph idx="16" type="subTitle"/>
          </p:nvPr>
        </p:nvSpPr>
        <p:spPr>
          <a:xfrm flipH="1">
            <a:off x="6076237" y="1640947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2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Here you could describe the topic of the section</a:t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73" name="Google Shape;173;p23"/>
          <p:cNvSpPr txBox="1"/>
          <p:nvPr>
            <p:ph idx="2" type="ctrTitle"/>
          </p:nvPr>
        </p:nvSpPr>
        <p:spPr>
          <a:xfrm flipH="1">
            <a:off x="6076197" y="2307878"/>
            <a:ext cx="3067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3"/>
                </a:solidFill>
              </a:rPr>
              <a:t>BUDGET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174" name="Google Shape;174;p23"/>
          <p:cNvSpPr txBox="1"/>
          <p:nvPr>
            <p:ph idx="18" type="subTitle"/>
          </p:nvPr>
        </p:nvSpPr>
        <p:spPr>
          <a:xfrm flipH="1">
            <a:off x="6076237" y="2733272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2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Here you could describe the topic of the section</a:t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75" name="Google Shape;175;p23"/>
          <p:cNvSpPr txBox="1"/>
          <p:nvPr>
            <p:ph idx="3" type="ctrTitle"/>
          </p:nvPr>
        </p:nvSpPr>
        <p:spPr>
          <a:xfrm flipH="1">
            <a:off x="6076197" y="3400203"/>
            <a:ext cx="30678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1"/>
                </a:solidFill>
              </a:rPr>
              <a:t>KPI OVERVIEW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76" name="Google Shape;176;p23"/>
          <p:cNvSpPr txBox="1"/>
          <p:nvPr>
            <p:ph idx="20" type="subTitle"/>
          </p:nvPr>
        </p:nvSpPr>
        <p:spPr>
          <a:xfrm flipH="1">
            <a:off x="6076237" y="3825597"/>
            <a:ext cx="19065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2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Here you could describe the topic of the section</a:t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2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cxnSp>
        <p:nvCxnSpPr>
          <p:cNvPr id="177" name="Google Shape;177;p23"/>
          <p:cNvCxnSpPr/>
          <p:nvPr/>
        </p:nvCxnSpPr>
        <p:spPr>
          <a:xfrm flipH="1">
            <a:off x="4562400" y="1042800"/>
            <a:ext cx="9600" cy="3338700"/>
          </a:xfrm>
          <a:prstGeom prst="straightConnector1">
            <a:avLst/>
          </a:prstGeom>
          <a:noFill/>
          <a:ln cap="flat" cmpd="sng" w="19050">
            <a:solidFill>
              <a:schemeClr val="accent2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78" name="Google Shape;178;p23"/>
          <p:cNvSpPr/>
          <p:nvPr/>
        </p:nvSpPr>
        <p:spPr>
          <a:xfrm>
            <a:off x="8906075" y="3864075"/>
            <a:ext cx="1073700" cy="7095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9" name="Google Shape;179;p23"/>
          <p:cNvSpPr/>
          <p:nvPr/>
        </p:nvSpPr>
        <p:spPr>
          <a:xfrm>
            <a:off x="-843550" y="533400"/>
            <a:ext cx="1073700" cy="10479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0" name="Google Shape;180;p23"/>
          <p:cNvSpPr txBox="1"/>
          <p:nvPr>
            <p:ph idx="8" type="title"/>
          </p:nvPr>
        </p:nvSpPr>
        <p:spPr>
          <a:xfrm>
            <a:off x="3504446" y="1235300"/>
            <a:ext cx="1161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01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81" name="Google Shape;181;p23"/>
          <p:cNvSpPr txBox="1"/>
          <p:nvPr>
            <p:ph idx="13" type="title"/>
          </p:nvPr>
        </p:nvSpPr>
        <p:spPr>
          <a:xfrm>
            <a:off x="3504446" y="2327625"/>
            <a:ext cx="1161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02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82" name="Google Shape;182;p23"/>
          <p:cNvSpPr txBox="1"/>
          <p:nvPr>
            <p:ph idx="15" type="title"/>
          </p:nvPr>
        </p:nvSpPr>
        <p:spPr>
          <a:xfrm>
            <a:off x="3504446" y="3419950"/>
            <a:ext cx="1161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03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83" name="Google Shape;183;p23"/>
          <p:cNvSpPr txBox="1"/>
          <p:nvPr>
            <p:ph idx="17" type="title"/>
          </p:nvPr>
        </p:nvSpPr>
        <p:spPr>
          <a:xfrm flipH="1">
            <a:off x="4479345" y="1235300"/>
            <a:ext cx="1161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04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84" name="Google Shape;184;p23"/>
          <p:cNvSpPr txBox="1"/>
          <p:nvPr>
            <p:ph idx="19" type="title"/>
          </p:nvPr>
        </p:nvSpPr>
        <p:spPr>
          <a:xfrm flipH="1">
            <a:off x="4479345" y="2327625"/>
            <a:ext cx="1161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05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85" name="Google Shape;185;p23"/>
          <p:cNvSpPr txBox="1"/>
          <p:nvPr>
            <p:ph idx="21" type="title"/>
          </p:nvPr>
        </p:nvSpPr>
        <p:spPr>
          <a:xfrm flipH="1">
            <a:off x="4479345" y="3419950"/>
            <a:ext cx="11610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06</a:t>
            </a:r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5388" name="Shape 5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9" name="Google Shape;5389;p5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chemeClr val="dk2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Creative Process Icons</a:t>
            </a:r>
            <a:endParaRPr>
              <a:solidFill>
                <a:schemeClr val="dk2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grpSp>
        <p:nvGrpSpPr>
          <p:cNvPr id="5390" name="Google Shape;5390;p50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5391" name="Google Shape;5391;p50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50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93" name="Google Shape;5393;p50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5394" name="Google Shape;5394;p50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50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96" name="Google Shape;5396;p50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5397" name="Google Shape;5397;p50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50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50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50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50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50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3" name="Google Shape;5403;p50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5404" name="Google Shape;5404;p50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50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6" name="Google Shape;5406;p50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5407" name="Google Shape;5407;p50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50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50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50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50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50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50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50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5" name="Google Shape;5415;p50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5416" name="Google Shape;5416;p50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50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18" name="Google Shape;5418;p50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5419" name="Google Shape;5419;p50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50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1" name="Google Shape;5421;p50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5422" name="Google Shape;5422;p50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50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24" name="Google Shape;5424;p50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5425" name="Google Shape;5425;p50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50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27" name="Google Shape;5427;p50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28" name="Google Shape;5428;p50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5429" name="Google Shape;5429;p50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50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1" name="Google Shape;5431;p50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5432" name="Google Shape;5432;p50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50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4" name="Google Shape;5434;p50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5435" name="Google Shape;5435;p50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50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37" name="Google Shape;5437;p50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5438" name="Google Shape;5438;p50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50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50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50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50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50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4" name="Google Shape;5444;p50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5445" name="Google Shape;5445;p50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50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50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8" name="Google Shape;5448;p50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5449" name="Google Shape;5449;p50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50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50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50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3" name="Google Shape;5453;p50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5454" name="Google Shape;5454;p50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50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50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50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58" name="Google Shape;5458;p50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59" name="Google Shape;5459;p50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5460" name="Google Shape;5460;p50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50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50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63" name="Google Shape;5463;p50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64" name="Google Shape;5464;p50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5465" name="Google Shape;5465;p50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50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50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50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50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50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50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72" name="Google Shape;5472;p50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73" name="Google Shape;5473;p50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74" name="Google Shape;5474;p50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5475" name="Google Shape;5475;p50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50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50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78" name="Google Shape;5478;p50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5479" name="Google Shape;5479;p50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50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50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50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83" name="Google Shape;5483;p50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5484" name="Google Shape;5484;p50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50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50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87" name="Google Shape;5487;p50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5488" name="Google Shape;5488;p50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50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50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1" name="Google Shape;5491;p50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5492" name="Google Shape;5492;p50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99" name="Google Shape;5499;p50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0" name="Google Shape;5500;p50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1" name="Google Shape;5501;p50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2" name="Google Shape;5502;p50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3" name="Google Shape;5503;p50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04" name="Google Shape;5504;p50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5505" name="Google Shape;5505;p50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8" name="Google Shape;5508;p50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5509" name="Google Shape;5509;p50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4" name="Google Shape;5514;p50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5515" name="Google Shape;5515;p50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17" name="Google Shape;5517;p50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5518" name="Google Shape;5518;p50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24" name="Google Shape;5524;p50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25" name="Google Shape;5525;p50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5526" name="Google Shape;5526;p50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5534" name="Google Shape;5534;p50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50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50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50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38" name="Google Shape;5538;p50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5539" name="Google Shape;5539;p50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50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50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50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50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50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50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46" name="Google Shape;5546;p50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47" name="Google Shape;5547;p50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5548" name="Google Shape;5548;p50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50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50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50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52" name="Google Shape;5552;p50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53" name="Google Shape;5553;p50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5554" name="Google Shape;5554;p50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50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56" name="Google Shape;5556;p50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5557" name="Google Shape;5557;p50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50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50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50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50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62" name="Google Shape;5562;p50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5563" name="Google Shape;5563;p50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50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50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50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50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50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50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70" name="Google Shape;5570;p50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71" name="Google Shape;5571;p50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5572" name="Google Shape;5572;p50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50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50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50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76" name="Google Shape;5576;p50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5577" name="Google Shape;5577;p50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50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50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50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81" name="Google Shape;5581;p50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82" name="Google Shape;5582;p50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5583" name="Google Shape;5583;p50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50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50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86" name="Google Shape;5586;p50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5587" name="Google Shape;5587;p50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50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50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50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91" name="Google Shape;5591;p50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5592" name="Google Shape;5592;p50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50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50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50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50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97" name="Google Shape;5597;p50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5598" name="Google Shape;5598;p50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50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50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01" name="Google Shape;5601;p50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5602" name="Google Shape;5602;p50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50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50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50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50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50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50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50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50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50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12" name="Google Shape;5612;p50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5613" name="Google Shape;5613;p50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50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50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50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17" name="Google Shape;5617;p50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5618" name="Google Shape;5618;p50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50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50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50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50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23" name="Google Shape;5623;p50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5624" name="Google Shape;5624;p50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50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50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50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28" name="Google Shape;5628;p50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5629" name="Google Shape;5629;p50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50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31" name="Google Shape;5631;p50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5632" name="Google Shape;5632;p50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50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50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50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50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37" name="Google Shape;5637;p50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5638" name="Google Shape;5638;p50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50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50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50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50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50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50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50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50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50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48" name="Google Shape;5648;p50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5649" name="Google Shape;5649;p50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50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1" name="Google Shape;5651;p50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5652" name="Google Shape;5652;p50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50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50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55" name="Google Shape;5655;p50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5656" name="Google Shape;5656;p50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50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50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50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50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50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50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50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50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5" name="Google Shape;5665;p50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5666" name="Google Shape;5666;p50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50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50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69" name="Google Shape;5669;p50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5670" name="Google Shape;5670;p50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50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50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50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74" name="Google Shape;5674;p50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5675" name="Google Shape;5675;p50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50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50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50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50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0" name="Google Shape;5680;p50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5681" name="Google Shape;5681;p50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50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50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50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50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6" name="Google Shape;5686;p50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5687" name="Google Shape;5687;p50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50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89" name="Google Shape;5689;p50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5690" name="Google Shape;5690;p50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50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50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50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50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95" name="Google Shape;5695;p50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5696" name="Google Shape;5696;p50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50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50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50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50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50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50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50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50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05" name="Google Shape;5705;p50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5706" name="Google Shape;5706;p50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50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50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50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50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50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50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50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50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50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50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17" name="Google Shape;5717;p50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5718" name="Google Shape;5718;p50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50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50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50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2" name="Google Shape;5722;p50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5723" name="Google Shape;5723;p50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50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50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50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50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50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29" name="Google Shape;5729;p50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5730" name="Google Shape;5730;p50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50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50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50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50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50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36" name="Google Shape;5736;p50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5737" name="Google Shape;5737;p50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50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50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50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50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50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50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50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45" name="Google Shape;5745;p50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5746" name="Google Shape;5746;p50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50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50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50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50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50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52" name="Google Shape;5752;p50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5753" name="Google Shape;5753;p50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50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50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50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57" name="Google Shape;5757;p50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5758" name="Google Shape;5758;p50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50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50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50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50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50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50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50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50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50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68" name="Google Shape;5768;p50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5769" name="Google Shape;5769;p50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50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50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50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50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50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75" name="Google Shape;5775;p50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5776" name="Google Shape;5776;p50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50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50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50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50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50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50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3" name="Google Shape;5783;p50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5784" name="Google Shape;5784;p50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50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50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50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50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50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50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50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50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50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50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95" name="Google Shape;5795;p50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5796" name="Google Shape;5796;p50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50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50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50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50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50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50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03" name="Google Shape;5803;p50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5804" name="Google Shape;5804;p50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50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50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50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50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50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50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50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50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50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50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50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50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17" name="Google Shape;5817;p50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5818" name="Google Shape;5818;p50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50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50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50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50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3" name="Google Shape;5823;p50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5824" name="Google Shape;5824;p50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50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50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50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50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9" name="Google Shape;5829;p50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5830" name="Google Shape;5830;p50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50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50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3" name="Google Shape;5833;p50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5834" name="Google Shape;5834;p50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50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6" name="Google Shape;5836;p50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5837" name="Google Shape;5837;p50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50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50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50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50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50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3" name="Google Shape;5843;p50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5844" name="Google Shape;5844;p50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50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50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47" name="Google Shape;5847;p50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5848" name="Google Shape;5848;p50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50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50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50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52" name="Google Shape;5852;p50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5853" name="Google Shape;5853;p50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50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50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50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50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50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50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50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50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50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63" name="Google Shape;5863;p50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5864" name="Google Shape;5864;p50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50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50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50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50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50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70" name="Google Shape;5870;p50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5871" name="Google Shape;5871;p50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50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50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50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50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50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77" name="Google Shape;5877;p50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5878" name="Google Shape;5878;p50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50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50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50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50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50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4" name="Google Shape;5884;p50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5885" name="Google Shape;5885;p50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50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50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50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9" name="Google Shape;5889;p50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5890" name="Google Shape;5890;p50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50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50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93" name="Google Shape;5893;p50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5894" name="Google Shape;5894;p50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50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50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50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50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50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0" name="Google Shape;5900;p50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5901" name="Google Shape;5901;p50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50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50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50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5" name="Google Shape;5905;p50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5906" name="Google Shape;5906;p50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50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50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9" name="Google Shape;5909;p50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5910" name="Google Shape;5910;p50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50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50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5913" name="Google Shape;5913;p50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  <p:grpSp>
        <p:nvGrpSpPr>
          <p:cNvPr id="5914" name="Google Shape;5914;p50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5915" name="Google Shape;5915;p50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50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50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50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50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5923" name="Shape 5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4" name="Google Shape;5924;p5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chemeClr val="dk2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Educational Process Icons</a:t>
            </a:r>
            <a:endParaRPr>
              <a:solidFill>
                <a:schemeClr val="dk2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5925" name="Google Shape;5925;p51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26" name="Google Shape;5926;p51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27" name="Google Shape;5927;p51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28" name="Google Shape;5928;p51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5929" name="Google Shape;5929;p51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51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51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51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3" name="Google Shape;5933;p51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5934" name="Google Shape;5934;p51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51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36" name="Google Shape;5936;p51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37" name="Google Shape;5937;p51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38" name="Google Shape;5938;p51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39" name="Google Shape;5939;p51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40" name="Google Shape;5940;p51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41" name="Google Shape;5941;p51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42" name="Google Shape;5942;p51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5943" name="Google Shape;5943;p51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51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51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6" name="Google Shape;5946;p51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5947" name="Google Shape;5947;p51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51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49" name="Google Shape;5949;p51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5950" name="Google Shape;5950;p51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51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51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51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51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55" name="Google Shape;5955;p51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6" name="Google Shape;5956;p51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7" name="Google Shape;5957;p51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8" name="Google Shape;5958;p51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9" name="Google Shape;5959;p51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60" name="Google Shape;5960;p51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5961" name="Google Shape;5961;p51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51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63" name="Google Shape;5963;p51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64" name="Google Shape;5964;p51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65" name="Google Shape;5965;p51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5966" name="Google Shape;5966;p51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51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51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51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70" name="Google Shape;5970;p51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1" name="Google Shape;5971;p51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2" name="Google Shape;5972;p51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3" name="Google Shape;5973;p51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4" name="Google Shape;5974;p51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5" name="Google Shape;5975;p51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76" name="Google Shape;5976;p51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5977" name="Google Shape;5977;p51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51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9" name="Google Shape;5979;p51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5980" name="Google Shape;5980;p51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51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82" name="Google Shape;5982;p51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5983" name="Google Shape;5983;p51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51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85" name="Google Shape;5985;p51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86" name="Google Shape;5986;p51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5987" name="Google Shape;5987;p51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51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89" name="Google Shape;5989;p51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90" name="Google Shape;5990;p51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5991" name="Google Shape;5991;p51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51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51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51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95" name="Google Shape;5995;p51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5996" name="Google Shape;5996;p51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51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51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51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0" name="Google Shape;6000;p51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6001" name="Google Shape;6001;p51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51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03" name="Google Shape;6003;p51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6004" name="Google Shape;6004;p51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51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06" name="Google Shape;6006;p51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7" name="Google Shape;6007;p51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08" name="Google Shape;6008;p51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6009" name="Google Shape;6009;p51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51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51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51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51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14" name="Google Shape;6014;p51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15" name="Google Shape;6015;p51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6016" name="Google Shape;6016;p51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51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18" name="Google Shape;6018;p51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6019" name="Google Shape;6019;p51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51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51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2" name="Google Shape;6022;p51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6023" name="Google Shape;6023;p51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51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5" name="Google Shape;6025;p51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6026" name="Google Shape;6026;p51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51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28" name="Google Shape;6028;p51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29" name="Google Shape;6029;p51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6030" name="Google Shape;6030;p51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51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51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3" name="Google Shape;6033;p51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6034" name="Google Shape;6034;p51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51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51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51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51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39" name="Google Shape;6039;p51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40" name="Google Shape;6040;p51"/>
          <p:cNvSpPr/>
          <p:nvPr/>
        </p:nvSpPr>
        <p:spPr>
          <a:xfrm>
            <a:off x="7689189" y="2106209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41" name="Google Shape;6041;p51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6042" name="Google Shape;6042;p51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51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51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5" name="Google Shape;6045;p51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6046" name="Google Shape;6046;p51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51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51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9" name="Google Shape;6049;p51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6050" name="Google Shape;6050;p51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51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51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3" name="Google Shape;6053;p51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6054" name="Google Shape;6054;p51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51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51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51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8" name="Google Shape;6058;p51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6059" name="Google Shape;6059;p51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51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51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62" name="Google Shape;6062;p51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63" name="Google Shape;6063;p51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6064" name="Google Shape;6064;p51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51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66" name="Google Shape;6066;p51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6067" name="Google Shape;6067;p51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51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69" name="Google Shape;6069;p51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70" name="Google Shape;6070;p51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71" name="Google Shape;6071;p51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6072" name="Google Shape;6072;p51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51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51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51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76" name="Google Shape;6076;p51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6077" name="Google Shape;6077;p51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51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79" name="Google Shape;6079;p51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80" name="Google Shape;6080;p51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6081" name="Google Shape;6081;p51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51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51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51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51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51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7" name="Google Shape;6087;p51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6088" name="Google Shape;6088;p51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51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51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51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51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51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51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5" name="Google Shape;6095;p51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6096" name="Google Shape;6096;p51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51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8" name="Google Shape;6098;p51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6099" name="Google Shape;6099;p51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51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51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51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03" name="Google Shape;6103;p51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6104" name="Google Shape;6104;p51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51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51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07" name="Google Shape;6107;p51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08" name="Google Shape;6108;p51"/>
          <p:cNvGrpSpPr/>
          <p:nvPr/>
        </p:nvGrpSpPr>
        <p:grpSpPr>
          <a:xfrm>
            <a:off x="7262295" y="3448891"/>
            <a:ext cx="269608" cy="342779"/>
            <a:chOff x="-37370925" y="3579105"/>
            <a:chExt cx="248900" cy="316450"/>
          </a:xfrm>
        </p:grpSpPr>
        <p:sp>
          <p:nvSpPr>
            <p:cNvPr id="6109" name="Google Shape;6109;p51"/>
            <p:cNvSpPr/>
            <p:nvPr/>
          </p:nvSpPr>
          <p:spPr>
            <a:xfrm>
              <a:off x="-37268550" y="367105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51"/>
            <p:cNvSpPr/>
            <p:nvPr/>
          </p:nvSpPr>
          <p:spPr>
            <a:xfrm>
              <a:off x="-37370925" y="357910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11" name="Google Shape;6111;p51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2" name="Google Shape;6112;p51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13" name="Google Shape;6113;p51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6114" name="Google Shape;6114;p51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51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6" name="Google Shape;6116;p51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6117" name="Google Shape;6117;p51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51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51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51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21" name="Google Shape;6121;p51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6122" name="Google Shape;6122;p51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51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51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25" name="Google Shape;6125;p51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26" name="Google Shape;6126;p51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6127" name="Google Shape;6127;p51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51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51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0" name="Google Shape;6130;p51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6131" name="Google Shape;6131;p51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51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51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51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5" name="Google Shape;6135;p51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6136" name="Google Shape;6136;p51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51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8" name="Google Shape;6138;p51"/>
          <p:cNvGrpSpPr/>
          <p:nvPr/>
        </p:nvGrpSpPr>
        <p:grpSpPr>
          <a:xfrm>
            <a:off x="7223057" y="3850545"/>
            <a:ext cx="348086" cy="344701"/>
            <a:chOff x="-37385100" y="3949908"/>
            <a:chExt cx="321350" cy="318225"/>
          </a:xfrm>
        </p:grpSpPr>
        <p:sp>
          <p:nvSpPr>
            <p:cNvPr id="6139" name="Google Shape;6139;p51"/>
            <p:cNvSpPr/>
            <p:nvPr/>
          </p:nvSpPr>
          <p:spPr>
            <a:xfrm>
              <a:off x="-37190575" y="4145233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51"/>
            <p:cNvSpPr/>
            <p:nvPr/>
          </p:nvSpPr>
          <p:spPr>
            <a:xfrm>
              <a:off x="-37385100" y="3949908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41" name="Google Shape;6141;p51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6142" name="Google Shape;6142;p51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51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51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51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51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47" name="Google Shape;6147;p51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6148" name="Google Shape;6148;p51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51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51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51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52" name="Google Shape;6152;p51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3" name="Google Shape;6153;p51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54" name="Google Shape;6154;p51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6155" name="Google Shape;6155;p51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51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7" name="Google Shape;6157;p51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6158" name="Google Shape;6158;p51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51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0" name="Google Shape;6160;p51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6161" name="Google Shape;6161;p51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51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3" name="Google Shape;6163;p51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6164" name="Google Shape;6164;p51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51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51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51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51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51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51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51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2" name="Google Shape;6172;p51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6173" name="Google Shape;6173;p51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51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75" name="Google Shape;6175;p51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76" name="Google Shape;6176;p51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6177" name="Google Shape;6177;p51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51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9" name="Google Shape;6179;p51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6180" name="Google Shape;6180;p51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51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2" name="Google Shape;6182;p51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6183" name="Google Shape;6183;p51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51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51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6" name="Google Shape;6186;p51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6187" name="Google Shape;6187;p51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51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89" name="Google Shape;6189;p51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90" name="Google Shape;6190;p51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6191" name="Google Shape;6191;p51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51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51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4" name="Google Shape;6194;p51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6195" name="Google Shape;6195;p51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51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7" name="Google Shape;6197;p51"/>
          <p:cNvGrpSpPr/>
          <p:nvPr/>
        </p:nvGrpSpPr>
        <p:grpSpPr>
          <a:xfrm>
            <a:off x="6804108" y="3518134"/>
            <a:ext cx="345568" cy="223572"/>
            <a:chOff x="-37806500" y="3643030"/>
            <a:chExt cx="319025" cy="206400"/>
          </a:xfrm>
        </p:grpSpPr>
        <p:sp>
          <p:nvSpPr>
            <p:cNvPr id="6198" name="Google Shape;6198;p51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51"/>
            <p:cNvSpPr/>
            <p:nvPr/>
          </p:nvSpPr>
          <p:spPr>
            <a:xfrm>
              <a:off x="-37806500" y="364303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0" name="Google Shape;6200;p51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6201" name="Google Shape;6201;p51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51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51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04" name="Google Shape;6204;p51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6208" name="Shape 6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9" name="Google Shape;6209;p5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chemeClr val="dk2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Help &amp; Support Icons</a:t>
            </a:r>
            <a:endParaRPr>
              <a:solidFill>
                <a:schemeClr val="dk2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grpSp>
        <p:nvGrpSpPr>
          <p:cNvPr id="6210" name="Google Shape;6210;p52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6211" name="Google Shape;6211;p52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52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3" name="Google Shape;6213;p52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6214" name="Google Shape;6214;p52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52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52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7" name="Google Shape;6217;p52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6218" name="Google Shape;6218;p52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52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52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52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52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3" name="Google Shape;6223;p52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6224" name="Google Shape;6224;p52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52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52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52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28" name="Google Shape;6228;p52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29" name="Google Shape;6229;p52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6230" name="Google Shape;6230;p52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52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52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3" name="Google Shape;6233;p52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6234" name="Google Shape;6234;p52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52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52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7" name="Google Shape;6237;p52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6238" name="Google Shape;6238;p52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52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40" name="Google Shape;6240;p52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41" name="Google Shape;6241;p52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6242" name="Google Shape;6242;p52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52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52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45" name="Google Shape;6245;p52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46" name="Google Shape;6246;p52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6247" name="Google Shape;6247;p52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52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52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52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1" name="Google Shape;6251;p52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6252" name="Google Shape;6252;p52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52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52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52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6" name="Google Shape;6256;p52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6257" name="Google Shape;6257;p52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52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52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60" name="Google Shape;6260;p52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6261" name="Google Shape;6261;p52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52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63" name="Google Shape;6263;p52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6264" name="Google Shape;6264;p52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52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66" name="Google Shape;6266;p52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67" name="Google Shape;6267;p52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6268" name="Google Shape;6268;p52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52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70" name="Google Shape;6270;p52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71" name="Google Shape;6271;p52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6272" name="Google Shape;6272;p52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52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52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5" name="Google Shape;6275;p52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6276" name="Google Shape;6276;p52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52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52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52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0" name="Google Shape;6280;p52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6281" name="Google Shape;6281;p52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52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52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52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85" name="Google Shape;6285;p52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86" name="Google Shape;6286;p52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6287" name="Google Shape;6287;p52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52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52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90" name="Google Shape;6290;p52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91" name="Google Shape;6291;p52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6292" name="Google Shape;6292;p52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52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52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52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52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52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52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52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52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52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52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3" name="Google Shape;6303;p52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6304" name="Google Shape;6304;p52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52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52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07" name="Google Shape;6307;p52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08" name="Google Shape;6308;p52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09" name="Google Shape;6309;p52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6310" name="Google Shape;6310;p52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52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52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3" name="Google Shape;6313;p52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6314" name="Google Shape;6314;p52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52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52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7" name="Google Shape;6317;p52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6318" name="Google Shape;6318;p52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52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52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21" name="Google Shape;6321;p52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6322" name="Google Shape;6322;p52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52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24" name="Google Shape;6324;p52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5" name="Google Shape;6325;p52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26" name="Google Shape;6326;p52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6327" name="Google Shape;6327;p52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52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52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52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52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52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52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52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52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52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52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38" name="Google Shape;6338;p52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6339" name="Google Shape;6339;p52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52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52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2" name="Google Shape;6342;p52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6343" name="Google Shape;6343;p52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52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52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52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47" name="Google Shape;6347;p52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48" name="Google Shape;6348;p52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6349" name="Google Shape;6349;p52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52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1" name="Google Shape;6351;p52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6352" name="Google Shape;6352;p52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52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52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52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52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7" name="Google Shape;6357;p52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6358" name="Google Shape;6358;p52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52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52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52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2" name="Google Shape;6362;p52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3" name="Google Shape;6363;p52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4" name="Google Shape;6364;p52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65" name="Google Shape;6365;p52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6366" name="Google Shape;6366;p52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52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8" name="Google Shape;6368;p52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6369" name="Google Shape;6369;p52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52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52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52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3" name="Google Shape;6373;p52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6374" name="Google Shape;6374;p52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52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52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7" name="Google Shape;6377;p52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6378" name="Google Shape;6378;p52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52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52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81" name="Google Shape;6381;p52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6382" name="Google Shape;6382;p52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52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52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52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52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52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52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89" name="Google Shape;6389;p52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6390" name="Google Shape;6390;p52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52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52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52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52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52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52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97" name="Google Shape;6397;p52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98" name="Google Shape;6398;p52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6399" name="Google Shape;6399;p52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52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52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52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52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4" name="Google Shape;6404;p52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6405" name="Google Shape;6405;p52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52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52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52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52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0" name="Google Shape;6410;p52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6411" name="Google Shape;6411;p52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52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52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4" name="Google Shape;6414;p52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6415" name="Google Shape;6415;p52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52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52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52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19" name="Google Shape;6419;p52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0" name="Google Shape;6420;p52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21" name="Google Shape;6421;p52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6422" name="Google Shape;6422;p52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52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52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52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52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7" name="Google Shape;6427;p52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6428" name="Google Shape;6428;p52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52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52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52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52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52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52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5" name="Google Shape;6435;p52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6436" name="Google Shape;6436;p52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52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52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9" name="Google Shape;6439;p52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6440" name="Google Shape;6440;p52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52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52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52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52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52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52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52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8" name="Google Shape;6448;p52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6449" name="Google Shape;6449;p52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52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52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52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52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52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52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6" name="Google Shape;6456;p52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6457" name="Google Shape;6457;p52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52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9" name="Google Shape;6459;p52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6460" name="Google Shape;6460;p52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52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52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52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52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52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52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52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52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52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0" name="Google Shape;6470;p52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6471" name="Google Shape;6471;p52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52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52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52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5" name="Google Shape;6475;p52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6476" name="Google Shape;6476;p52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52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52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52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52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52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52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3" name="Google Shape;6483;p52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6484" name="Google Shape;6484;p52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52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52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7" name="Google Shape;6487;p52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6488" name="Google Shape;6488;p52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52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52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52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52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52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4" name="Google Shape;6494;p52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6495" name="Google Shape;6495;p52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52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52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52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9" name="Google Shape;6499;p52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6500" name="Google Shape;6500;p52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52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2" name="Google Shape;6502;p52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6503" name="Google Shape;6503;p52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52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5" name="Google Shape;6505;p52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6506" name="Google Shape;6506;p52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52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52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52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52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52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52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3" name="Google Shape;6513;p52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6514" name="Google Shape;6514;p52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52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52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52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52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9" name="Google Shape;6519;p52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6520" name="Google Shape;6520;p52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52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52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52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4" name="Google Shape;6524;p52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6525" name="Google Shape;6525;p52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52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52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52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9" name="Google Shape;6529;p52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6530" name="Google Shape;6530;p52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52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52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52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4" name="Google Shape;6534;p52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6535" name="Google Shape;6535;p52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52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7" name="Google Shape;6537;p52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6538" name="Google Shape;6538;p52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52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52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52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52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3" name="Google Shape;6543;p52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6544" name="Google Shape;6544;p52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52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52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52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52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52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52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1" name="Google Shape;6551;p52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6552" name="Google Shape;6552;p52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52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52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55" name="Google Shape;6555;p52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56" name="Google Shape;6556;p52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6557" name="Google Shape;6557;p52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52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52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52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52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2" name="Google Shape;6562;p52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6563" name="Google Shape;6563;p52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52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52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52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52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8" name="Google Shape;6568;p52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6569" name="Google Shape;6569;p52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52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52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52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52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52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52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52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52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8" name="Google Shape;6578;p52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6579" name="Google Shape;6579;p52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52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52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52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52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52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52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52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7" name="Google Shape;6587;p52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6588" name="Google Shape;6588;p52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52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52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52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2" name="Google Shape;6592;p52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6593" name="Google Shape;6593;p52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52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5" name="Google Shape;6595;p52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6596" name="Google Shape;6596;p52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52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52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52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52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52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2" name="Google Shape;6602;p52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6603" name="Google Shape;6603;p52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52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52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52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7" name="Google Shape;6607;p52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6608" name="Google Shape;6608;p52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52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52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1" name="Google Shape;6611;p52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6612" name="Google Shape;6612;p52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52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52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52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52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52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52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9" name="Google Shape;6619;p52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6620" name="Google Shape;6620;p52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52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2" name="Google Shape;6622;p52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6623" name="Google Shape;6623;p52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52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5" name="Google Shape;6625;p52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6626" name="Google Shape;6626;p52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52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8" name="Google Shape;6628;p52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6629" name="Google Shape;6629;p52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52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52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52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52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52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52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6" name="Google Shape;6636;p52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6637" name="Google Shape;6637;p52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52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9" name="Google Shape;6639;p52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6640" name="Google Shape;6640;p52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52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42" name="Google Shape;6642;p52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43" name="Google Shape;6643;p52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6644" name="Google Shape;6644;p52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52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52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6650" name="Shape 6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1" name="Google Shape;6651;p5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chemeClr val="dk2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Medical Icons</a:t>
            </a:r>
            <a:endParaRPr>
              <a:solidFill>
                <a:schemeClr val="dk2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6652" name="Google Shape;6652;p53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53" name="Google Shape;6653;p53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6654" name="Google Shape;6654;p53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6" name="Google Shape;6656;p53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6657" name="Google Shape;6657;p53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0" name="Google Shape;6660;p53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6661" name="Google Shape;6661;p53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6" name="Google Shape;6666;p53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6667" name="Google Shape;6667;p53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53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53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53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2" name="Google Shape;6672;p53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6673" name="Google Shape;6673;p53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53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53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53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53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53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53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53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53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53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53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53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5" name="Google Shape;6685;p53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6686" name="Google Shape;6686;p53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53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8" name="Google Shape;6688;p53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6689" name="Google Shape;6689;p53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53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53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53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93" name="Google Shape;6693;p53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94" name="Google Shape;6694;p53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6695" name="Google Shape;6695;p53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53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53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53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53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53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01" name="Google Shape;6701;p53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02" name="Google Shape;6702;p53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03" name="Google Shape;6703;p53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6704" name="Google Shape;6704;p53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53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53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53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53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9" name="Google Shape;6709;p53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6710" name="Google Shape;6710;p53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53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53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53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53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53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53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53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8" name="Google Shape;6718;p53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6719" name="Google Shape;6719;p53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53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1" name="Google Shape;6721;p53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6722" name="Google Shape;6722;p53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53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53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5" name="Google Shape;6725;p53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6726" name="Google Shape;6726;p53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53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8" name="Google Shape;6728;p53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6729" name="Google Shape;6729;p53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53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53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53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53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53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53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6" name="Google Shape;6736;p53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6737" name="Google Shape;6737;p53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53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9" name="Google Shape;6739;p53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6740" name="Google Shape;6740;p53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53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53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3" name="Google Shape;6743;p53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6744" name="Google Shape;6744;p53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53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6" name="Google Shape;6746;p53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6747" name="Google Shape;6747;p53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53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53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50" name="Google Shape;6750;p53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51" name="Google Shape;6751;p53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52" name="Google Shape;6752;p53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6753" name="Google Shape;6753;p53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53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53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53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53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53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59" name="Google Shape;6759;p53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60" name="Google Shape;6760;p53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6761" name="Google Shape;6761;p53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53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53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4" name="Google Shape;6764;p53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6765" name="Google Shape;6765;p53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53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67" name="Google Shape;6767;p53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68" name="Google Shape;6768;p53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6769" name="Google Shape;6769;p53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53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53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2" name="Google Shape;6772;p53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6773" name="Google Shape;6773;p53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53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75" name="Google Shape;6775;p53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76" name="Google Shape;6776;p53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77" name="Google Shape;6777;p53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78" name="Google Shape;6778;p53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6779" name="Google Shape;6779;p53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53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81" name="Google Shape;6781;p53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82" name="Google Shape;6782;p53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6783" name="Google Shape;6783;p53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53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85" name="Google Shape;6785;p53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6" name="Google Shape;6786;p53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7" name="Google Shape;6787;p53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88" name="Google Shape;6788;p53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6789" name="Google Shape;6789;p53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53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53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2" name="Google Shape;6792;p53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6793" name="Google Shape;6793;p53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53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5" name="Google Shape;6795;p53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6796" name="Google Shape;6796;p53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53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98" name="Google Shape;6798;p53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99" name="Google Shape;6799;p53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6800" name="Google Shape;6800;p53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53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53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53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53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53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53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53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53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09" name="Google Shape;6809;p53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10" name="Google Shape;6810;p53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6811" name="Google Shape;6811;p53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53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53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53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5" name="Google Shape;6815;p53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6816" name="Google Shape;6816;p53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53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8" name="Google Shape;6818;p53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6819" name="Google Shape;6819;p53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53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21" name="Google Shape;6821;p53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22" name="Google Shape;6822;p53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6823" name="Google Shape;6823;p53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53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53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6" name="Google Shape;6826;p53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6827" name="Google Shape;6827;p53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53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53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53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53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53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3" name="Google Shape;6833;p53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6834" name="Google Shape;6834;p53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53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6" name="Google Shape;6836;p53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6837" name="Google Shape;6837;p53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53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9" name="Google Shape;6839;p53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6840" name="Google Shape;6840;p53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53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53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53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53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5" name="Google Shape;6845;p53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6846" name="Google Shape;6846;p53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53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53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53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50" name="Google Shape;6850;p53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51" name="Google Shape;6851;p53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6852" name="Google Shape;6852;p53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53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53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53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6" name="Google Shape;6856;p53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6857" name="Google Shape;6857;p53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53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53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0" name="Google Shape;6860;p53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6861" name="Google Shape;6861;p53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53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53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4" name="Google Shape;6864;p53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6865" name="Google Shape;6865;p53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53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53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53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53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53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53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53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53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74" name="Google Shape;6874;p53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75" name="Google Shape;6875;p53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6876" name="Google Shape;6876;p53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53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53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9" name="Google Shape;6879;p53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6880" name="Google Shape;6880;p53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53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2" name="Google Shape;6882;p53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6883" name="Google Shape;6883;p53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53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85" name="Google Shape;6885;p53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86" name="Google Shape;6886;p53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6887" name="Google Shape;6887;p53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53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9" name="Google Shape;6889;p53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6890" name="Google Shape;6890;p53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53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2" name="Google Shape;6892;p53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6893" name="Google Shape;6893;p53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53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5" name="Google Shape;6895;p53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6896" name="Google Shape;6896;p53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53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8" name="Google Shape;6898;p53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6899" name="Google Shape;6899;p53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53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53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53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3" name="Google Shape;6903;p53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6904" name="Google Shape;6904;p53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53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6" name="Google Shape;6906;p53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6907" name="Google Shape;6907;p53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53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9" name="Google Shape;6909;p53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6910" name="Google Shape;6910;p53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53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53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53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53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5" name="Google Shape;6915;p53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6916" name="Google Shape;6916;p53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53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53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53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53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53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53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53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4" name="Google Shape;6924;p53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6925" name="Google Shape;6925;p53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53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53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8" name="Google Shape;6928;p53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6929" name="Google Shape;6929;p53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53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53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53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33" name="Google Shape;6933;p53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6934" name="Google Shape;6934;p53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53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36" name="Google Shape;6936;p53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37" name="Google Shape;6937;p53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6938" name="Google Shape;6938;p53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53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53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53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2" name="Google Shape;6942;p53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6943" name="Google Shape;6943;p53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53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53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53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7" name="Google Shape;6947;p53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6948" name="Google Shape;6948;p53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53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53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1" name="Google Shape;6951;p53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6952" name="Google Shape;6952;p53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53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4" name="Google Shape;6954;p53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6955" name="Google Shape;6955;p53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53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53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8" name="Google Shape;6958;p53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6959" name="Google Shape;6959;p53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53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1" name="Google Shape;6961;p53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6962" name="Google Shape;6962;p53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53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4" name="Google Shape;6964;p53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6965" name="Google Shape;6965;p53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53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53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53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69" name="Google Shape;6969;p53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70" name="Google Shape;6970;p53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6971" name="Google Shape;6971;p53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53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53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74" name="Google Shape;6974;p53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75" name="Google Shape;6975;p53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6976" name="Google Shape;6976;p53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53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53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79" name="Google Shape;6979;p53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80" name="Google Shape;6980;p53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6981" name="Google Shape;6981;p53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53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53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4" name="Google Shape;6984;p53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6985" name="Google Shape;6985;p53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53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53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8" name="Google Shape;6988;p53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6989" name="Google Shape;6989;p53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53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53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53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53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4" name="Google Shape;6994;p53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95" name="Google Shape;6995;p53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6996" name="Google Shape;6996;p53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53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53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9" name="Google Shape;6999;p53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0" name="Google Shape;7000;p53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7001" name="Google Shape;7001;p53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53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53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53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53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53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53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53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53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53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53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12" name="Google Shape;7012;p53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7016" name="Shape 7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7" name="Google Shape;7017;p5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chemeClr val="dk2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Nature Icons</a:t>
            </a:r>
            <a:endParaRPr>
              <a:solidFill>
                <a:schemeClr val="dk2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7018" name="Google Shape;7018;p54"/>
          <p:cNvSpPr/>
          <p:nvPr/>
        </p:nvSpPr>
        <p:spPr>
          <a:xfrm>
            <a:off x="1072928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19" name="Google Shape;7019;p54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7020" name="Google Shape;7020;p54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54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54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3" name="Google Shape;7023;p54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7024" name="Google Shape;7024;p54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54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54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54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54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54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54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54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54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54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54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54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36" name="Google Shape;7036;p54"/>
          <p:cNvSpPr/>
          <p:nvPr/>
        </p:nvSpPr>
        <p:spPr>
          <a:xfrm>
            <a:off x="3128634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7" name="Google Shape;7037;p54"/>
          <p:cNvSpPr/>
          <p:nvPr/>
        </p:nvSpPr>
        <p:spPr>
          <a:xfrm>
            <a:off x="3128202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8" name="Google Shape;7038;p54"/>
          <p:cNvSpPr/>
          <p:nvPr/>
        </p:nvSpPr>
        <p:spPr>
          <a:xfrm>
            <a:off x="3122485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39" name="Google Shape;7039;p54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7040" name="Google Shape;7040;p54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54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54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54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44" name="Google Shape;7044;p54"/>
          <p:cNvSpPr/>
          <p:nvPr/>
        </p:nvSpPr>
        <p:spPr>
          <a:xfrm>
            <a:off x="5221706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45" name="Google Shape;7045;p54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7046" name="Google Shape;7046;p54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54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54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54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54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51" name="Google Shape;7051;p54"/>
          <p:cNvSpPr/>
          <p:nvPr/>
        </p:nvSpPr>
        <p:spPr>
          <a:xfrm>
            <a:off x="7360389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2" name="Google Shape;7052;p54"/>
          <p:cNvSpPr/>
          <p:nvPr/>
        </p:nvSpPr>
        <p:spPr>
          <a:xfrm>
            <a:off x="1451210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53" name="Google Shape;7053;p54"/>
          <p:cNvSpPr/>
          <p:nvPr/>
        </p:nvSpPr>
        <p:spPr>
          <a:xfrm>
            <a:off x="1451210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54" name="Google Shape;7054;p54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7055" name="Google Shape;7055;p54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54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7" name="Google Shape;7057;p54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7058" name="Google Shape;7058;p54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54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54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54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2" name="Google Shape;7062;p54"/>
          <p:cNvSpPr/>
          <p:nvPr/>
        </p:nvSpPr>
        <p:spPr>
          <a:xfrm>
            <a:off x="3540734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3" name="Google Shape;7063;p54"/>
          <p:cNvSpPr/>
          <p:nvPr/>
        </p:nvSpPr>
        <p:spPr>
          <a:xfrm>
            <a:off x="5668006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64" name="Google Shape;7064;p54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7065" name="Google Shape;7065;p54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54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54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8" name="Google Shape;7068;p54"/>
          <p:cNvSpPr/>
          <p:nvPr/>
        </p:nvSpPr>
        <p:spPr>
          <a:xfrm>
            <a:off x="5648678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69" name="Google Shape;7069;p54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7070" name="Google Shape;7070;p54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54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54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73" name="Google Shape;7073;p54"/>
          <p:cNvSpPr/>
          <p:nvPr/>
        </p:nvSpPr>
        <p:spPr>
          <a:xfrm>
            <a:off x="1873789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4" name="Google Shape;7074;p54"/>
          <p:cNvSpPr/>
          <p:nvPr/>
        </p:nvSpPr>
        <p:spPr>
          <a:xfrm>
            <a:off x="1875100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75" name="Google Shape;7075;p54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7076" name="Google Shape;7076;p54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54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8" name="Google Shape;7078;p54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7079" name="Google Shape;7079;p54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54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1" name="Google Shape;7081;p54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7082" name="Google Shape;7082;p54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54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4" name="Google Shape;7084;p54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7085" name="Google Shape;7085;p54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54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54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54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54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54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54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54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54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4" name="Google Shape;7094;p54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7095" name="Google Shape;7095;p54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54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54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8" name="Google Shape;7098;p54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7099" name="Google Shape;7099;p54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54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54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54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54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54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54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54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7" name="Google Shape;7107;p54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7108" name="Google Shape;7108;p54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54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54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54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54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54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54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5" name="Google Shape;7115;p54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7116" name="Google Shape;7116;p54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54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18" name="Google Shape;7118;p54"/>
          <p:cNvSpPr/>
          <p:nvPr/>
        </p:nvSpPr>
        <p:spPr>
          <a:xfrm>
            <a:off x="2292485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19" name="Google Shape;7119;p54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7120" name="Google Shape;7120;p54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54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54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54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54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54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54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7" name="Google Shape;7127;p54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7128" name="Google Shape;7128;p54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54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54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1" name="Google Shape;7131;p54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7132" name="Google Shape;7132;p54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54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54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35" name="Google Shape;7135;p54"/>
          <p:cNvSpPr/>
          <p:nvPr/>
        </p:nvSpPr>
        <p:spPr>
          <a:xfrm>
            <a:off x="6482095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36" name="Google Shape;7136;p54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7137" name="Google Shape;7137;p54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54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54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0" name="Google Shape;7140;p54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7141" name="Google Shape;7141;p54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54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54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44" name="Google Shape;7144;p54"/>
          <p:cNvSpPr/>
          <p:nvPr/>
        </p:nvSpPr>
        <p:spPr>
          <a:xfrm>
            <a:off x="7738672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45" name="Google Shape;7145;p54"/>
          <p:cNvSpPr/>
          <p:nvPr/>
        </p:nvSpPr>
        <p:spPr>
          <a:xfrm>
            <a:off x="2703720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46" name="Google Shape;7146;p54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7147" name="Google Shape;7147;p54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54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54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54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54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2" name="Google Shape;7152;p54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7153" name="Google Shape;7153;p54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54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54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54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54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54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9" name="Google Shape;7159;p54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7160" name="Google Shape;7160;p54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54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54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3" name="Google Shape;7163;p54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7164" name="Google Shape;7164;p54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54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6" name="Google Shape;7166;p54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7167" name="Google Shape;7167;p54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54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54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0" name="Google Shape;7170;p54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7171" name="Google Shape;7171;p54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54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54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54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54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76" name="Google Shape;7176;p54"/>
          <p:cNvSpPr/>
          <p:nvPr/>
        </p:nvSpPr>
        <p:spPr>
          <a:xfrm>
            <a:off x="6898616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77" name="Google Shape;7177;p54"/>
          <p:cNvSpPr/>
          <p:nvPr/>
        </p:nvSpPr>
        <p:spPr>
          <a:xfrm>
            <a:off x="6928487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78" name="Google Shape;7178;p54"/>
          <p:cNvSpPr/>
          <p:nvPr/>
        </p:nvSpPr>
        <p:spPr>
          <a:xfrm>
            <a:off x="7737361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79" name="Google Shape;7179;p54"/>
          <p:cNvSpPr/>
          <p:nvPr/>
        </p:nvSpPr>
        <p:spPr>
          <a:xfrm>
            <a:off x="1072928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80" name="Google Shape;7180;p54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7181" name="Google Shape;7181;p54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54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54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54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5" name="Google Shape;7185;p54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7186" name="Google Shape;7186;p54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54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54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54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54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54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54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54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54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54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54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54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8" name="Google Shape;7198;p54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7199" name="Google Shape;7199;p54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54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54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54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54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54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54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54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54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8" name="Google Shape;7208;p54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7209" name="Google Shape;7209;p54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54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54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2" name="Google Shape;7212;p54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7213" name="Google Shape;7213;p54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54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54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54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54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54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9" name="Google Shape;7219;p54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7220" name="Google Shape;7220;p54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54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54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54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54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5" name="Google Shape;7225;p54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7226" name="Google Shape;7226;p54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54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54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54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54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54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54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33" name="Google Shape;7233;p54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7234" name="Google Shape;7234;p54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54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54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54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54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54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0" name="Google Shape;7240;p54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7241" name="Google Shape;7241;p54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54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54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54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54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54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54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54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54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0" name="Google Shape;7250;p54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7251" name="Google Shape;7251;p54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54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54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4" name="Google Shape;7254;p54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7255" name="Google Shape;7255;p54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54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54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54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9" name="Google Shape;7259;p54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7260" name="Google Shape;7260;p54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54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2" name="Google Shape;7262;p54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7263" name="Google Shape;7263;p54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54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54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54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7" name="Google Shape;7267;p54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7268" name="Google Shape;7268;p54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54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54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54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2" name="Google Shape;7272;p54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7273" name="Google Shape;7273;p54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54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54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54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54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54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54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54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54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2" name="Google Shape;7282;p54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7283" name="Google Shape;7283;p54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54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5" name="Google Shape;7285;p54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7286" name="Google Shape;7286;p54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54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54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54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54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54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54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3" name="Google Shape;7293;p54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7294" name="Google Shape;7294;p54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54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54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54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54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54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54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54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54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54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54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54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54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54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54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54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54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1" name="Google Shape;7311;p54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7312" name="Google Shape;7312;p54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54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54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54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54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54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8" name="Google Shape;7318;p54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7319" name="Google Shape;7319;p54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54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1" name="Google Shape;7321;p54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7322" name="Google Shape;7322;p54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54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54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54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54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54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54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9" name="Google Shape;7329;p54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7330" name="Google Shape;7330;p54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54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54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54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54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54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6" name="Google Shape;7336;p54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7337" name="Google Shape;7337;p54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54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54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54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54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2" name="Google Shape;7342;p54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7343" name="Google Shape;7343;p54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54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54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54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54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54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54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0" name="Google Shape;7350;p54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7351" name="Google Shape;7351;p54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54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54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54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5" name="Google Shape;7355;p54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7356" name="Google Shape;7356;p54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54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54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9" name="Google Shape;7359;p54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7360" name="Google Shape;7360;p54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54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54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3" name="Google Shape;7363;p54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7364" name="Google Shape;7364;p54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54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54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54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54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54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54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54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54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73" name="Google Shape;7373;p54"/>
          <p:cNvSpPr/>
          <p:nvPr/>
        </p:nvSpPr>
        <p:spPr>
          <a:xfrm>
            <a:off x="7318651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74" name="Google Shape;7374;p54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7375" name="Google Shape;7375;p54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54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54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54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54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54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54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2" name="Google Shape;7382;p54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7383" name="Google Shape;7383;p54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54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54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54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54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54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9" name="Google Shape;7389;p54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7390" name="Google Shape;7390;p54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54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54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54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54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54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54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54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98" name="Google Shape;7398;p54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7399" name="Google Shape;7399;p54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54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54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54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54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4" name="Google Shape;7404;p54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7405" name="Google Shape;7405;p54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54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54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54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54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54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1" name="Google Shape;7411;p54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7412" name="Google Shape;7412;p54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54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54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5" name="Google Shape;7415;p54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7416" name="Google Shape;7416;p54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54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54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54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54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54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54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3" name="Google Shape;7423;p54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7424" name="Google Shape;7424;p54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54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54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54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54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54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54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1" name="Google Shape;7431;p54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7432" name="Google Shape;7432;p54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54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54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54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54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54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54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9" name="Google Shape;7439;p54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7440" name="Google Shape;7440;p54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54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54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54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54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5" name="Google Shape;7445;p54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7446" name="Google Shape;7446;p54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54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54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9" name="Google Shape;7449;p54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7450" name="Google Shape;7450;p54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54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54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54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54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5" name="Google Shape;7455;p54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7456" name="Google Shape;7456;p54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54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54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54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54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54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2" name="Google Shape;7462;p54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7463" name="Google Shape;7463;p54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54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54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54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54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54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54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0" name="Google Shape;7470;p54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7471" name="Google Shape;7471;p54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54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54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54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5" name="Google Shape;7475;p54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7476" name="Google Shape;7476;p54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54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54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54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54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54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54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3" name="Google Shape;7483;p54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7484" name="Google Shape;7484;p54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54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54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54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88" name="Google Shape;7488;p54"/>
          <p:cNvSpPr/>
          <p:nvPr/>
        </p:nvSpPr>
        <p:spPr>
          <a:xfrm>
            <a:off x="6899927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89" name="Google Shape;7489;p54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7490" name="Google Shape;7490;p54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54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54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54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94" name="Google Shape;7494;p54"/>
          <p:cNvSpPr/>
          <p:nvPr/>
        </p:nvSpPr>
        <p:spPr>
          <a:xfrm>
            <a:off x="7738239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95" name="Google Shape;7495;p54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7496" name="Google Shape;7496;p54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54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54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99" name="Google Shape;7499;p54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7500" name="Google Shape;7500;p54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501" name="Google Shape;7501;p54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7502" name="Google Shape;7502;p54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7503" name="Google Shape;7503;p54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54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54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54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54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54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54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0" name="Google Shape;7510;p54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7511" name="Google Shape;7511;p54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54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54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54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54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7516" name="Google Shape;7516;p54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7520" name="Shape 7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1" name="Google Shape;7521;p5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chemeClr val="dk2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Performing Arts Icons</a:t>
            </a:r>
            <a:endParaRPr>
              <a:solidFill>
                <a:schemeClr val="dk2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grpSp>
        <p:nvGrpSpPr>
          <p:cNvPr id="7522" name="Google Shape;7522;p55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7523" name="Google Shape;7523;p55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55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55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55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55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28" name="Google Shape;7528;p55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29" name="Google Shape;7529;p55"/>
          <p:cNvSpPr/>
          <p:nvPr/>
        </p:nvSpPr>
        <p:spPr>
          <a:xfrm>
            <a:off x="2110077" y="250880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30" name="Google Shape;7530;p55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7531" name="Google Shape;7531;p55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55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55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4" name="Google Shape;7534;p55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7535" name="Google Shape;7535;p55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55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7" name="Google Shape;7537;p55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7538" name="Google Shape;7538;p55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55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55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55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42" name="Google Shape;7542;p55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43" name="Google Shape;7543;p55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7544" name="Google Shape;7544;p55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55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46" name="Google Shape;7546;p55"/>
          <p:cNvSpPr/>
          <p:nvPr/>
        </p:nvSpPr>
        <p:spPr>
          <a:xfrm>
            <a:off x="5484357" y="25076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47" name="Google Shape;7547;p55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7548" name="Google Shape;7548;p55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55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0" name="Google Shape;7550;p55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7551" name="Google Shape;7551;p55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55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55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55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55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55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55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55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9" name="Google Shape;7559;p55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7560" name="Google Shape;7560;p55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55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2" name="Google Shape;7562;p55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7563" name="Google Shape;7563;p55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55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55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66" name="Google Shape;7566;p55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67" name="Google Shape;7567;p55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68" name="Google Shape;7568;p55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7569" name="Google Shape;7569;p55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55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1" name="Google Shape;7571;p55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7572" name="Google Shape;7572;p55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55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55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55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55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55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78" name="Google Shape;7578;p55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79" name="Google Shape;7579;p55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7580" name="Google Shape;7580;p55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55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55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55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4" name="Google Shape;7584;p55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7585" name="Google Shape;7585;p55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55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55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88" name="Google Shape;7588;p55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89" name="Google Shape;7589;p55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7590" name="Google Shape;7590;p55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55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55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55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55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55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55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55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98" name="Google Shape;7598;p55"/>
          <p:cNvSpPr/>
          <p:nvPr/>
        </p:nvSpPr>
        <p:spPr>
          <a:xfrm>
            <a:off x="2908227" y="250804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99" name="Google Shape;7599;p55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7600" name="Google Shape;7600;p55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55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55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55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04" name="Google Shape;7604;p55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05" name="Google Shape;7605;p55"/>
          <p:cNvSpPr/>
          <p:nvPr/>
        </p:nvSpPr>
        <p:spPr>
          <a:xfrm>
            <a:off x="4616792" y="252895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06" name="Google Shape;7606;p55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7607" name="Google Shape;7607;p55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55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9" name="Google Shape;7609;p55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7610" name="Google Shape;7610;p55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55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55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13" name="Google Shape;7613;p55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14" name="Google Shape;7614;p55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7615" name="Google Shape;7615;p55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55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55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8" name="Google Shape;7618;p55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7619" name="Google Shape;7619;p55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55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55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55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55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55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25" name="Google Shape;7625;p55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7626" name="Google Shape;7626;p55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55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55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55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0" name="Google Shape;7630;p55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7631" name="Google Shape;7631;p55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55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33" name="Google Shape;7633;p55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34" name="Google Shape;7634;p55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7635" name="Google Shape;7635;p55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55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55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55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55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55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1" name="Google Shape;7641;p55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7642" name="Google Shape;7642;p55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55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4" name="Google Shape;7644;p55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7645" name="Google Shape;7645;p55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55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47" name="Google Shape;7647;p55"/>
          <p:cNvSpPr/>
          <p:nvPr/>
        </p:nvSpPr>
        <p:spPr>
          <a:xfrm>
            <a:off x="6749502" y="2507674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8" name="Google Shape;7648;p55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49" name="Google Shape;7649;p55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7650" name="Google Shape;7650;p55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55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52" name="Google Shape;7652;p55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7653" name="Google Shape;7653;p55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55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55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55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55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55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9" name="Google Shape;7659;p55"/>
          <p:cNvSpPr/>
          <p:nvPr/>
        </p:nvSpPr>
        <p:spPr>
          <a:xfrm>
            <a:off x="2089916" y="389032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60" name="Google Shape;7660;p55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7661" name="Google Shape;7661;p55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55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55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4" name="Google Shape;7664;p55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7665" name="Google Shape;7665;p55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55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55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55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55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55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55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2" name="Google Shape;7672;p55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7673" name="Google Shape;7673;p55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55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55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55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55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55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9" name="Google Shape;7679;p55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7680" name="Google Shape;7680;p55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55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55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55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55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55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6" name="Google Shape;7686;p55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7687" name="Google Shape;7687;p55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55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55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0" name="Google Shape;7690;p55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7691" name="Google Shape;7691;p55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55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55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55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55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6" name="Google Shape;7696;p55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7697" name="Google Shape;7697;p55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55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55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55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55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55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3" name="Google Shape;7703;p55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7704" name="Google Shape;7704;p55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55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55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55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55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9" name="Google Shape;7709;p55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7710" name="Google Shape;7710;p55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55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55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55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55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55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55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55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55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55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20" name="Google Shape;7720;p55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7721" name="Google Shape;7721;p55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55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55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55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55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55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55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55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55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55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55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2" name="Google Shape;7732;p55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7733" name="Google Shape;7733;p55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55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55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55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55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38" name="Google Shape;7738;p55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39" name="Google Shape;7739;p55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7740" name="Google Shape;7740;p55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55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55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55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55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55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55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55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55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55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55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1" name="Google Shape;7751;p55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7752" name="Google Shape;7752;p55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55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55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55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55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55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55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55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0" name="Google Shape;7760;p55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7761" name="Google Shape;7761;p55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55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55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4" name="Google Shape;7764;p55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7765" name="Google Shape;7765;p55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55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55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8" name="Google Shape;7768;p55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7769" name="Google Shape;7769;p55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55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55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55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55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55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5" name="Google Shape;7775;p55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7776" name="Google Shape;7776;p55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55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55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55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55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55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2" name="Google Shape;7782;p55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7783" name="Google Shape;7783;p55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55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55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55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7" name="Google Shape;7787;p55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7788" name="Google Shape;7788;p55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55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55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1" name="Google Shape;7791;p55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7792" name="Google Shape;7792;p55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55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55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55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6" name="Google Shape;7796;p55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7797" name="Google Shape;7797;p55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55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55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55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55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55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55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4" name="Google Shape;7804;p55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7805" name="Google Shape;7805;p55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55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55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55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55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55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1" name="Google Shape;7811;p55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7812" name="Google Shape;7812;p55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55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55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55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55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7" name="Google Shape;7817;p55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7818" name="Google Shape;7818;p55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55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55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55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55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55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55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55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55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7" name="Google Shape;7827;p55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7828" name="Google Shape;7828;p55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55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55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55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55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55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55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55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55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7" name="Google Shape;7837;p55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7838" name="Google Shape;7838;p55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55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55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55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55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55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55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5" name="Google Shape;7845;p55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7846" name="Google Shape;7846;p55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55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55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55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55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55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2" name="Google Shape;7852;p55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7853" name="Google Shape;7853;p55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55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55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55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55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55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55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55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55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2" name="Google Shape;7862;p55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7863" name="Google Shape;7863;p55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55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55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55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55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55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9" name="Google Shape;7869;p55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7870" name="Google Shape;7870;p55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55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55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55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4" name="Google Shape;7874;p55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7875" name="Google Shape;7875;p55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55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55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55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55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55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55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55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55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55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85" name="Google Shape;7885;p55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86" name="Google Shape;7886;p55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7887" name="Google Shape;7887;p55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55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55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55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55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55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3" name="Google Shape;7893;p55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7894" name="Google Shape;7894;p55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55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6" name="Google Shape;7896;p55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7897" name="Google Shape;7897;p55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55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9" name="Google Shape;7899;p55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7900" name="Google Shape;7900;p55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55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55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55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55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55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6" name="Google Shape;7906;p55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7907" name="Google Shape;7907;p55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55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55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0" name="Google Shape;7910;p55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7911" name="Google Shape;7911;p55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55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7916" name="Shape 7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7" name="Google Shape;7917;p5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3000">
                <a:solidFill>
                  <a:schemeClr val="dk2"/>
                </a:solidFill>
                <a:latin typeface="Nunito Sans SemiBold"/>
                <a:ea typeface="Nunito Sans SemiBold"/>
                <a:cs typeface="Nunito Sans SemiBold"/>
                <a:sym typeface="Nunito Sans SemiBold"/>
              </a:rPr>
              <a:t>SEO &amp; Marketing Icons</a:t>
            </a:r>
            <a:endParaRPr sz="3000">
              <a:solidFill>
                <a:schemeClr val="dk2"/>
              </a:solidFill>
              <a:latin typeface="Nunito Sans SemiBold"/>
              <a:ea typeface="Nunito Sans SemiBold"/>
              <a:cs typeface="Nunito Sans SemiBold"/>
              <a:sym typeface="Nunito Sans SemiBold"/>
            </a:endParaRPr>
          </a:p>
        </p:txBody>
      </p:sp>
      <p:sp>
        <p:nvSpPr>
          <p:cNvPr id="7918" name="Google Shape;7918;p56"/>
          <p:cNvSpPr/>
          <p:nvPr/>
        </p:nvSpPr>
        <p:spPr>
          <a:xfrm>
            <a:off x="1294960" y="1629978"/>
            <a:ext cx="311534" cy="303982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19" name="Google Shape;7919;p56"/>
          <p:cNvGrpSpPr/>
          <p:nvPr/>
        </p:nvGrpSpPr>
        <p:grpSpPr>
          <a:xfrm>
            <a:off x="1297056" y="1996893"/>
            <a:ext cx="306629" cy="302554"/>
            <a:chOff x="-6713450" y="2397900"/>
            <a:chExt cx="295375" cy="291450"/>
          </a:xfrm>
        </p:grpSpPr>
        <p:sp>
          <p:nvSpPr>
            <p:cNvPr id="7920" name="Google Shape;7920;p56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56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2" name="Google Shape;7922;p56"/>
          <p:cNvSpPr/>
          <p:nvPr/>
        </p:nvSpPr>
        <p:spPr>
          <a:xfrm>
            <a:off x="1305978" y="2370609"/>
            <a:ext cx="306655" cy="303359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3" name="Google Shape;7923;p56"/>
          <p:cNvGrpSpPr/>
          <p:nvPr/>
        </p:nvGrpSpPr>
        <p:grpSpPr>
          <a:xfrm>
            <a:off x="3241793" y="1630911"/>
            <a:ext cx="304189" cy="302347"/>
            <a:chOff x="-4932650" y="2046625"/>
            <a:chExt cx="293025" cy="291250"/>
          </a:xfrm>
        </p:grpSpPr>
        <p:sp>
          <p:nvSpPr>
            <p:cNvPr id="7924" name="Google Shape;7924;p56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56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6" name="Google Shape;7926;p56"/>
          <p:cNvSpPr/>
          <p:nvPr/>
        </p:nvSpPr>
        <p:spPr>
          <a:xfrm>
            <a:off x="3242872" y="1997159"/>
            <a:ext cx="302554" cy="301750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7" name="Google Shape;7927;p56"/>
          <p:cNvGrpSpPr/>
          <p:nvPr/>
        </p:nvGrpSpPr>
        <p:grpSpPr>
          <a:xfrm>
            <a:off x="3250372" y="2371167"/>
            <a:ext cx="304189" cy="302554"/>
            <a:chOff x="-4931075" y="2765725"/>
            <a:chExt cx="293025" cy="291450"/>
          </a:xfrm>
        </p:grpSpPr>
        <p:sp>
          <p:nvSpPr>
            <p:cNvPr id="7928" name="Google Shape;7928;p56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56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0" name="Google Shape;7930;p56"/>
          <p:cNvGrpSpPr/>
          <p:nvPr/>
        </p:nvGrpSpPr>
        <p:grpSpPr>
          <a:xfrm>
            <a:off x="5195689" y="1648805"/>
            <a:ext cx="302554" cy="266558"/>
            <a:chOff x="-3137650" y="2067900"/>
            <a:chExt cx="291450" cy="256775"/>
          </a:xfrm>
        </p:grpSpPr>
        <p:sp>
          <p:nvSpPr>
            <p:cNvPr id="7931" name="Google Shape;7931;p56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56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56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4" name="Google Shape;7934;p56"/>
          <p:cNvGrpSpPr/>
          <p:nvPr/>
        </p:nvGrpSpPr>
        <p:grpSpPr>
          <a:xfrm>
            <a:off x="5195689" y="1996543"/>
            <a:ext cx="302554" cy="303255"/>
            <a:chOff x="-3137650" y="2408950"/>
            <a:chExt cx="291450" cy="292125"/>
          </a:xfrm>
        </p:grpSpPr>
        <p:sp>
          <p:nvSpPr>
            <p:cNvPr id="7935" name="Google Shape;7935;p56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56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56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56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56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0" name="Google Shape;7940;p56"/>
          <p:cNvGrpSpPr/>
          <p:nvPr/>
        </p:nvGrpSpPr>
        <p:grpSpPr>
          <a:xfrm>
            <a:off x="5204268" y="2388750"/>
            <a:ext cx="302554" cy="267389"/>
            <a:chOff x="-3137650" y="2787000"/>
            <a:chExt cx="291450" cy="257575"/>
          </a:xfrm>
        </p:grpSpPr>
        <p:sp>
          <p:nvSpPr>
            <p:cNvPr id="7941" name="Google Shape;7941;p56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56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56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56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56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56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56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56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49" name="Google Shape;7949;p56"/>
          <p:cNvSpPr/>
          <p:nvPr/>
        </p:nvSpPr>
        <p:spPr>
          <a:xfrm>
            <a:off x="7145884" y="1675664"/>
            <a:ext cx="302554" cy="212603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0" name="Google Shape;7950;p56"/>
          <p:cNvSpPr/>
          <p:nvPr/>
        </p:nvSpPr>
        <p:spPr>
          <a:xfrm>
            <a:off x="1685970" y="1630224"/>
            <a:ext cx="303359" cy="303489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1" name="Google Shape;7951;p56"/>
          <p:cNvSpPr/>
          <p:nvPr/>
        </p:nvSpPr>
        <p:spPr>
          <a:xfrm>
            <a:off x="1684738" y="1996044"/>
            <a:ext cx="305824" cy="303982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2" name="Google Shape;7952;p56"/>
          <p:cNvGrpSpPr/>
          <p:nvPr/>
        </p:nvGrpSpPr>
        <p:grpSpPr>
          <a:xfrm>
            <a:off x="1694212" y="2370764"/>
            <a:ext cx="303359" cy="303359"/>
            <a:chOff x="-6354300" y="2757075"/>
            <a:chExt cx="292225" cy="292225"/>
          </a:xfrm>
        </p:grpSpPr>
        <p:sp>
          <p:nvSpPr>
            <p:cNvPr id="7953" name="Google Shape;7953;p56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56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56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56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7" name="Google Shape;7957;p56"/>
          <p:cNvGrpSpPr/>
          <p:nvPr/>
        </p:nvGrpSpPr>
        <p:grpSpPr>
          <a:xfrm>
            <a:off x="3631214" y="1629587"/>
            <a:ext cx="304994" cy="304994"/>
            <a:chOff x="-4573475" y="2045850"/>
            <a:chExt cx="293800" cy="293800"/>
          </a:xfrm>
        </p:grpSpPr>
        <p:sp>
          <p:nvSpPr>
            <p:cNvPr id="7958" name="Google Shape;7958;p56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56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0" name="Google Shape;7960;p56"/>
          <p:cNvGrpSpPr/>
          <p:nvPr/>
        </p:nvGrpSpPr>
        <p:grpSpPr>
          <a:xfrm>
            <a:off x="3630799" y="1995660"/>
            <a:ext cx="305824" cy="305020"/>
            <a:chOff x="-4570325" y="2405775"/>
            <a:chExt cx="294600" cy="293825"/>
          </a:xfrm>
        </p:grpSpPr>
        <p:sp>
          <p:nvSpPr>
            <p:cNvPr id="7961" name="Google Shape;7961;p56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56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3" name="Google Shape;7963;p56"/>
          <p:cNvGrpSpPr/>
          <p:nvPr/>
        </p:nvGrpSpPr>
        <p:grpSpPr>
          <a:xfrm>
            <a:off x="3640195" y="2370362"/>
            <a:ext cx="304189" cy="304163"/>
            <a:chOff x="-4572700" y="2764950"/>
            <a:chExt cx="293025" cy="293000"/>
          </a:xfrm>
        </p:grpSpPr>
        <p:sp>
          <p:nvSpPr>
            <p:cNvPr id="7964" name="Google Shape;7964;p56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56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56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56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56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9" name="Google Shape;7969;p56"/>
          <p:cNvGrpSpPr/>
          <p:nvPr/>
        </p:nvGrpSpPr>
        <p:grpSpPr>
          <a:xfrm>
            <a:off x="5587584" y="1630794"/>
            <a:ext cx="298272" cy="302580"/>
            <a:chOff x="-2777700" y="2049775"/>
            <a:chExt cx="287325" cy="291475"/>
          </a:xfrm>
        </p:grpSpPr>
        <p:sp>
          <p:nvSpPr>
            <p:cNvPr id="7970" name="Google Shape;7970;p56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56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56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3" name="Google Shape;7973;p56"/>
          <p:cNvGrpSpPr/>
          <p:nvPr/>
        </p:nvGrpSpPr>
        <p:grpSpPr>
          <a:xfrm>
            <a:off x="5585051" y="1996906"/>
            <a:ext cx="303359" cy="302528"/>
            <a:chOff x="-2571737" y="2403625"/>
            <a:chExt cx="292225" cy="291425"/>
          </a:xfrm>
        </p:grpSpPr>
        <p:sp>
          <p:nvSpPr>
            <p:cNvPr id="7974" name="Google Shape;7974;p56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56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56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56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56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56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56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1" name="Google Shape;7981;p56"/>
          <p:cNvGrpSpPr/>
          <p:nvPr/>
        </p:nvGrpSpPr>
        <p:grpSpPr>
          <a:xfrm>
            <a:off x="5593630" y="2371582"/>
            <a:ext cx="303359" cy="301724"/>
            <a:chOff x="-2571737" y="2764550"/>
            <a:chExt cx="292225" cy="290650"/>
          </a:xfrm>
        </p:grpSpPr>
        <p:sp>
          <p:nvSpPr>
            <p:cNvPr id="7982" name="Google Shape;7982;p56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56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56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5" name="Google Shape;7985;p56"/>
          <p:cNvGrpSpPr/>
          <p:nvPr/>
        </p:nvGrpSpPr>
        <p:grpSpPr>
          <a:xfrm>
            <a:off x="7145411" y="1995788"/>
            <a:ext cx="303359" cy="304760"/>
            <a:chOff x="-1333975" y="2365850"/>
            <a:chExt cx="292225" cy="293575"/>
          </a:xfrm>
        </p:grpSpPr>
        <p:sp>
          <p:nvSpPr>
            <p:cNvPr id="7986" name="Google Shape;7986;p56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56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56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56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56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56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56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56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4" name="Google Shape;7994;p56"/>
          <p:cNvGrpSpPr/>
          <p:nvPr/>
        </p:nvGrpSpPr>
        <p:grpSpPr>
          <a:xfrm>
            <a:off x="2093040" y="2370764"/>
            <a:ext cx="286178" cy="303359"/>
            <a:chOff x="-5995925" y="2757850"/>
            <a:chExt cx="275675" cy="292225"/>
          </a:xfrm>
        </p:grpSpPr>
        <p:sp>
          <p:nvSpPr>
            <p:cNvPr id="7995" name="Google Shape;7995;p56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56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56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56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56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56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56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56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56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4" name="Google Shape;8004;p56"/>
          <p:cNvGrpSpPr/>
          <p:nvPr/>
        </p:nvGrpSpPr>
        <p:grpSpPr>
          <a:xfrm>
            <a:off x="4020181" y="1631209"/>
            <a:ext cx="303385" cy="301750"/>
            <a:chOff x="-4211975" y="2046625"/>
            <a:chExt cx="292250" cy="290675"/>
          </a:xfrm>
        </p:grpSpPr>
        <p:sp>
          <p:nvSpPr>
            <p:cNvPr id="8005" name="Google Shape;8005;p56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56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7" name="Google Shape;8007;p56"/>
          <p:cNvGrpSpPr/>
          <p:nvPr/>
        </p:nvGrpSpPr>
        <p:grpSpPr>
          <a:xfrm>
            <a:off x="4056164" y="1995660"/>
            <a:ext cx="231418" cy="305020"/>
            <a:chOff x="-4178875" y="2405775"/>
            <a:chExt cx="222925" cy="293825"/>
          </a:xfrm>
        </p:grpSpPr>
        <p:sp>
          <p:nvSpPr>
            <p:cNvPr id="8008" name="Google Shape;8008;p56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56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56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1" name="Google Shape;8011;p56"/>
          <p:cNvGrpSpPr/>
          <p:nvPr/>
        </p:nvGrpSpPr>
        <p:grpSpPr>
          <a:xfrm>
            <a:off x="4029175" y="2380173"/>
            <a:ext cx="302554" cy="284543"/>
            <a:chOff x="-4211975" y="2783850"/>
            <a:chExt cx="291450" cy="274100"/>
          </a:xfrm>
        </p:grpSpPr>
        <p:sp>
          <p:nvSpPr>
            <p:cNvPr id="8012" name="Google Shape;8012;p56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56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56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15" name="Google Shape;8015;p56"/>
          <p:cNvSpPr/>
          <p:nvPr/>
        </p:nvSpPr>
        <p:spPr>
          <a:xfrm>
            <a:off x="5981934" y="1629874"/>
            <a:ext cx="287009" cy="304189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16" name="Google Shape;8016;p56"/>
          <p:cNvGrpSpPr/>
          <p:nvPr/>
        </p:nvGrpSpPr>
        <p:grpSpPr>
          <a:xfrm>
            <a:off x="5974033" y="1996893"/>
            <a:ext cx="302554" cy="302554"/>
            <a:chOff x="-2419325" y="2408150"/>
            <a:chExt cx="291450" cy="291450"/>
          </a:xfrm>
        </p:grpSpPr>
        <p:sp>
          <p:nvSpPr>
            <p:cNvPr id="8017" name="Google Shape;8017;p56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56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56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56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56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56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56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24" name="Google Shape;8024;p56"/>
          <p:cNvSpPr/>
          <p:nvPr/>
        </p:nvSpPr>
        <p:spPr>
          <a:xfrm>
            <a:off x="5981520" y="2370193"/>
            <a:ext cx="304994" cy="304189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25" name="Google Shape;8025;p56"/>
          <p:cNvGrpSpPr/>
          <p:nvPr/>
        </p:nvGrpSpPr>
        <p:grpSpPr>
          <a:xfrm>
            <a:off x="7154392" y="2370765"/>
            <a:ext cx="302554" cy="303359"/>
            <a:chOff x="-1333200" y="2770450"/>
            <a:chExt cx="291450" cy="292225"/>
          </a:xfrm>
        </p:grpSpPr>
        <p:sp>
          <p:nvSpPr>
            <p:cNvPr id="8026" name="Google Shape;8026;p56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56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8" name="Google Shape;8028;p56"/>
          <p:cNvGrpSpPr/>
          <p:nvPr/>
        </p:nvGrpSpPr>
        <p:grpSpPr>
          <a:xfrm>
            <a:off x="2463949" y="1630806"/>
            <a:ext cx="304189" cy="302554"/>
            <a:chOff x="-5635200" y="2037975"/>
            <a:chExt cx="293025" cy="291450"/>
          </a:xfrm>
        </p:grpSpPr>
        <p:sp>
          <p:nvSpPr>
            <p:cNvPr id="8029" name="Google Shape;8029;p56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56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1" name="Google Shape;8031;p56"/>
          <p:cNvGrpSpPr/>
          <p:nvPr/>
        </p:nvGrpSpPr>
        <p:grpSpPr>
          <a:xfrm>
            <a:off x="2462716" y="1996893"/>
            <a:ext cx="306655" cy="302554"/>
            <a:chOff x="-5637575" y="2397900"/>
            <a:chExt cx="295400" cy="291450"/>
          </a:xfrm>
        </p:grpSpPr>
        <p:sp>
          <p:nvSpPr>
            <p:cNvPr id="8032" name="Google Shape;8032;p56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56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56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56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6" name="Google Shape;8036;p56"/>
          <p:cNvGrpSpPr/>
          <p:nvPr/>
        </p:nvGrpSpPr>
        <p:grpSpPr>
          <a:xfrm>
            <a:off x="2472540" y="2370764"/>
            <a:ext cx="304163" cy="303359"/>
            <a:chOff x="-5635975" y="2757075"/>
            <a:chExt cx="293000" cy="292225"/>
          </a:xfrm>
        </p:grpSpPr>
        <p:sp>
          <p:nvSpPr>
            <p:cNvPr id="8037" name="Google Shape;8037;p56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56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9" name="Google Shape;8039;p56"/>
          <p:cNvGrpSpPr/>
          <p:nvPr/>
        </p:nvGrpSpPr>
        <p:grpSpPr>
          <a:xfrm>
            <a:off x="4402304" y="1630807"/>
            <a:ext cx="304189" cy="302554"/>
            <a:chOff x="-3854375" y="2046625"/>
            <a:chExt cx="293025" cy="291450"/>
          </a:xfrm>
        </p:grpSpPr>
        <p:sp>
          <p:nvSpPr>
            <p:cNvPr id="8040" name="Google Shape;8040;p56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56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2" name="Google Shape;8042;p56"/>
          <p:cNvGrpSpPr/>
          <p:nvPr/>
        </p:nvGrpSpPr>
        <p:grpSpPr>
          <a:xfrm>
            <a:off x="4401486" y="1995673"/>
            <a:ext cx="305824" cy="304994"/>
            <a:chOff x="-3854375" y="2405000"/>
            <a:chExt cx="294600" cy="293800"/>
          </a:xfrm>
        </p:grpSpPr>
        <p:sp>
          <p:nvSpPr>
            <p:cNvPr id="8043" name="Google Shape;8043;p56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56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5" name="Google Shape;8045;p56"/>
          <p:cNvGrpSpPr/>
          <p:nvPr/>
        </p:nvGrpSpPr>
        <p:grpSpPr>
          <a:xfrm>
            <a:off x="4411700" y="2370362"/>
            <a:ext cx="302554" cy="304163"/>
            <a:chOff x="-3852025" y="2764950"/>
            <a:chExt cx="291450" cy="293000"/>
          </a:xfrm>
        </p:grpSpPr>
        <p:sp>
          <p:nvSpPr>
            <p:cNvPr id="8046" name="Google Shape;8046;p56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56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48" name="Google Shape;8048;p56"/>
          <p:cNvSpPr/>
          <p:nvPr/>
        </p:nvSpPr>
        <p:spPr>
          <a:xfrm>
            <a:off x="6366383" y="1667088"/>
            <a:ext cx="303359" cy="229757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49" name="Google Shape;8049;p56"/>
          <p:cNvSpPr/>
          <p:nvPr/>
        </p:nvSpPr>
        <p:spPr>
          <a:xfrm>
            <a:off x="6366383" y="1996770"/>
            <a:ext cx="303359" cy="302528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50" name="Google Shape;8050;p56"/>
          <p:cNvGrpSpPr/>
          <p:nvPr/>
        </p:nvGrpSpPr>
        <p:grpSpPr>
          <a:xfrm>
            <a:off x="6375254" y="2370765"/>
            <a:ext cx="302554" cy="303359"/>
            <a:chOff x="-2060175" y="2768875"/>
            <a:chExt cx="291450" cy="292225"/>
          </a:xfrm>
        </p:grpSpPr>
        <p:sp>
          <p:nvSpPr>
            <p:cNvPr id="8051" name="Google Shape;8051;p56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56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3" name="Google Shape;8053;p56"/>
          <p:cNvGrpSpPr/>
          <p:nvPr/>
        </p:nvGrpSpPr>
        <p:grpSpPr>
          <a:xfrm>
            <a:off x="7545660" y="1630808"/>
            <a:ext cx="303359" cy="302554"/>
            <a:chOff x="-937025" y="2064750"/>
            <a:chExt cx="292225" cy="291450"/>
          </a:xfrm>
        </p:grpSpPr>
        <p:sp>
          <p:nvSpPr>
            <p:cNvPr id="8054" name="Google Shape;8054;p56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56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56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7" name="Google Shape;8057;p56"/>
          <p:cNvGrpSpPr/>
          <p:nvPr/>
        </p:nvGrpSpPr>
        <p:grpSpPr>
          <a:xfrm>
            <a:off x="2858189" y="1630404"/>
            <a:ext cx="303385" cy="303359"/>
            <a:chOff x="-5276050" y="2037975"/>
            <a:chExt cx="292250" cy="292225"/>
          </a:xfrm>
        </p:grpSpPr>
        <p:sp>
          <p:nvSpPr>
            <p:cNvPr id="8058" name="Google Shape;8058;p56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56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56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61" name="Google Shape;8061;p56"/>
          <p:cNvSpPr/>
          <p:nvPr/>
        </p:nvSpPr>
        <p:spPr>
          <a:xfrm>
            <a:off x="2855615" y="2005853"/>
            <a:ext cx="309094" cy="284362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2" name="Google Shape;8062;p56"/>
          <p:cNvSpPr/>
          <p:nvPr/>
        </p:nvSpPr>
        <p:spPr>
          <a:xfrm>
            <a:off x="2867061" y="2371024"/>
            <a:ext cx="303359" cy="302528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63" name="Google Shape;8063;p56"/>
          <p:cNvGrpSpPr/>
          <p:nvPr/>
        </p:nvGrpSpPr>
        <p:grpSpPr>
          <a:xfrm>
            <a:off x="4841790" y="1630807"/>
            <a:ext cx="233053" cy="302554"/>
            <a:chOff x="-3462150" y="2046625"/>
            <a:chExt cx="224500" cy="291450"/>
          </a:xfrm>
        </p:grpSpPr>
        <p:sp>
          <p:nvSpPr>
            <p:cNvPr id="8064" name="Google Shape;8064;p56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56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56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56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56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56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56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1" name="Google Shape;8071;p56"/>
          <p:cNvGrpSpPr/>
          <p:nvPr/>
        </p:nvGrpSpPr>
        <p:grpSpPr>
          <a:xfrm>
            <a:off x="4824221" y="1996076"/>
            <a:ext cx="268193" cy="304189"/>
            <a:chOff x="-3478675" y="2405775"/>
            <a:chExt cx="258350" cy="293025"/>
          </a:xfrm>
        </p:grpSpPr>
        <p:sp>
          <p:nvSpPr>
            <p:cNvPr id="8072" name="Google Shape;8072;p56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56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56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56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6" name="Google Shape;8076;p56"/>
          <p:cNvGrpSpPr/>
          <p:nvPr/>
        </p:nvGrpSpPr>
        <p:grpSpPr>
          <a:xfrm>
            <a:off x="4869171" y="2370765"/>
            <a:ext cx="195448" cy="303359"/>
            <a:chOff x="-3443250" y="2765725"/>
            <a:chExt cx="188275" cy="292225"/>
          </a:xfrm>
        </p:grpSpPr>
        <p:sp>
          <p:nvSpPr>
            <p:cNvPr id="8077" name="Google Shape;8077;p56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56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56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56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1" name="Google Shape;8081;p56"/>
          <p:cNvGrpSpPr/>
          <p:nvPr/>
        </p:nvGrpSpPr>
        <p:grpSpPr>
          <a:xfrm>
            <a:off x="6775572" y="1629989"/>
            <a:ext cx="267389" cy="304189"/>
            <a:chOff x="-1684475" y="2049000"/>
            <a:chExt cx="257575" cy="293025"/>
          </a:xfrm>
        </p:grpSpPr>
        <p:sp>
          <p:nvSpPr>
            <p:cNvPr id="8082" name="Google Shape;8082;p56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56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56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56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86" name="Google Shape;8086;p56"/>
          <p:cNvSpPr/>
          <p:nvPr/>
        </p:nvSpPr>
        <p:spPr>
          <a:xfrm>
            <a:off x="6751138" y="1996550"/>
            <a:ext cx="316439" cy="302969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87" name="Google Shape;8087;p56"/>
          <p:cNvGrpSpPr/>
          <p:nvPr/>
        </p:nvGrpSpPr>
        <p:grpSpPr>
          <a:xfrm>
            <a:off x="6766568" y="2370765"/>
            <a:ext cx="302554" cy="303359"/>
            <a:chOff x="-1700225" y="2768875"/>
            <a:chExt cx="291450" cy="292225"/>
          </a:xfrm>
        </p:grpSpPr>
        <p:sp>
          <p:nvSpPr>
            <p:cNvPr id="8088" name="Google Shape;8088;p56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56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56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56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56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56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4" name="Google Shape;8094;p56"/>
          <p:cNvGrpSpPr/>
          <p:nvPr/>
        </p:nvGrpSpPr>
        <p:grpSpPr>
          <a:xfrm>
            <a:off x="7563645" y="1996076"/>
            <a:ext cx="267389" cy="304189"/>
            <a:chOff x="-919700" y="2420750"/>
            <a:chExt cx="257575" cy="293025"/>
          </a:xfrm>
        </p:grpSpPr>
        <p:sp>
          <p:nvSpPr>
            <p:cNvPr id="8095" name="Google Shape;8095;p56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56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56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8" name="Google Shape;8098;p56"/>
          <p:cNvGrpSpPr/>
          <p:nvPr/>
        </p:nvGrpSpPr>
        <p:grpSpPr>
          <a:xfrm>
            <a:off x="1292857" y="3269120"/>
            <a:ext cx="318904" cy="302528"/>
            <a:chOff x="-6696925" y="3272575"/>
            <a:chExt cx="307200" cy="291425"/>
          </a:xfrm>
        </p:grpSpPr>
        <p:sp>
          <p:nvSpPr>
            <p:cNvPr id="8099" name="Google Shape;8099;p56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56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1" name="Google Shape;8101;p56"/>
          <p:cNvGrpSpPr/>
          <p:nvPr/>
        </p:nvGrpSpPr>
        <p:grpSpPr>
          <a:xfrm>
            <a:off x="1292844" y="3640695"/>
            <a:ext cx="318930" cy="303359"/>
            <a:chOff x="-6690625" y="3631325"/>
            <a:chExt cx="307225" cy="292225"/>
          </a:xfrm>
        </p:grpSpPr>
        <p:sp>
          <p:nvSpPr>
            <p:cNvPr id="8102" name="Google Shape;8102;p56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56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56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56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56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7" name="Google Shape;8107;p56"/>
          <p:cNvGrpSpPr/>
          <p:nvPr/>
        </p:nvGrpSpPr>
        <p:grpSpPr>
          <a:xfrm>
            <a:off x="1308793" y="4038903"/>
            <a:ext cx="304189" cy="302347"/>
            <a:chOff x="-6689825" y="3992050"/>
            <a:chExt cx="293025" cy="291250"/>
          </a:xfrm>
        </p:grpSpPr>
        <p:sp>
          <p:nvSpPr>
            <p:cNvPr id="8108" name="Google Shape;8108;p56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56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56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56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56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56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56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56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56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56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56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56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20" name="Google Shape;8120;p56"/>
          <p:cNvSpPr/>
          <p:nvPr/>
        </p:nvSpPr>
        <p:spPr>
          <a:xfrm>
            <a:off x="3239412" y="3269078"/>
            <a:ext cx="313350" cy="302243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21" name="Google Shape;8121;p56"/>
          <p:cNvGrpSpPr/>
          <p:nvPr/>
        </p:nvGrpSpPr>
        <p:grpSpPr>
          <a:xfrm>
            <a:off x="3243334" y="3641096"/>
            <a:ext cx="304994" cy="302554"/>
            <a:chOff x="-4837325" y="3612425"/>
            <a:chExt cx="293800" cy="291450"/>
          </a:xfrm>
        </p:grpSpPr>
        <p:sp>
          <p:nvSpPr>
            <p:cNvPr id="8122" name="Google Shape;8122;p56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56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56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5" name="Google Shape;8125;p56"/>
          <p:cNvGrpSpPr/>
          <p:nvPr/>
        </p:nvGrpSpPr>
        <p:grpSpPr>
          <a:xfrm>
            <a:off x="3252729" y="4038799"/>
            <a:ext cx="303359" cy="302554"/>
            <a:chOff x="-4837325" y="3971575"/>
            <a:chExt cx="292225" cy="291450"/>
          </a:xfrm>
        </p:grpSpPr>
        <p:sp>
          <p:nvSpPr>
            <p:cNvPr id="8126" name="Google Shape;8126;p56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56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56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56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56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56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2" name="Google Shape;8132;p56"/>
          <p:cNvGrpSpPr/>
          <p:nvPr/>
        </p:nvGrpSpPr>
        <p:grpSpPr>
          <a:xfrm>
            <a:off x="5193545" y="3287103"/>
            <a:ext cx="310729" cy="266558"/>
            <a:chOff x="-3037625" y="3254850"/>
            <a:chExt cx="299325" cy="256775"/>
          </a:xfrm>
        </p:grpSpPr>
        <p:sp>
          <p:nvSpPr>
            <p:cNvPr id="8133" name="Google Shape;8133;p56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56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56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56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7" name="Google Shape;8137;p56"/>
          <p:cNvGrpSpPr/>
          <p:nvPr/>
        </p:nvGrpSpPr>
        <p:grpSpPr>
          <a:xfrm>
            <a:off x="5196400" y="3640680"/>
            <a:ext cx="305020" cy="303385"/>
            <a:chOff x="-3031325" y="3597450"/>
            <a:chExt cx="293825" cy="292250"/>
          </a:xfrm>
        </p:grpSpPr>
        <p:sp>
          <p:nvSpPr>
            <p:cNvPr id="8138" name="Google Shape;8138;p56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56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56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56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2" name="Google Shape;8142;p56"/>
          <p:cNvGrpSpPr/>
          <p:nvPr/>
        </p:nvGrpSpPr>
        <p:grpSpPr>
          <a:xfrm>
            <a:off x="5205393" y="4056380"/>
            <a:ext cx="304189" cy="267389"/>
            <a:chOff x="-3030525" y="3973150"/>
            <a:chExt cx="293025" cy="257575"/>
          </a:xfrm>
        </p:grpSpPr>
        <p:sp>
          <p:nvSpPr>
            <p:cNvPr id="8143" name="Google Shape;8143;p56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56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5" name="Google Shape;8145;p56"/>
          <p:cNvGrpSpPr/>
          <p:nvPr/>
        </p:nvGrpSpPr>
        <p:grpSpPr>
          <a:xfrm>
            <a:off x="7146940" y="3313250"/>
            <a:ext cx="304189" cy="214264"/>
            <a:chOff x="-1199300" y="3279250"/>
            <a:chExt cx="293025" cy="206400"/>
          </a:xfrm>
        </p:grpSpPr>
        <p:sp>
          <p:nvSpPr>
            <p:cNvPr id="8146" name="Google Shape;8146;p56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56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56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56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0" name="Google Shape;8150;p56"/>
          <p:cNvGrpSpPr/>
          <p:nvPr/>
        </p:nvGrpSpPr>
        <p:grpSpPr>
          <a:xfrm>
            <a:off x="1678982" y="3268783"/>
            <a:ext cx="320539" cy="303203"/>
            <a:chOff x="-6338550" y="3272950"/>
            <a:chExt cx="308775" cy="292075"/>
          </a:xfrm>
        </p:grpSpPr>
        <p:sp>
          <p:nvSpPr>
            <p:cNvPr id="8151" name="Google Shape;8151;p56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56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56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4" name="Google Shape;8154;p56"/>
          <p:cNvGrpSpPr/>
          <p:nvPr/>
        </p:nvGrpSpPr>
        <p:grpSpPr>
          <a:xfrm>
            <a:off x="1687157" y="3641097"/>
            <a:ext cx="304189" cy="302554"/>
            <a:chOff x="-6329100" y="3632100"/>
            <a:chExt cx="293025" cy="291450"/>
          </a:xfrm>
        </p:grpSpPr>
        <p:sp>
          <p:nvSpPr>
            <p:cNvPr id="8155" name="Google Shape;8155;p56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56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56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8" name="Google Shape;8158;p56"/>
          <p:cNvGrpSpPr/>
          <p:nvPr/>
        </p:nvGrpSpPr>
        <p:grpSpPr>
          <a:xfrm>
            <a:off x="1696566" y="4038800"/>
            <a:ext cx="302528" cy="302554"/>
            <a:chOff x="-6329875" y="3992050"/>
            <a:chExt cx="291425" cy="291450"/>
          </a:xfrm>
        </p:grpSpPr>
        <p:sp>
          <p:nvSpPr>
            <p:cNvPr id="8159" name="Google Shape;8159;p56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56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56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56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3" name="Google Shape;8163;p56"/>
          <p:cNvGrpSpPr/>
          <p:nvPr/>
        </p:nvGrpSpPr>
        <p:grpSpPr>
          <a:xfrm>
            <a:off x="3633144" y="3267886"/>
            <a:ext cx="305020" cy="304994"/>
            <a:chOff x="-4478975" y="3251700"/>
            <a:chExt cx="293825" cy="293800"/>
          </a:xfrm>
        </p:grpSpPr>
        <p:sp>
          <p:nvSpPr>
            <p:cNvPr id="8164" name="Google Shape;8164;p56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56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56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7" name="Google Shape;8167;p56"/>
          <p:cNvGrpSpPr/>
          <p:nvPr/>
        </p:nvGrpSpPr>
        <p:grpSpPr>
          <a:xfrm>
            <a:off x="3633144" y="3641096"/>
            <a:ext cx="305020" cy="302554"/>
            <a:chOff x="-4475825" y="3612425"/>
            <a:chExt cx="293825" cy="291450"/>
          </a:xfrm>
        </p:grpSpPr>
        <p:sp>
          <p:nvSpPr>
            <p:cNvPr id="8168" name="Google Shape;8168;p56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56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56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1" name="Google Shape;8171;p56"/>
          <p:cNvGrpSpPr/>
          <p:nvPr/>
        </p:nvGrpSpPr>
        <p:grpSpPr>
          <a:xfrm>
            <a:off x="3639685" y="4038811"/>
            <a:ext cx="309094" cy="302528"/>
            <a:chOff x="-4480550" y="3970800"/>
            <a:chExt cx="297750" cy="291425"/>
          </a:xfrm>
        </p:grpSpPr>
        <p:sp>
          <p:nvSpPr>
            <p:cNvPr id="8172" name="Google Shape;8172;p56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56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4" name="Google Shape;8174;p56"/>
          <p:cNvGrpSpPr/>
          <p:nvPr/>
        </p:nvGrpSpPr>
        <p:grpSpPr>
          <a:xfrm>
            <a:off x="5589021" y="3269105"/>
            <a:ext cx="299284" cy="302554"/>
            <a:chOff x="-2668225" y="3239075"/>
            <a:chExt cx="288300" cy="291450"/>
          </a:xfrm>
        </p:grpSpPr>
        <p:sp>
          <p:nvSpPr>
            <p:cNvPr id="8175" name="Google Shape;8175;p56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56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56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56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56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0" name="Google Shape;8180;p56"/>
          <p:cNvGrpSpPr/>
          <p:nvPr/>
        </p:nvGrpSpPr>
        <p:grpSpPr>
          <a:xfrm>
            <a:off x="5586970" y="3641095"/>
            <a:ext cx="303385" cy="302554"/>
            <a:chOff x="-2671375" y="3597450"/>
            <a:chExt cx="292250" cy="291450"/>
          </a:xfrm>
        </p:grpSpPr>
        <p:sp>
          <p:nvSpPr>
            <p:cNvPr id="8181" name="Google Shape;8181;p56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56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3" name="Google Shape;8183;p56"/>
          <p:cNvGrpSpPr/>
          <p:nvPr/>
        </p:nvGrpSpPr>
        <p:grpSpPr>
          <a:xfrm>
            <a:off x="5594744" y="4037980"/>
            <a:ext cx="304994" cy="304189"/>
            <a:chOff x="-2670575" y="3956600"/>
            <a:chExt cx="293800" cy="293025"/>
          </a:xfrm>
        </p:grpSpPr>
        <p:sp>
          <p:nvSpPr>
            <p:cNvPr id="8184" name="Google Shape;8184;p56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56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56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56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8" name="Google Shape;8188;p56"/>
          <p:cNvGrpSpPr/>
          <p:nvPr/>
        </p:nvGrpSpPr>
        <p:grpSpPr>
          <a:xfrm>
            <a:off x="7145306" y="3641562"/>
            <a:ext cx="307459" cy="301620"/>
            <a:chOff x="-1183550" y="3586525"/>
            <a:chExt cx="296175" cy="290550"/>
          </a:xfrm>
        </p:grpSpPr>
        <p:sp>
          <p:nvSpPr>
            <p:cNvPr id="8189" name="Google Shape;8189;p56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56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56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56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56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56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56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56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56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8" name="Google Shape;8198;p56"/>
          <p:cNvGrpSpPr/>
          <p:nvPr/>
        </p:nvGrpSpPr>
        <p:grpSpPr>
          <a:xfrm>
            <a:off x="2077310" y="3269523"/>
            <a:ext cx="303385" cy="301724"/>
            <a:chOff x="-5971525" y="3273750"/>
            <a:chExt cx="292250" cy="290650"/>
          </a:xfrm>
        </p:grpSpPr>
        <p:sp>
          <p:nvSpPr>
            <p:cNvPr id="8199" name="Google Shape;8199;p56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56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1" name="Google Shape;8201;p56"/>
          <p:cNvGrpSpPr/>
          <p:nvPr/>
        </p:nvGrpSpPr>
        <p:grpSpPr>
          <a:xfrm>
            <a:off x="2073223" y="3640111"/>
            <a:ext cx="311560" cy="304527"/>
            <a:chOff x="-5974675" y="3632100"/>
            <a:chExt cx="300125" cy="293350"/>
          </a:xfrm>
        </p:grpSpPr>
        <p:sp>
          <p:nvSpPr>
            <p:cNvPr id="8202" name="Google Shape;8202;p56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56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56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5" name="Google Shape;8205;p56"/>
          <p:cNvGrpSpPr/>
          <p:nvPr/>
        </p:nvGrpSpPr>
        <p:grpSpPr>
          <a:xfrm>
            <a:off x="2094881" y="4037982"/>
            <a:ext cx="285400" cy="304189"/>
            <a:chOff x="-5971525" y="3990475"/>
            <a:chExt cx="274925" cy="293025"/>
          </a:xfrm>
        </p:grpSpPr>
        <p:sp>
          <p:nvSpPr>
            <p:cNvPr id="8206" name="Google Shape;8206;p56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56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56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56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0" name="Google Shape;8210;p56"/>
          <p:cNvGrpSpPr/>
          <p:nvPr/>
        </p:nvGrpSpPr>
        <p:grpSpPr>
          <a:xfrm>
            <a:off x="4022136" y="3269521"/>
            <a:ext cx="303359" cy="301724"/>
            <a:chOff x="-4118225" y="3253275"/>
            <a:chExt cx="292225" cy="290650"/>
          </a:xfrm>
        </p:grpSpPr>
        <p:sp>
          <p:nvSpPr>
            <p:cNvPr id="8211" name="Google Shape;8211;p56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56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3" name="Google Shape;8213;p56"/>
          <p:cNvGrpSpPr/>
          <p:nvPr/>
        </p:nvGrpSpPr>
        <p:grpSpPr>
          <a:xfrm>
            <a:off x="4058509" y="3640902"/>
            <a:ext cx="230614" cy="302944"/>
            <a:chOff x="-4082800" y="3612425"/>
            <a:chExt cx="222150" cy="291825"/>
          </a:xfrm>
        </p:grpSpPr>
        <p:sp>
          <p:nvSpPr>
            <p:cNvPr id="8214" name="Google Shape;8214;p56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56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56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7" name="Google Shape;8217;p56"/>
          <p:cNvGrpSpPr/>
          <p:nvPr/>
        </p:nvGrpSpPr>
        <p:grpSpPr>
          <a:xfrm>
            <a:off x="4030715" y="4048207"/>
            <a:ext cx="303359" cy="283739"/>
            <a:chOff x="-4118225" y="3990475"/>
            <a:chExt cx="292225" cy="273325"/>
          </a:xfrm>
        </p:grpSpPr>
        <p:sp>
          <p:nvSpPr>
            <p:cNvPr id="8218" name="Google Shape;8218;p56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56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56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56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2" name="Google Shape;8222;p56"/>
          <p:cNvGrpSpPr/>
          <p:nvPr/>
        </p:nvGrpSpPr>
        <p:grpSpPr>
          <a:xfrm>
            <a:off x="5984968" y="3268288"/>
            <a:ext cx="284569" cy="304189"/>
            <a:chOff x="-2312225" y="3238300"/>
            <a:chExt cx="274125" cy="293025"/>
          </a:xfrm>
        </p:grpSpPr>
        <p:sp>
          <p:nvSpPr>
            <p:cNvPr id="8223" name="Google Shape;8223;p56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56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5" name="Google Shape;8225;p56"/>
          <p:cNvGrpSpPr/>
          <p:nvPr/>
        </p:nvGrpSpPr>
        <p:grpSpPr>
          <a:xfrm>
            <a:off x="5975561" y="3603891"/>
            <a:ext cx="303385" cy="376960"/>
            <a:chOff x="-2310650" y="3525775"/>
            <a:chExt cx="292250" cy="363125"/>
          </a:xfrm>
        </p:grpSpPr>
        <p:sp>
          <p:nvSpPr>
            <p:cNvPr id="8226" name="Google Shape;8226;p56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56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56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56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0" name="Google Shape;8230;p56"/>
          <p:cNvGrpSpPr/>
          <p:nvPr/>
        </p:nvGrpSpPr>
        <p:grpSpPr>
          <a:xfrm>
            <a:off x="5983322" y="4038798"/>
            <a:ext cx="305020" cy="302554"/>
            <a:chOff x="-2310650" y="3958175"/>
            <a:chExt cx="293825" cy="291450"/>
          </a:xfrm>
        </p:grpSpPr>
        <p:sp>
          <p:nvSpPr>
            <p:cNvPr id="8231" name="Google Shape;8231;p56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56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3" name="Google Shape;8233;p56"/>
          <p:cNvGrpSpPr/>
          <p:nvPr/>
        </p:nvGrpSpPr>
        <p:grpSpPr>
          <a:xfrm>
            <a:off x="7154715" y="4038798"/>
            <a:ext cx="305798" cy="302554"/>
            <a:chOff x="-1182750" y="3962900"/>
            <a:chExt cx="294575" cy="291450"/>
          </a:xfrm>
        </p:grpSpPr>
        <p:sp>
          <p:nvSpPr>
            <p:cNvPr id="8234" name="Google Shape;8234;p56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56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56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56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56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56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56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1" name="Google Shape;8241;p56"/>
          <p:cNvGrpSpPr/>
          <p:nvPr/>
        </p:nvGrpSpPr>
        <p:grpSpPr>
          <a:xfrm>
            <a:off x="2465070" y="3269107"/>
            <a:ext cx="305824" cy="302554"/>
            <a:chOff x="-5611575" y="3272950"/>
            <a:chExt cx="294600" cy="291450"/>
          </a:xfrm>
        </p:grpSpPr>
        <p:sp>
          <p:nvSpPr>
            <p:cNvPr id="8242" name="Google Shape;8242;p56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56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56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56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56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7" name="Google Shape;8247;p56"/>
          <p:cNvGrpSpPr/>
          <p:nvPr/>
        </p:nvGrpSpPr>
        <p:grpSpPr>
          <a:xfrm>
            <a:off x="2465070" y="3641513"/>
            <a:ext cx="305824" cy="301724"/>
            <a:chOff x="-5613150" y="3632900"/>
            <a:chExt cx="294600" cy="290650"/>
          </a:xfrm>
        </p:grpSpPr>
        <p:sp>
          <p:nvSpPr>
            <p:cNvPr id="8248" name="Google Shape;8248;p56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56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0" name="Google Shape;8250;p56"/>
          <p:cNvGrpSpPr/>
          <p:nvPr/>
        </p:nvGrpSpPr>
        <p:grpSpPr>
          <a:xfrm>
            <a:off x="2473648" y="4038397"/>
            <a:ext cx="305824" cy="303359"/>
            <a:chOff x="-5613150" y="3991275"/>
            <a:chExt cx="294600" cy="292225"/>
          </a:xfrm>
        </p:grpSpPr>
        <p:sp>
          <p:nvSpPr>
            <p:cNvPr id="8251" name="Google Shape;8251;p56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56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56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56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56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56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56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56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56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0" name="Google Shape;8260;p56"/>
          <p:cNvGrpSpPr/>
          <p:nvPr/>
        </p:nvGrpSpPr>
        <p:grpSpPr>
          <a:xfrm>
            <a:off x="4399665" y="3269262"/>
            <a:ext cx="313350" cy="302243"/>
            <a:chOff x="-3768700" y="3253275"/>
            <a:chExt cx="301850" cy="291150"/>
          </a:xfrm>
        </p:grpSpPr>
        <p:sp>
          <p:nvSpPr>
            <p:cNvPr id="8261" name="Google Shape;8261;p56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56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56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4" name="Google Shape;8264;p56"/>
          <p:cNvGrpSpPr/>
          <p:nvPr/>
        </p:nvGrpSpPr>
        <p:grpSpPr>
          <a:xfrm>
            <a:off x="4402609" y="3649674"/>
            <a:ext cx="307459" cy="285400"/>
            <a:chOff x="-3808700" y="3628950"/>
            <a:chExt cx="296175" cy="274925"/>
          </a:xfrm>
        </p:grpSpPr>
        <p:sp>
          <p:nvSpPr>
            <p:cNvPr id="8265" name="Google Shape;8265;p56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56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56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8" name="Google Shape;8268;p56"/>
          <p:cNvGrpSpPr/>
          <p:nvPr/>
        </p:nvGrpSpPr>
        <p:grpSpPr>
          <a:xfrm>
            <a:off x="4449623" y="4038500"/>
            <a:ext cx="302399" cy="303151"/>
            <a:chOff x="-3771675" y="3971775"/>
            <a:chExt cx="291300" cy="292025"/>
          </a:xfrm>
        </p:grpSpPr>
        <p:sp>
          <p:nvSpPr>
            <p:cNvPr id="8269" name="Google Shape;8269;p56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56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56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56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56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4" name="Google Shape;8274;p56"/>
          <p:cNvGrpSpPr/>
          <p:nvPr/>
        </p:nvGrpSpPr>
        <p:grpSpPr>
          <a:xfrm>
            <a:off x="6368398" y="3304751"/>
            <a:ext cx="302995" cy="231263"/>
            <a:chOff x="-1951475" y="3273100"/>
            <a:chExt cx="291875" cy="222775"/>
          </a:xfrm>
        </p:grpSpPr>
        <p:sp>
          <p:nvSpPr>
            <p:cNvPr id="8275" name="Google Shape;8275;p56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56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56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8" name="Google Shape;8278;p56"/>
          <p:cNvGrpSpPr/>
          <p:nvPr/>
        </p:nvGrpSpPr>
        <p:grpSpPr>
          <a:xfrm>
            <a:off x="6366582" y="3641095"/>
            <a:ext cx="306629" cy="302554"/>
            <a:chOff x="-1951475" y="3597450"/>
            <a:chExt cx="295375" cy="291450"/>
          </a:xfrm>
        </p:grpSpPr>
        <p:sp>
          <p:nvSpPr>
            <p:cNvPr id="8279" name="Google Shape;8279;p56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56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56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56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3" name="Google Shape;8283;p56"/>
          <p:cNvGrpSpPr/>
          <p:nvPr/>
        </p:nvGrpSpPr>
        <p:grpSpPr>
          <a:xfrm>
            <a:off x="6368205" y="4038798"/>
            <a:ext cx="320539" cy="302554"/>
            <a:chOff x="-1960150" y="3956600"/>
            <a:chExt cx="308775" cy="291450"/>
          </a:xfrm>
        </p:grpSpPr>
        <p:sp>
          <p:nvSpPr>
            <p:cNvPr id="8284" name="Google Shape;8284;p56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56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6" name="Google Shape;8286;p56"/>
          <p:cNvGrpSpPr/>
          <p:nvPr/>
        </p:nvGrpSpPr>
        <p:grpSpPr>
          <a:xfrm>
            <a:off x="7547604" y="3268702"/>
            <a:ext cx="303359" cy="303359"/>
            <a:chOff x="-804700" y="3226500"/>
            <a:chExt cx="292225" cy="292225"/>
          </a:xfrm>
        </p:grpSpPr>
        <p:sp>
          <p:nvSpPr>
            <p:cNvPr id="8287" name="Google Shape;8287;p56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56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56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56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56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56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56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4" name="Google Shape;8294;p56"/>
          <p:cNvGrpSpPr/>
          <p:nvPr/>
        </p:nvGrpSpPr>
        <p:grpSpPr>
          <a:xfrm>
            <a:off x="2860141" y="3268692"/>
            <a:ext cx="303359" cy="303385"/>
            <a:chOff x="-5251625" y="3272950"/>
            <a:chExt cx="292225" cy="292250"/>
          </a:xfrm>
        </p:grpSpPr>
        <p:sp>
          <p:nvSpPr>
            <p:cNvPr id="8295" name="Google Shape;8295;p56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56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56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8" name="Google Shape;8298;p56"/>
          <p:cNvGrpSpPr/>
          <p:nvPr/>
        </p:nvGrpSpPr>
        <p:grpSpPr>
          <a:xfrm>
            <a:off x="2857689" y="3640488"/>
            <a:ext cx="308264" cy="303774"/>
            <a:chOff x="-5254775" y="3631325"/>
            <a:chExt cx="296950" cy="292625"/>
          </a:xfrm>
        </p:grpSpPr>
        <p:sp>
          <p:nvSpPr>
            <p:cNvPr id="8299" name="Google Shape;8299;p56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56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56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56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56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56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56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6" name="Google Shape;8306;p56"/>
          <p:cNvGrpSpPr/>
          <p:nvPr/>
        </p:nvGrpSpPr>
        <p:grpSpPr>
          <a:xfrm>
            <a:off x="2869122" y="4038397"/>
            <a:ext cx="302554" cy="303359"/>
            <a:chOff x="-5251625" y="3991275"/>
            <a:chExt cx="291450" cy="292225"/>
          </a:xfrm>
        </p:grpSpPr>
        <p:sp>
          <p:nvSpPr>
            <p:cNvPr id="8307" name="Google Shape;8307;p56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56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56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56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56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2" name="Google Shape;8312;p56"/>
          <p:cNvGrpSpPr/>
          <p:nvPr/>
        </p:nvGrpSpPr>
        <p:grpSpPr>
          <a:xfrm>
            <a:off x="4844953" y="3269119"/>
            <a:ext cx="230614" cy="302528"/>
            <a:chOff x="-3365275" y="3253275"/>
            <a:chExt cx="222150" cy="291425"/>
          </a:xfrm>
        </p:grpSpPr>
        <p:sp>
          <p:nvSpPr>
            <p:cNvPr id="8313" name="Google Shape;8313;p56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56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5" name="Google Shape;8315;p56"/>
          <p:cNvGrpSpPr/>
          <p:nvPr/>
        </p:nvGrpSpPr>
        <p:grpSpPr>
          <a:xfrm>
            <a:off x="4826163" y="3640279"/>
            <a:ext cx="268193" cy="304189"/>
            <a:chOff x="-3383375" y="3611625"/>
            <a:chExt cx="258350" cy="293025"/>
          </a:xfrm>
        </p:grpSpPr>
        <p:sp>
          <p:nvSpPr>
            <p:cNvPr id="8316" name="Google Shape;8316;p56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56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8" name="Google Shape;8318;p56"/>
          <p:cNvGrpSpPr/>
          <p:nvPr/>
        </p:nvGrpSpPr>
        <p:grpSpPr>
          <a:xfrm>
            <a:off x="4871114" y="4038799"/>
            <a:ext cx="195448" cy="302554"/>
            <a:chOff x="-3347950" y="3971575"/>
            <a:chExt cx="188275" cy="291450"/>
          </a:xfrm>
        </p:grpSpPr>
        <p:sp>
          <p:nvSpPr>
            <p:cNvPr id="8319" name="Google Shape;8319;p56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56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56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2" name="Google Shape;8322;p56"/>
          <p:cNvGrpSpPr/>
          <p:nvPr/>
        </p:nvGrpSpPr>
        <p:grpSpPr>
          <a:xfrm>
            <a:off x="6777113" y="3268288"/>
            <a:ext cx="268193" cy="304189"/>
            <a:chOff x="-1575775" y="3238300"/>
            <a:chExt cx="258350" cy="293025"/>
          </a:xfrm>
        </p:grpSpPr>
        <p:sp>
          <p:nvSpPr>
            <p:cNvPr id="8323" name="Google Shape;8323;p56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56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56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56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56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8" name="Google Shape;8328;p56"/>
          <p:cNvGrpSpPr/>
          <p:nvPr/>
        </p:nvGrpSpPr>
        <p:grpSpPr>
          <a:xfrm>
            <a:off x="6758700" y="3639474"/>
            <a:ext cx="305020" cy="305798"/>
            <a:chOff x="-1591550" y="3597475"/>
            <a:chExt cx="293825" cy="294575"/>
          </a:xfrm>
        </p:grpSpPr>
        <p:sp>
          <p:nvSpPr>
            <p:cNvPr id="8329" name="Google Shape;8329;p56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56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56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2" name="Google Shape;8332;p56"/>
          <p:cNvGrpSpPr/>
          <p:nvPr/>
        </p:nvGrpSpPr>
        <p:grpSpPr>
          <a:xfrm>
            <a:off x="6767694" y="4046155"/>
            <a:ext cx="304189" cy="287839"/>
            <a:chOff x="-1592325" y="3957400"/>
            <a:chExt cx="293025" cy="277275"/>
          </a:xfrm>
        </p:grpSpPr>
        <p:sp>
          <p:nvSpPr>
            <p:cNvPr id="8333" name="Google Shape;8333;p56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56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56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56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7" name="Google Shape;8337;p56"/>
          <p:cNvGrpSpPr/>
          <p:nvPr/>
        </p:nvGrpSpPr>
        <p:grpSpPr>
          <a:xfrm>
            <a:off x="7566005" y="3640694"/>
            <a:ext cx="266558" cy="303359"/>
            <a:chOff x="-778700" y="3612425"/>
            <a:chExt cx="256775" cy="292225"/>
          </a:xfrm>
        </p:grpSpPr>
        <p:sp>
          <p:nvSpPr>
            <p:cNvPr id="8338" name="Google Shape;8338;p56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56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56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56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56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56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4" name="Google Shape;8344;p56"/>
          <p:cNvGrpSpPr/>
          <p:nvPr/>
        </p:nvGrpSpPr>
        <p:grpSpPr>
          <a:xfrm>
            <a:off x="2080850" y="1641166"/>
            <a:ext cx="294442" cy="295215"/>
            <a:chOff x="6679825" y="2693700"/>
            <a:chExt cx="257875" cy="258575"/>
          </a:xfrm>
        </p:grpSpPr>
        <p:sp>
          <p:nvSpPr>
            <p:cNvPr id="8345" name="Google Shape;8345;p56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56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7" name="Google Shape;8347;p56"/>
          <p:cNvGrpSpPr/>
          <p:nvPr/>
        </p:nvGrpSpPr>
        <p:grpSpPr>
          <a:xfrm>
            <a:off x="2073922" y="1998089"/>
            <a:ext cx="302373" cy="300011"/>
            <a:chOff x="6790450" y="3119050"/>
            <a:chExt cx="262750" cy="260675"/>
          </a:xfrm>
        </p:grpSpPr>
        <p:sp>
          <p:nvSpPr>
            <p:cNvPr id="8348" name="Google Shape;8348;p56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56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0" name="Google Shape;8350;p56"/>
          <p:cNvGrpSpPr/>
          <p:nvPr/>
        </p:nvGrpSpPr>
        <p:grpSpPr>
          <a:xfrm>
            <a:off x="6586588" y="4426561"/>
            <a:ext cx="245642" cy="279461"/>
            <a:chOff x="7728464" y="1561258"/>
            <a:chExt cx="349719" cy="397866"/>
          </a:xfrm>
        </p:grpSpPr>
        <p:sp>
          <p:nvSpPr>
            <p:cNvPr id="8351" name="Google Shape;8351;p56"/>
            <p:cNvSpPr/>
            <p:nvPr/>
          </p:nvSpPr>
          <p:spPr>
            <a:xfrm>
              <a:off x="7891642" y="1678585"/>
              <a:ext cx="23354" cy="23333"/>
            </a:xfrm>
            <a:custGeom>
              <a:rect b="b" l="l" r="r" t="t"/>
              <a:pathLst>
                <a:path extrusionOk="0" h="1118" w="1119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56"/>
            <p:cNvSpPr/>
            <p:nvPr/>
          </p:nvSpPr>
          <p:spPr>
            <a:xfrm>
              <a:off x="7728464" y="1561258"/>
              <a:ext cx="349719" cy="397866"/>
            </a:xfrm>
            <a:custGeom>
              <a:rect b="b" l="l" r="r" t="t"/>
              <a:pathLst>
                <a:path extrusionOk="0" h="19064" w="16757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3" name="Google Shape;8353;p56"/>
          <p:cNvGrpSpPr/>
          <p:nvPr/>
        </p:nvGrpSpPr>
        <p:grpSpPr>
          <a:xfrm>
            <a:off x="5089198" y="4426561"/>
            <a:ext cx="279490" cy="279461"/>
            <a:chOff x="5611350" y="1561258"/>
            <a:chExt cx="397907" cy="397866"/>
          </a:xfrm>
        </p:grpSpPr>
        <p:sp>
          <p:nvSpPr>
            <p:cNvPr id="8354" name="Google Shape;8354;p56"/>
            <p:cNvSpPr/>
            <p:nvPr/>
          </p:nvSpPr>
          <p:spPr>
            <a:xfrm>
              <a:off x="5713589" y="1812337"/>
              <a:ext cx="38443" cy="39653"/>
            </a:xfrm>
            <a:custGeom>
              <a:rect b="b" l="l" r="r" t="t"/>
              <a:pathLst>
                <a:path extrusionOk="0" h="1900" w="1842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56"/>
            <p:cNvSpPr/>
            <p:nvPr/>
          </p:nvSpPr>
          <p:spPr>
            <a:xfrm>
              <a:off x="5830124" y="1789047"/>
              <a:ext cx="38505" cy="39653"/>
            </a:xfrm>
            <a:custGeom>
              <a:rect b="b" l="l" r="r" t="t"/>
              <a:pathLst>
                <a:path extrusionOk="0" h="1900" w="1845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56"/>
            <p:cNvSpPr/>
            <p:nvPr/>
          </p:nvSpPr>
          <p:spPr>
            <a:xfrm>
              <a:off x="5611350" y="1561258"/>
              <a:ext cx="397907" cy="397866"/>
            </a:xfrm>
            <a:custGeom>
              <a:rect b="b" l="l" r="r" t="t"/>
              <a:pathLst>
                <a:path extrusionOk="0" h="19064" w="19066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56"/>
            <p:cNvSpPr/>
            <p:nvPr/>
          </p:nvSpPr>
          <p:spPr>
            <a:xfrm>
              <a:off x="5775341" y="1669507"/>
              <a:ext cx="93247" cy="41531"/>
            </a:xfrm>
            <a:custGeom>
              <a:rect b="b" l="l" r="r" t="t"/>
              <a:pathLst>
                <a:path extrusionOk="0" h="1990" w="4468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8" name="Google Shape;8358;p56"/>
          <p:cNvGrpSpPr/>
          <p:nvPr/>
        </p:nvGrpSpPr>
        <p:grpSpPr>
          <a:xfrm>
            <a:off x="5463566" y="4496683"/>
            <a:ext cx="279439" cy="139217"/>
            <a:chOff x="6140660" y="1661097"/>
            <a:chExt cx="397835" cy="198202"/>
          </a:xfrm>
        </p:grpSpPr>
        <p:sp>
          <p:nvSpPr>
            <p:cNvPr id="8359" name="Google Shape;8359;p56"/>
            <p:cNvSpPr/>
            <p:nvPr/>
          </p:nvSpPr>
          <p:spPr>
            <a:xfrm>
              <a:off x="6281298" y="1707719"/>
              <a:ext cx="58290" cy="151579"/>
            </a:xfrm>
            <a:custGeom>
              <a:rect b="b" l="l" r="r" t="t"/>
              <a:pathLst>
                <a:path extrusionOk="0" h="7263" w="2793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56"/>
            <p:cNvSpPr/>
            <p:nvPr/>
          </p:nvSpPr>
          <p:spPr>
            <a:xfrm>
              <a:off x="6480225" y="1742675"/>
              <a:ext cx="58269" cy="58332"/>
            </a:xfrm>
            <a:custGeom>
              <a:rect b="b" l="l" r="r" t="t"/>
              <a:pathLst>
                <a:path extrusionOk="0" h="2795" w="2792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56"/>
            <p:cNvSpPr/>
            <p:nvPr/>
          </p:nvSpPr>
          <p:spPr>
            <a:xfrm>
              <a:off x="6352004" y="1661097"/>
              <a:ext cx="129206" cy="198202"/>
            </a:xfrm>
            <a:custGeom>
              <a:rect b="b" l="l" r="r" t="t"/>
              <a:pathLst>
                <a:path extrusionOk="0" h="9497" w="6191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56"/>
            <p:cNvSpPr/>
            <p:nvPr/>
          </p:nvSpPr>
          <p:spPr>
            <a:xfrm>
              <a:off x="6140660" y="1661097"/>
              <a:ext cx="129185" cy="198202"/>
            </a:xfrm>
            <a:custGeom>
              <a:rect b="b" l="l" r="r" t="t"/>
              <a:pathLst>
                <a:path extrusionOk="0" h="9497" w="619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3" name="Google Shape;8363;p56"/>
          <p:cNvGrpSpPr/>
          <p:nvPr/>
        </p:nvGrpSpPr>
        <p:grpSpPr>
          <a:xfrm>
            <a:off x="5837882" y="4426561"/>
            <a:ext cx="279490" cy="279461"/>
            <a:chOff x="6669907" y="1561258"/>
            <a:chExt cx="397907" cy="397866"/>
          </a:xfrm>
        </p:grpSpPr>
        <p:sp>
          <p:nvSpPr>
            <p:cNvPr id="8364" name="Google Shape;8364;p56"/>
            <p:cNvSpPr/>
            <p:nvPr/>
          </p:nvSpPr>
          <p:spPr>
            <a:xfrm>
              <a:off x="6950454" y="1655253"/>
              <a:ext cx="23312" cy="23354"/>
            </a:xfrm>
            <a:custGeom>
              <a:rect b="b" l="l" r="r" t="t"/>
              <a:pathLst>
                <a:path extrusionOk="0" h="1119" w="1117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56"/>
            <p:cNvSpPr/>
            <p:nvPr/>
          </p:nvSpPr>
          <p:spPr>
            <a:xfrm>
              <a:off x="6740633" y="1725228"/>
              <a:ext cx="36919" cy="39632"/>
            </a:xfrm>
            <a:custGeom>
              <a:rect b="b" l="l" r="r" t="t"/>
              <a:pathLst>
                <a:path extrusionOk="0" h="1899" w="1769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56"/>
            <p:cNvSpPr/>
            <p:nvPr/>
          </p:nvSpPr>
          <p:spPr>
            <a:xfrm>
              <a:off x="6763944" y="1725228"/>
              <a:ext cx="209827" cy="139892"/>
            </a:xfrm>
            <a:custGeom>
              <a:rect b="b" l="l" r="r" t="t"/>
              <a:pathLst>
                <a:path extrusionOk="0" h="6703" w="10054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56"/>
            <p:cNvSpPr/>
            <p:nvPr/>
          </p:nvSpPr>
          <p:spPr>
            <a:xfrm>
              <a:off x="6669907" y="1561258"/>
              <a:ext cx="397907" cy="397866"/>
            </a:xfrm>
            <a:custGeom>
              <a:rect b="b" l="l" r="r" t="t"/>
              <a:pathLst>
                <a:path extrusionOk="0" h="19064" w="19066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56"/>
            <p:cNvSpPr/>
            <p:nvPr/>
          </p:nvSpPr>
          <p:spPr>
            <a:xfrm>
              <a:off x="6960158" y="1725228"/>
              <a:ext cx="36940" cy="39632"/>
            </a:xfrm>
            <a:custGeom>
              <a:rect b="b" l="l" r="r" t="t"/>
              <a:pathLst>
                <a:path extrusionOk="0" h="1899" w="177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9" name="Google Shape;8369;p56"/>
          <p:cNvGrpSpPr/>
          <p:nvPr/>
        </p:nvGrpSpPr>
        <p:grpSpPr>
          <a:xfrm>
            <a:off x="6212250" y="4426561"/>
            <a:ext cx="279461" cy="279461"/>
            <a:chOff x="7199196" y="1561258"/>
            <a:chExt cx="397866" cy="397866"/>
          </a:xfrm>
        </p:grpSpPr>
        <p:sp>
          <p:nvSpPr>
            <p:cNvPr id="8370" name="Google Shape;8370;p56"/>
            <p:cNvSpPr/>
            <p:nvPr/>
          </p:nvSpPr>
          <p:spPr>
            <a:xfrm>
              <a:off x="7363167" y="1701896"/>
              <a:ext cx="69935" cy="69977"/>
            </a:xfrm>
            <a:custGeom>
              <a:rect b="b" l="l" r="r" t="t"/>
              <a:pathLst>
                <a:path extrusionOk="0" h="3353" w="3351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56"/>
            <p:cNvSpPr/>
            <p:nvPr/>
          </p:nvSpPr>
          <p:spPr>
            <a:xfrm>
              <a:off x="7316523" y="1655253"/>
              <a:ext cx="163203" cy="209869"/>
            </a:xfrm>
            <a:custGeom>
              <a:rect b="b" l="l" r="r" t="t"/>
              <a:pathLst>
                <a:path extrusionOk="0" h="10056" w="782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56"/>
            <p:cNvSpPr/>
            <p:nvPr/>
          </p:nvSpPr>
          <p:spPr>
            <a:xfrm>
              <a:off x="7199196" y="1561258"/>
              <a:ext cx="397866" cy="397866"/>
            </a:xfrm>
            <a:custGeom>
              <a:rect b="b" l="l" r="r" t="t"/>
              <a:pathLst>
                <a:path extrusionOk="0" h="19064" w="19064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3" name="Google Shape;8373;p56"/>
          <p:cNvGrpSpPr/>
          <p:nvPr/>
        </p:nvGrpSpPr>
        <p:grpSpPr>
          <a:xfrm>
            <a:off x="3592360" y="4468039"/>
            <a:ext cx="279490" cy="196505"/>
            <a:chOff x="3386036" y="1746339"/>
            <a:chExt cx="397907" cy="279762"/>
          </a:xfrm>
        </p:grpSpPr>
        <p:sp>
          <p:nvSpPr>
            <p:cNvPr id="8374" name="Google Shape;8374;p56"/>
            <p:cNvSpPr/>
            <p:nvPr/>
          </p:nvSpPr>
          <p:spPr>
            <a:xfrm>
              <a:off x="3561652" y="1848954"/>
              <a:ext cx="59646" cy="74506"/>
            </a:xfrm>
            <a:custGeom>
              <a:rect b="b" l="l" r="r" t="t"/>
              <a:pathLst>
                <a:path extrusionOk="0" h="3570" w="2858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56"/>
            <p:cNvSpPr/>
            <p:nvPr/>
          </p:nvSpPr>
          <p:spPr>
            <a:xfrm>
              <a:off x="3386036" y="1746339"/>
              <a:ext cx="397907" cy="279762"/>
            </a:xfrm>
            <a:custGeom>
              <a:rect b="b" l="l" r="r" t="t"/>
              <a:pathLst>
                <a:path extrusionOk="0" h="13405" w="19066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6" name="Google Shape;8376;p56"/>
          <p:cNvGrpSpPr/>
          <p:nvPr/>
        </p:nvGrpSpPr>
        <p:grpSpPr>
          <a:xfrm>
            <a:off x="4340466" y="4426546"/>
            <a:ext cx="279490" cy="279490"/>
            <a:chOff x="4417380" y="1687279"/>
            <a:chExt cx="397907" cy="397907"/>
          </a:xfrm>
        </p:grpSpPr>
        <p:sp>
          <p:nvSpPr>
            <p:cNvPr id="8377" name="Google Shape;8377;p56"/>
            <p:cNvSpPr/>
            <p:nvPr/>
          </p:nvSpPr>
          <p:spPr>
            <a:xfrm>
              <a:off x="4417380" y="1687279"/>
              <a:ext cx="397907" cy="397907"/>
            </a:xfrm>
            <a:custGeom>
              <a:rect b="b" l="l" r="r" t="t"/>
              <a:pathLst>
                <a:path extrusionOk="0" h="19066" w="19066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56"/>
            <p:cNvSpPr/>
            <p:nvPr/>
          </p:nvSpPr>
          <p:spPr>
            <a:xfrm>
              <a:off x="4492363" y="1768878"/>
              <a:ext cx="248270" cy="234704"/>
            </a:xfrm>
            <a:custGeom>
              <a:rect b="b" l="l" r="r" t="t"/>
              <a:pathLst>
                <a:path extrusionOk="0" h="11246" w="11896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9" name="Google Shape;8379;p56"/>
          <p:cNvGrpSpPr/>
          <p:nvPr/>
        </p:nvGrpSpPr>
        <p:grpSpPr>
          <a:xfrm>
            <a:off x="3218007" y="4426553"/>
            <a:ext cx="279476" cy="279476"/>
            <a:chOff x="2869999" y="1687279"/>
            <a:chExt cx="397887" cy="397887"/>
          </a:xfrm>
        </p:grpSpPr>
        <p:sp>
          <p:nvSpPr>
            <p:cNvPr id="8380" name="Google Shape;8380;p56"/>
            <p:cNvSpPr/>
            <p:nvPr/>
          </p:nvSpPr>
          <p:spPr>
            <a:xfrm>
              <a:off x="2994590" y="1833740"/>
              <a:ext cx="148657" cy="81685"/>
            </a:xfrm>
            <a:custGeom>
              <a:rect b="b" l="l" r="r" t="t"/>
              <a:pathLst>
                <a:path extrusionOk="0" h="3914" w="7123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56"/>
            <p:cNvSpPr/>
            <p:nvPr/>
          </p:nvSpPr>
          <p:spPr>
            <a:xfrm>
              <a:off x="2869999" y="1687279"/>
              <a:ext cx="397887" cy="397887"/>
            </a:xfrm>
            <a:custGeom>
              <a:rect b="b" l="l" r="r" t="t"/>
              <a:pathLst>
                <a:path extrusionOk="0" h="19065" w="19065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2" name="Google Shape;8382;p56"/>
          <p:cNvGrpSpPr/>
          <p:nvPr/>
        </p:nvGrpSpPr>
        <p:grpSpPr>
          <a:xfrm>
            <a:off x="3966728" y="4426817"/>
            <a:ext cx="278860" cy="278948"/>
            <a:chOff x="3902887" y="1687655"/>
            <a:chExt cx="397010" cy="397135"/>
          </a:xfrm>
        </p:grpSpPr>
        <p:sp>
          <p:nvSpPr>
            <p:cNvPr id="8383" name="Google Shape;8383;p56"/>
            <p:cNvSpPr/>
            <p:nvPr/>
          </p:nvSpPr>
          <p:spPr>
            <a:xfrm>
              <a:off x="4023345" y="1785845"/>
              <a:ext cx="156275" cy="200269"/>
            </a:xfrm>
            <a:custGeom>
              <a:rect b="b" l="l" r="r" t="t"/>
              <a:pathLst>
                <a:path extrusionOk="0" h="9596" w="7488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56"/>
            <p:cNvSpPr/>
            <p:nvPr/>
          </p:nvSpPr>
          <p:spPr>
            <a:xfrm>
              <a:off x="3902887" y="1687655"/>
              <a:ext cx="397010" cy="397135"/>
            </a:xfrm>
            <a:custGeom>
              <a:rect b="b" l="l" r="r" t="t"/>
              <a:pathLst>
                <a:path extrusionOk="0" h="19029" w="19023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5" name="Google Shape;8385;p56"/>
          <p:cNvGrpSpPr/>
          <p:nvPr/>
        </p:nvGrpSpPr>
        <p:grpSpPr>
          <a:xfrm>
            <a:off x="4714834" y="4426546"/>
            <a:ext cx="279490" cy="279490"/>
            <a:chOff x="4933458" y="1687279"/>
            <a:chExt cx="397907" cy="397907"/>
          </a:xfrm>
        </p:grpSpPr>
        <p:sp>
          <p:nvSpPr>
            <p:cNvPr id="8386" name="Google Shape;8386;p56"/>
            <p:cNvSpPr/>
            <p:nvPr/>
          </p:nvSpPr>
          <p:spPr>
            <a:xfrm>
              <a:off x="5071801" y="1766541"/>
              <a:ext cx="125867" cy="241215"/>
            </a:xfrm>
            <a:custGeom>
              <a:rect b="b" l="l" r="r" t="t"/>
              <a:pathLst>
                <a:path extrusionOk="0" h="11558" w="6031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56"/>
            <p:cNvSpPr/>
            <p:nvPr/>
          </p:nvSpPr>
          <p:spPr>
            <a:xfrm>
              <a:off x="4933458" y="1687279"/>
              <a:ext cx="397907" cy="397907"/>
            </a:xfrm>
            <a:custGeom>
              <a:rect b="b" l="l" r="r" t="t"/>
              <a:pathLst>
                <a:path extrusionOk="0" h="19066" w="19066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8" name="Google Shape;8388;p56"/>
          <p:cNvGrpSpPr/>
          <p:nvPr/>
        </p:nvGrpSpPr>
        <p:grpSpPr>
          <a:xfrm>
            <a:off x="2094198" y="4426553"/>
            <a:ext cx="279476" cy="279476"/>
            <a:chOff x="1379798" y="1723250"/>
            <a:chExt cx="397887" cy="397887"/>
          </a:xfrm>
        </p:grpSpPr>
        <p:sp>
          <p:nvSpPr>
            <p:cNvPr id="8389" name="Google Shape;8389;p56"/>
            <p:cNvSpPr/>
            <p:nvPr/>
          </p:nvSpPr>
          <p:spPr>
            <a:xfrm>
              <a:off x="1462169" y="1793977"/>
              <a:ext cx="23354" cy="23312"/>
            </a:xfrm>
            <a:custGeom>
              <a:rect b="b" l="l" r="r" t="t"/>
              <a:pathLst>
                <a:path extrusionOk="0" h="1117" w="1119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56"/>
            <p:cNvSpPr/>
            <p:nvPr/>
          </p:nvSpPr>
          <p:spPr>
            <a:xfrm>
              <a:off x="1379798" y="1723250"/>
              <a:ext cx="397887" cy="397887"/>
            </a:xfrm>
            <a:custGeom>
              <a:rect b="b" l="l" r="r" t="t"/>
              <a:pathLst>
                <a:path extrusionOk="0" h="19065" w="19065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56"/>
            <p:cNvSpPr/>
            <p:nvPr/>
          </p:nvSpPr>
          <p:spPr>
            <a:xfrm>
              <a:off x="1555413" y="1886846"/>
              <a:ext cx="139912" cy="163558"/>
            </a:xfrm>
            <a:custGeom>
              <a:rect b="b" l="l" r="r" t="t"/>
              <a:pathLst>
                <a:path extrusionOk="0" h="7837" w="6704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56"/>
            <p:cNvSpPr/>
            <p:nvPr/>
          </p:nvSpPr>
          <p:spPr>
            <a:xfrm>
              <a:off x="1462169" y="1887200"/>
              <a:ext cx="23354" cy="163203"/>
            </a:xfrm>
            <a:custGeom>
              <a:rect b="b" l="l" r="r" t="t"/>
              <a:pathLst>
                <a:path extrusionOk="0" h="7820" w="1119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3" name="Google Shape;8393;p56"/>
          <p:cNvGrpSpPr/>
          <p:nvPr/>
        </p:nvGrpSpPr>
        <p:grpSpPr>
          <a:xfrm>
            <a:off x="1345493" y="4426553"/>
            <a:ext cx="279490" cy="279476"/>
            <a:chOff x="266768" y="1721375"/>
            <a:chExt cx="397907" cy="397887"/>
          </a:xfrm>
        </p:grpSpPr>
        <p:sp>
          <p:nvSpPr>
            <p:cNvPr id="8394" name="Google Shape;8394;p56"/>
            <p:cNvSpPr/>
            <p:nvPr/>
          </p:nvSpPr>
          <p:spPr>
            <a:xfrm>
              <a:off x="454843" y="1791037"/>
              <a:ext cx="136218" cy="328222"/>
            </a:xfrm>
            <a:custGeom>
              <a:rect b="b" l="l" r="r" t="t"/>
              <a:pathLst>
                <a:path extrusionOk="0" h="15727" w="6527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56"/>
            <p:cNvSpPr/>
            <p:nvPr/>
          </p:nvSpPr>
          <p:spPr>
            <a:xfrm>
              <a:off x="266768" y="1721375"/>
              <a:ext cx="397907" cy="397887"/>
            </a:xfrm>
            <a:custGeom>
              <a:rect b="b" l="l" r="r" t="t"/>
              <a:pathLst>
                <a:path extrusionOk="0" h="19065" w="19066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6" name="Google Shape;8396;p56"/>
          <p:cNvGrpSpPr/>
          <p:nvPr/>
        </p:nvGrpSpPr>
        <p:grpSpPr>
          <a:xfrm>
            <a:off x="1719859" y="4426553"/>
            <a:ext cx="279461" cy="279476"/>
            <a:chOff x="864491" y="1723250"/>
            <a:chExt cx="397866" cy="397887"/>
          </a:xfrm>
        </p:grpSpPr>
        <p:sp>
          <p:nvSpPr>
            <p:cNvPr id="8397" name="Google Shape;8397;p56"/>
            <p:cNvSpPr/>
            <p:nvPr/>
          </p:nvSpPr>
          <p:spPr>
            <a:xfrm>
              <a:off x="935197" y="1793977"/>
              <a:ext cx="256451" cy="256430"/>
            </a:xfrm>
            <a:custGeom>
              <a:rect b="b" l="l" r="r" t="t"/>
              <a:pathLst>
                <a:path extrusionOk="0" h="12287" w="12288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56"/>
            <p:cNvSpPr/>
            <p:nvPr/>
          </p:nvSpPr>
          <p:spPr>
            <a:xfrm>
              <a:off x="1005109" y="1863910"/>
              <a:ext cx="116622" cy="116559"/>
            </a:xfrm>
            <a:custGeom>
              <a:rect b="b" l="l" r="r" t="t"/>
              <a:pathLst>
                <a:path extrusionOk="0" h="5585" w="5588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56"/>
            <p:cNvSpPr/>
            <p:nvPr/>
          </p:nvSpPr>
          <p:spPr>
            <a:xfrm>
              <a:off x="864491" y="1723250"/>
              <a:ext cx="397866" cy="397887"/>
            </a:xfrm>
            <a:custGeom>
              <a:rect b="b" l="l" r="r" t="t"/>
              <a:pathLst>
                <a:path extrusionOk="0" h="19065" w="19064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00" name="Google Shape;8400;p56"/>
          <p:cNvSpPr/>
          <p:nvPr/>
        </p:nvSpPr>
        <p:spPr>
          <a:xfrm>
            <a:off x="2468592" y="4451988"/>
            <a:ext cx="280329" cy="228637"/>
          </a:xfrm>
          <a:custGeom>
            <a:rect b="b" l="l" r="r" t="t"/>
            <a:pathLst>
              <a:path extrusionOk="0" h="15596" w="19122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01" name="Google Shape;8401;p56"/>
          <p:cNvGrpSpPr/>
          <p:nvPr/>
        </p:nvGrpSpPr>
        <p:grpSpPr>
          <a:xfrm>
            <a:off x="2843740" y="4426832"/>
            <a:ext cx="279388" cy="278918"/>
            <a:chOff x="2408992" y="1722875"/>
            <a:chExt cx="397761" cy="397093"/>
          </a:xfrm>
        </p:grpSpPr>
        <p:sp>
          <p:nvSpPr>
            <p:cNvPr id="8402" name="Google Shape;8402;p56"/>
            <p:cNvSpPr/>
            <p:nvPr/>
          </p:nvSpPr>
          <p:spPr>
            <a:xfrm>
              <a:off x="2492135" y="1827639"/>
              <a:ext cx="213667" cy="185326"/>
            </a:xfrm>
            <a:custGeom>
              <a:rect b="b" l="l" r="r" t="t"/>
              <a:pathLst>
                <a:path extrusionOk="0" h="8880" w="10238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56"/>
            <p:cNvSpPr/>
            <p:nvPr/>
          </p:nvSpPr>
          <p:spPr>
            <a:xfrm>
              <a:off x="2408992" y="1722875"/>
              <a:ext cx="397761" cy="397093"/>
            </a:xfrm>
            <a:custGeom>
              <a:rect b="b" l="l" r="r" t="t"/>
              <a:pathLst>
                <a:path extrusionOk="0" h="19027" w="19059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4" name="Google Shape;8404;p56"/>
          <p:cNvGrpSpPr/>
          <p:nvPr/>
        </p:nvGrpSpPr>
        <p:grpSpPr>
          <a:xfrm>
            <a:off x="6576454" y="2738015"/>
            <a:ext cx="257472" cy="292918"/>
            <a:chOff x="7660859" y="2571753"/>
            <a:chExt cx="366561" cy="417024"/>
          </a:xfrm>
        </p:grpSpPr>
        <p:sp>
          <p:nvSpPr>
            <p:cNvPr id="8405" name="Google Shape;8405;p56"/>
            <p:cNvSpPr/>
            <p:nvPr/>
          </p:nvSpPr>
          <p:spPr>
            <a:xfrm>
              <a:off x="7770506" y="2633631"/>
              <a:ext cx="147259" cy="146633"/>
            </a:xfrm>
            <a:custGeom>
              <a:rect b="b" l="l" r="r" t="t"/>
              <a:pathLst>
                <a:path extrusionOk="0" h="7026" w="7056">
                  <a:moveTo>
                    <a:pt x="4114" y="2928"/>
                  </a:moveTo>
                  <a:lnTo>
                    <a:pt x="4114" y="4099"/>
                  </a:lnTo>
                  <a:lnTo>
                    <a:pt x="2943" y="4099"/>
                  </a:lnTo>
                  <a:lnTo>
                    <a:pt x="2943" y="2928"/>
                  </a:lnTo>
                  <a:close/>
                  <a:moveTo>
                    <a:pt x="2354" y="1"/>
                  </a:moveTo>
                  <a:cubicBezTo>
                    <a:pt x="2032" y="1"/>
                    <a:pt x="1771" y="263"/>
                    <a:pt x="1771" y="586"/>
                  </a:cubicBezTo>
                  <a:lnTo>
                    <a:pt x="1771" y="1757"/>
                  </a:lnTo>
                  <a:lnTo>
                    <a:pt x="618" y="1757"/>
                  </a:lnTo>
                  <a:cubicBezTo>
                    <a:pt x="301" y="1757"/>
                    <a:pt x="31" y="1999"/>
                    <a:pt x="17" y="2314"/>
                  </a:cubicBezTo>
                  <a:cubicBezTo>
                    <a:pt x="1" y="2650"/>
                    <a:pt x="268" y="2928"/>
                    <a:pt x="600" y="2928"/>
                  </a:cubicBezTo>
                  <a:lnTo>
                    <a:pt x="1771" y="2928"/>
                  </a:lnTo>
                  <a:lnTo>
                    <a:pt x="1771" y="4099"/>
                  </a:lnTo>
                  <a:lnTo>
                    <a:pt x="618" y="4099"/>
                  </a:lnTo>
                  <a:cubicBezTo>
                    <a:pt x="301" y="4099"/>
                    <a:pt x="31" y="4341"/>
                    <a:pt x="17" y="4656"/>
                  </a:cubicBezTo>
                  <a:cubicBezTo>
                    <a:pt x="1" y="4992"/>
                    <a:pt x="268" y="5270"/>
                    <a:pt x="600" y="5270"/>
                  </a:cubicBezTo>
                  <a:lnTo>
                    <a:pt x="1771" y="5270"/>
                  </a:lnTo>
                  <a:lnTo>
                    <a:pt x="1771" y="6423"/>
                  </a:lnTo>
                  <a:cubicBezTo>
                    <a:pt x="1771" y="6738"/>
                    <a:pt x="2014" y="7011"/>
                    <a:pt x="2329" y="7025"/>
                  </a:cubicBezTo>
                  <a:cubicBezTo>
                    <a:pt x="2338" y="7025"/>
                    <a:pt x="2348" y="7025"/>
                    <a:pt x="2357" y="7025"/>
                  </a:cubicBezTo>
                  <a:cubicBezTo>
                    <a:pt x="2680" y="7025"/>
                    <a:pt x="2943" y="6764"/>
                    <a:pt x="2943" y="6441"/>
                  </a:cubicBezTo>
                  <a:lnTo>
                    <a:pt x="2943" y="5270"/>
                  </a:lnTo>
                  <a:lnTo>
                    <a:pt x="4114" y="5270"/>
                  </a:lnTo>
                  <a:lnTo>
                    <a:pt x="4114" y="6423"/>
                  </a:lnTo>
                  <a:cubicBezTo>
                    <a:pt x="4114" y="6738"/>
                    <a:pt x="4356" y="7011"/>
                    <a:pt x="4671" y="7025"/>
                  </a:cubicBezTo>
                  <a:cubicBezTo>
                    <a:pt x="4680" y="7025"/>
                    <a:pt x="4690" y="7025"/>
                    <a:pt x="4699" y="7025"/>
                  </a:cubicBezTo>
                  <a:cubicBezTo>
                    <a:pt x="5023" y="7025"/>
                    <a:pt x="5285" y="6764"/>
                    <a:pt x="5285" y="6441"/>
                  </a:cubicBezTo>
                  <a:lnTo>
                    <a:pt x="5285" y="5270"/>
                  </a:lnTo>
                  <a:lnTo>
                    <a:pt x="6456" y="5270"/>
                  </a:lnTo>
                  <a:cubicBezTo>
                    <a:pt x="6788" y="5270"/>
                    <a:pt x="7056" y="4992"/>
                    <a:pt x="7040" y="4656"/>
                  </a:cubicBezTo>
                  <a:cubicBezTo>
                    <a:pt x="7025" y="4341"/>
                    <a:pt x="6753" y="4099"/>
                    <a:pt x="6438" y="4099"/>
                  </a:cubicBezTo>
                  <a:lnTo>
                    <a:pt x="5285" y="4099"/>
                  </a:lnTo>
                  <a:lnTo>
                    <a:pt x="5285" y="2928"/>
                  </a:lnTo>
                  <a:lnTo>
                    <a:pt x="6438" y="2928"/>
                  </a:lnTo>
                  <a:cubicBezTo>
                    <a:pt x="6753" y="2928"/>
                    <a:pt x="7025" y="2685"/>
                    <a:pt x="7040" y="2370"/>
                  </a:cubicBezTo>
                  <a:cubicBezTo>
                    <a:pt x="7056" y="2034"/>
                    <a:pt x="6788" y="1757"/>
                    <a:pt x="6456" y="1757"/>
                  </a:cubicBezTo>
                  <a:lnTo>
                    <a:pt x="5285" y="1757"/>
                  </a:lnTo>
                  <a:lnTo>
                    <a:pt x="5285" y="603"/>
                  </a:lnTo>
                  <a:cubicBezTo>
                    <a:pt x="5285" y="287"/>
                    <a:pt x="5042" y="16"/>
                    <a:pt x="4727" y="2"/>
                  </a:cubicBezTo>
                  <a:cubicBezTo>
                    <a:pt x="4717" y="1"/>
                    <a:pt x="4707" y="1"/>
                    <a:pt x="4696" y="1"/>
                  </a:cubicBezTo>
                  <a:cubicBezTo>
                    <a:pt x="4374" y="1"/>
                    <a:pt x="4114" y="263"/>
                    <a:pt x="4114" y="586"/>
                  </a:cubicBezTo>
                  <a:lnTo>
                    <a:pt x="4114" y="1757"/>
                  </a:lnTo>
                  <a:lnTo>
                    <a:pt x="2943" y="1757"/>
                  </a:lnTo>
                  <a:lnTo>
                    <a:pt x="2943" y="603"/>
                  </a:lnTo>
                  <a:cubicBezTo>
                    <a:pt x="2943" y="287"/>
                    <a:pt x="2700" y="16"/>
                    <a:pt x="2385" y="2"/>
                  </a:cubicBezTo>
                  <a:cubicBezTo>
                    <a:pt x="2375" y="1"/>
                    <a:pt x="2364" y="1"/>
                    <a:pt x="2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56"/>
            <p:cNvSpPr/>
            <p:nvPr/>
          </p:nvSpPr>
          <p:spPr>
            <a:xfrm>
              <a:off x="7730834" y="2792447"/>
              <a:ext cx="226648" cy="76781"/>
            </a:xfrm>
            <a:custGeom>
              <a:rect b="b" l="l" r="r" t="t"/>
              <a:pathLst>
                <a:path extrusionOk="0" h="3679" w="10860">
                  <a:moveTo>
                    <a:pt x="747" y="0"/>
                  </a:moveTo>
                  <a:cubicBezTo>
                    <a:pt x="280" y="0"/>
                    <a:pt x="0" y="520"/>
                    <a:pt x="258" y="910"/>
                  </a:cubicBezTo>
                  <a:cubicBezTo>
                    <a:pt x="1470" y="2730"/>
                    <a:pt x="3430" y="3678"/>
                    <a:pt x="5429" y="3678"/>
                  </a:cubicBezTo>
                  <a:cubicBezTo>
                    <a:pt x="7423" y="3678"/>
                    <a:pt x="9385" y="2733"/>
                    <a:pt x="10600" y="911"/>
                  </a:cubicBezTo>
                  <a:cubicBezTo>
                    <a:pt x="10860" y="523"/>
                    <a:pt x="10578" y="2"/>
                    <a:pt x="10116" y="2"/>
                  </a:cubicBezTo>
                  <a:cubicBezTo>
                    <a:pt x="10115" y="2"/>
                    <a:pt x="10114" y="2"/>
                    <a:pt x="10113" y="2"/>
                  </a:cubicBezTo>
                  <a:cubicBezTo>
                    <a:pt x="9924" y="2"/>
                    <a:pt x="9738" y="92"/>
                    <a:pt x="9625" y="262"/>
                  </a:cubicBezTo>
                  <a:cubicBezTo>
                    <a:pt x="8688" y="1668"/>
                    <a:pt x="7119" y="2507"/>
                    <a:pt x="5429" y="2507"/>
                  </a:cubicBezTo>
                  <a:cubicBezTo>
                    <a:pt x="3740" y="2507"/>
                    <a:pt x="2172" y="1668"/>
                    <a:pt x="1235" y="264"/>
                  </a:cubicBezTo>
                  <a:cubicBezTo>
                    <a:pt x="1125" y="101"/>
                    <a:pt x="94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56"/>
            <p:cNvSpPr/>
            <p:nvPr/>
          </p:nvSpPr>
          <p:spPr>
            <a:xfrm>
              <a:off x="7660859" y="2571753"/>
              <a:ext cx="366561" cy="417024"/>
            </a:xfrm>
            <a:custGeom>
              <a:rect b="b" l="l" r="r" t="t"/>
              <a:pathLst>
                <a:path extrusionOk="0" h="19982" w="17564">
                  <a:moveTo>
                    <a:pt x="14636" y="1169"/>
                  </a:moveTo>
                  <a:cubicBezTo>
                    <a:pt x="15587" y="1169"/>
                    <a:pt x="16392" y="1992"/>
                    <a:pt x="16392" y="2965"/>
                  </a:cubicBezTo>
                  <a:lnTo>
                    <a:pt x="16392" y="14674"/>
                  </a:lnTo>
                  <a:cubicBezTo>
                    <a:pt x="16392" y="15643"/>
                    <a:pt x="15607" y="16431"/>
                    <a:pt x="14636" y="16431"/>
                  </a:cubicBezTo>
                  <a:lnTo>
                    <a:pt x="11124" y="16431"/>
                  </a:lnTo>
                  <a:cubicBezTo>
                    <a:pt x="10967" y="16431"/>
                    <a:pt x="10816" y="16493"/>
                    <a:pt x="10707" y="16604"/>
                  </a:cubicBezTo>
                  <a:lnTo>
                    <a:pt x="8782" y="18561"/>
                  </a:lnTo>
                  <a:lnTo>
                    <a:pt x="6857" y="16604"/>
                  </a:lnTo>
                  <a:cubicBezTo>
                    <a:pt x="6748" y="16493"/>
                    <a:pt x="6597" y="16431"/>
                    <a:pt x="6440" y="16431"/>
                  </a:cubicBezTo>
                  <a:lnTo>
                    <a:pt x="2928" y="16431"/>
                  </a:lnTo>
                  <a:cubicBezTo>
                    <a:pt x="1959" y="16431"/>
                    <a:pt x="1172" y="15643"/>
                    <a:pt x="1172" y="14674"/>
                  </a:cubicBezTo>
                  <a:lnTo>
                    <a:pt x="1172" y="2965"/>
                  </a:lnTo>
                  <a:cubicBezTo>
                    <a:pt x="1172" y="1992"/>
                    <a:pt x="1977" y="1169"/>
                    <a:pt x="2928" y="1169"/>
                  </a:cubicBezTo>
                  <a:close/>
                  <a:moveTo>
                    <a:pt x="2928" y="0"/>
                  </a:moveTo>
                  <a:cubicBezTo>
                    <a:pt x="1310" y="0"/>
                    <a:pt x="1" y="1346"/>
                    <a:pt x="1" y="2965"/>
                  </a:cubicBezTo>
                  <a:lnTo>
                    <a:pt x="1" y="14674"/>
                  </a:lnTo>
                  <a:cubicBezTo>
                    <a:pt x="1" y="16291"/>
                    <a:pt x="1312" y="17600"/>
                    <a:pt x="2928" y="17600"/>
                  </a:cubicBezTo>
                  <a:lnTo>
                    <a:pt x="6196" y="17600"/>
                  </a:lnTo>
                  <a:lnTo>
                    <a:pt x="8365" y="19806"/>
                  </a:lnTo>
                  <a:cubicBezTo>
                    <a:pt x="8474" y="19919"/>
                    <a:pt x="8625" y="19981"/>
                    <a:pt x="8782" y="19981"/>
                  </a:cubicBezTo>
                  <a:cubicBezTo>
                    <a:pt x="8940" y="19981"/>
                    <a:pt x="9090" y="19919"/>
                    <a:pt x="9200" y="19806"/>
                  </a:cubicBezTo>
                  <a:lnTo>
                    <a:pt x="11370" y="17600"/>
                  </a:lnTo>
                  <a:lnTo>
                    <a:pt x="14636" y="17600"/>
                  </a:lnTo>
                  <a:cubicBezTo>
                    <a:pt x="16251" y="17600"/>
                    <a:pt x="17563" y="16287"/>
                    <a:pt x="17563" y="14674"/>
                  </a:cubicBezTo>
                  <a:lnTo>
                    <a:pt x="17563" y="2965"/>
                  </a:lnTo>
                  <a:cubicBezTo>
                    <a:pt x="17563" y="1348"/>
                    <a:pt x="16254" y="0"/>
                    <a:pt x="146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8" name="Google Shape;8408;p56"/>
          <p:cNvGrpSpPr/>
          <p:nvPr/>
        </p:nvGrpSpPr>
        <p:grpSpPr>
          <a:xfrm>
            <a:off x="5079333" y="2738015"/>
            <a:ext cx="292918" cy="292918"/>
            <a:chOff x="5566722" y="2571753"/>
            <a:chExt cx="417024" cy="417024"/>
          </a:xfrm>
        </p:grpSpPr>
        <p:sp>
          <p:nvSpPr>
            <p:cNvPr id="8409" name="Google Shape;8409;p56"/>
            <p:cNvSpPr/>
            <p:nvPr/>
          </p:nvSpPr>
          <p:spPr>
            <a:xfrm>
              <a:off x="5566722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9990" y="1171"/>
                  </a:moveTo>
                  <a:cubicBezTo>
                    <a:pt x="14855" y="1171"/>
                    <a:pt x="18810" y="5127"/>
                    <a:pt x="18810" y="9991"/>
                  </a:cubicBezTo>
                  <a:cubicBezTo>
                    <a:pt x="18810" y="14854"/>
                    <a:pt x="14855" y="18810"/>
                    <a:pt x="9990" y="18810"/>
                  </a:cubicBezTo>
                  <a:cubicBezTo>
                    <a:pt x="5127" y="18810"/>
                    <a:pt x="1170" y="14854"/>
                    <a:pt x="1170" y="9991"/>
                  </a:cubicBezTo>
                  <a:cubicBezTo>
                    <a:pt x="1170" y="5127"/>
                    <a:pt x="5127" y="1171"/>
                    <a:pt x="9990" y="1171"/>
                  </a:cubicBezTo>
                  <a:close/>
                  <a:moveTo>
                    <a:pt x="9990" y="0"/>
                  </a:moveTo>
                  <a:cubicBezTo>
                    <a:pt x="4488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0" y="19981"/>
                  </a:cubicBezTo>
                  <a:cubicBezTo>
                    <a:pt x="15492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56"/>
            <p:cNvSpPr/>
            <p:nvPr/>
          </p:nvSpPr>
          <p:spPr>
            <a:xfrm>
              <a:off x="5653037" y="2658069"/>
              <a:ext cx="207719" cy="243052"/>
            </a:xfrm>
            <a:custGeom>
              <a:rect b="b" l="l" r="r" t="t"/>
              <a:pathLst>
                <a:path extrusionOk="0" h="11646" w="9953">
                  <a:moveTo>
                    <a:pt x="8782" y="1300"/>
                  </a:moveTo>
                  <a:lnTo>
                    <a:pt x="8782" y="2448"/>
                  </a:lnTo>
                  <a:lnTo>
                    <a:pt x="4099" y="3384"/>
                  </a:lnTo>
                  <a:lnTo>
                    <a:pt x="4099" y="2236"/>
                  </a:lnTo>
                  <a:lnTo>
                    <a:pt x="8782" y="1300"/>
                  </a:lnTo>
                  <a:close/>
                  <a:moveTo>
                    <a:pt x="8782" y="7304"/>
                  </a:moveTo>
                  <a:lnTo>
                    <a:pt x="8782" y="8447"/>
                  </a:lnTo>
                  <a:cubicBezTo>
                    <a:pt x="8782" y="8766"/>
                    <a:pt x="8591" y="9047"/>
                    <a:pt x="8295" y="9165"/>
                  </a:cubicBezTo>
                  <a:cubicBezTo>
                    <a:pt x="8163" y="9218"/>
                    <a:pt x="7987" y="9306"/>
                    <a:pt x="7782" y="9306"/>
                  </a:cubicBezTo>
                  <a:cubicBezTo>
                    <a:pt x="7653" y="9306"/>
                    <a:pt x="7513" y="9271"/>
                    <a:pt x="7365" y="9171"/>
                  </a:cubicBezTo>
                  <a:cubicBezTo>
                    <a:pt x="6850" y="8824"/>
                    <a:pt x="6937" y="8042"/>
                    <a:pt x="7512" y="7812"/>
                  </a:cubicBezTo>
                  <a:lnTo>
                    <a:pt x="8782" y="7304"/>
                  </a:lnTo>
                  <a:close/>
                  <a:moveTo>
                    <a:pt x="2928" y="8475"/>
                  </a:moveTo>
                  <a:lnTo>
                    <a:pt x="2928" y="9618"/>
                  </a:lnTo>
                  <a:cubicBezTo>
                    <a:pt x="2928" y="9937"/>
                    <a:pt x="2737" y="10218"/>
                    <a:pt x="2442" y="10336"/>
                  </a:cubicBezTo>
                  <a:cubicBezTo>
                    <a:pt x="2308" y="10389"/>
                    <a:pt x="2132" y="10476"/>
                    <a:pt x="1928" y="10476"/>
                  </a:cubicBezTo>
                  <a:cubicBezTo>
                    <a:pt x="1799" y="10476"/>
                    <a:pt x="1659" y="10442"/>
                    <a:pt x="1511" y="10342"/>
                  </a:cubicBezTo>
                  <a:cubicBezTo>
                    <a:pt x="996" y="9993"/>
                    <a:pt x="1083" y="9213"/>
                    <a:pt x="1658" y="8983"/>
                  </a:cubicBezTo>
                  <a:lnTo>
                    <a:pt x="2928" y="8475"/>
                  </a:lnTo>
                  <a:close/>
                  <a:moveTo>
                    <a:pt x="9369" y="1"/>
                  </a:moveTo>
                  <a:cubicBezTo>
                    <a:pt x="9330" y="1"/>
                    <a:pt x="9291" y="4"/>
                    <a:pt x="9252" y="12"/>
                  </a:cubicBezTo>
                  <a:lnTo>
                    <a:pt x="3399" y="1182"/>
                  </a:lnTo>
                  <a:cubicBezTo>
                    <a:pt x="3124" y="1237"/>
                    <a:pt x="2928" y="1477"/>
                    <a:pt x="2928" y="1757"/>
                  </a:cubicBezTo>
                  <a:lnTo>
                    <a:pt x="2928" y="7214"/>
                  </a:lnTo>
                  <a:lnTo>
                    <a:pt x="1223" y="7897"/>
                  </a:lnTo>
                  <a:cubicBezTo>
                    <a:pt x="480" y="8192"/>
                    <a:pt x="0" y="8902"/>
                    <a:pt x="0" y="9701"/>
                  </a:cubicBezTo>
                  <a:cubicBezTo>
                    <a:pt x="0" y="10782"/>
                    <a:pt x="880" y="11645"/>
                    <a:pt x="1944" y="11645"/>
                  </a:cubicBezTo>
                  <a:cubicBezTo>
                    <a:pt x="2362" y="11645"/>
                    <a:pt x="2624" y="11523"/>
                    <a:pt x="2877" y="11423"/>
                  </a:cubicBezTo>
                  <a:cubicBezTo>
                    <a:pt x="3618" y="11125"/>
                    <a:pt x="4099" y="10418"/>
                    <a:pt x="4099" y="9618"/>
                  </a:cubicBezTo>
                  <a:lnTo>
                    <a:pt x="4099" y="4578"/>
                  </a:lnTo>
                  <a:lnTo>
                    <a:pt x="8782" y="3641"/>
                  </a:lnTo>
                  <a:lnTo>
                    <a:pt x="8782" y="6043"/>
                  </a:lnTo>
                  <a:lnTo>
                    <a:pt x="7076" y="6726"/>
                  </a:lnTo>
                  <a:cubicBezTo>
                    <a:pt x="6335" y="7023"/>
                    <a:pt x="5854" y="7731"/>
                    <a:pt x="5854" y="8530"/>
                  </a:cubicBezTo>
                  <a:cubicBezTo>
                    <a:pt x="5854" y="9611"/>
                    <a:pt x="6733" y="10476"/>
                    <a:pt x="7798" y="10476"/>
                  </a:cubicBezTo>
                  <a:cubicBezTo>
                    <a:pt x="8216" y="10476"/>
                    <a:pt x="8477" y="10354"/>
                    <a:pt x="8730" y="10251"/>
                  </a:cubicBezTo>
                  <a:cubicBezTo>
                    <a:pt x="9473" y="9956"/>
                    <a:pt x="9953" y="9247"/>
                    <a:pt x="9953" y="8447"/>
                  </a:cubicBezTo>
                  <a:lnTo>
                    <a:pt x="9953" y="586"/>
                  </a:lnTo>
                  <a:cubicBezTo>
                    <a:pt x="9953" y="410"/>
                    <a:pt x="9873" y="244"/>
                    <a:pt x="9739" y="133"/>
                  </a:cubicBezTo>
                  <a:cubicBezTo>
                    <a:pt x="9633" y="47"/>
                    <a:pt x="9503" y="1"/>
                    <a:pt x="93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1" name="Google Shape;8411;p56"/>
          <p:cNvGrpSpPr/>
          <p:nvPr/>
        </p:nvGrpSpPr>
        <p:grpSpPr>
          <a:xfrm>
            <a:off x="5453615" y="2811538"/>
            <a:ext cx="292910" cy="145873"/>
            <a:chOff x="6090251" y="2676413"/>
            <a:chExt cx="417014" cy="207677"/>
          </a:xfrm>
        </p:grpSpPr>
        <p:sp>
          <p:nvSpPr>
            <p:cNvPr id="8412" name="Google Shape;8412;p56"/>
            <p:cNvSpPr/>
            <p:nvPr/>
          </p:nvSpPr>
          <p:spPr>
            <a:xfrm>
              <a:off x="6237672" y="2725248"/>
              <a:ext cx="61086" cy="158842"/>
            </a:xfrm>
            <a:custGeom>
              <a:rect b="b" l="l" r="r" t="t"/>
              <a:pathLst>
                <a:path extrusionOk="0" h="7611" w="2927">
                  <a:moveTo>
                    <a:pt x="1463" y="1172"/>
                  </a:moveTo>
                  <a:cubicBezTo>
                    <a:pt x="1624" y="1172"/>
                    <a:pt x="1757" y="1303"/>
                    <a:pt x="1757" y="1465"/>
                  </a:cubicBezTo>
                  <a:lnTo>
                    <a:pt x="1757" y="6148"/>
                  </a:lnTo>
                  <a:cubicBezTo>
                    <a:pt x="1757" y="6309"/>
                    <a:pt x="1624" y="6440"/>
                    <a:pt x="1463" y="6440"/>
                  </a:cubicBezTo>
                  <a:cubicBezTo>
                    <a:pt x="1302" y="6440"/>
                    <a:pt x="1171" y="6309"/>
                    <a:pt x="1171" y="6148"/>
                  </a:cubicBezTo>
                  <a:lnTo>
                    <a:pt x="1171" y="1465"/>
                  </a:lnTo>
                  <a:cubicBezTo>
                    <a:pt x="1171" y="1303"/>
                    <a:pt x="1302" y="1172"/>
                    <a:pt x="1463" y="1172"/>
                  </a:cubicBezTo>
                  <a:close/>
                  <a:moveTo>
                    <a:pt x="1463" y="1"/>
                  </a:moveTo>
                  <a:cubicBezTo>
                    <a:pt x="657" y="1"/>
                    <a:pt x="0" y="657"/>
                    <a:pt x="0" y="1465"/>
                  </a:cubicBezTo>
                  <a:lnTo>
                    <a:pt x="0" y="6148"/>
                  </a:lnTo>
                  <a:cubicBezTo>
                    <a:pt x="0" y="6955"/>
                    <a:pt x="657" y="7611"/>
                    <a:pt x="1463" y="7611"/>
                  </a:cubicBezTo>
                  <a:cubicBezTo>
                    <a:pt x="2270" y="7611"/>
                    <a:pt x="2926" y="6955"/>
                    <a:pt x="2926" y="6148"/>
                  </a:cubicBezTo>
                  <a:lnTo>
                    <a:pt x="2926" y="1465"/>
                  </a:lnTo>
                  <a:cubicBezTo>
                    <a:pt x="2926" y="657"/>
                    <a:pt x="2270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56"/>
            <p:cNvSpPr/>
            <p:nvPr/>
          </p:nvSpPr>
          <p:spPr>
            <a:xfrm>
              <a:off x="6446178" y="2761915"/>
              <a:ext cx="61086" cy="61086"/>
            </a:xfrm>
            <a:custGeom>
              <a:rect b="b" l="l" r="r" t="t"/>
              <a:pathLst>
                <a:path extrusionOk="0" h="2927" w="2927">
                  <a:moveTo>
                    <a:pt x="1464" y="1171"/>
                  </a:moveTo>
                  <a:cubicBezTo>
                    <a:pt x="1625" y="1171"/>
                    <a:pt x="1756" y="1302"/>
                    <a:pt x="1756" y="1463"/>
                  </a:cubicBezTo>
                  <a:cubicBezTo>
                    <a:pt x="1756" y="1626"/>
                    <a:pt x="1625" y="1757"/>
                    <a:pt x="1464" y="1757"/>
                  </a:cubicBezTo>
                  <a:cubicBezTo>
                    <a:pt x="1303" y="1757"/>
                    <a:pt x="1170" y="1626"/>
                    <a:pt x="1170" y="1463"/>
                  </a:cubicBezTo>
                  <a:cubicBezTo>
                    <a:pt x="1170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cubicBezTo>
                    <a:pt x="1" y="2270"/>
                    <a:pt x="657" y="2926"/>
                    <a:pt x="1464" y="2926"/>
                  </a:cubicBezTo>
                  <a:cubicBezTo>
                    <a:pt x="2270" y="2926"/>
                    <a:pt x="2927" y="2270"/>
                    <a:pt x="2927" y="1463"/>
                  </a:cubicBez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56"/>
            <p:cNvSpPr/>
            <p:nvPr/>
          </p:nvSpPr>
          <p:spPr>
            <a:xfrm>
              <a:off x="6311758" y="2676413"/>
              <a:ext cx="135446" cy="207677"/>
            </a:xfrm>
            <a:custGeom>
              <a:rect b="b" l="l" r="r" t="t"/>
              <a:pathLst>
                <a:path extrusionOk="0" h="9951" w="6490">
                  <a:moveTo>
                    <a:pt x="1466" y="1171"/>
                  </a:moveTo>
                  <a:cubicBezTo>
                    <a:pt x="1627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6" y="3598"/>
                  </a:lnTo>
                  <a:cubicBezTo>
                    <a:pt x="4243" y="3541"/>
                    <a:pt x="4318" y="3512"/>
                    <a:pt x="4392" y="3512"/>
                  </a:cubicBezTo>
                  <a:cubicBezTo>
                    <a:pt x="4467" y="3512"/>
                    <a:pt x="4542" y="3541"/>
                    <a:pt x="4598" y="3598"/>
                  </a:cubicBezTo>
                  <a:cubicBezTo>
                    <a:pt x="4713" y="3712"/>
                    <a:pt x="4713" y="3897"/>
                    <a:pt x="4598" y="4012"/>
                  </a:cubicBezTo>
                  <a:lnTo>
                    <a:pt x="3247" y="5364"/>
                  </a:lnTo>
                  <a:lnTo>
                    <a:pt x="5221" y="8325"/>
                  </a:lnTo>
                  <a:cubicBezTo>
                    <a:pt x="5280" y="8414"/>
                    <a:pt x="5274" y="8500"/>
                    <a:pt x="5265" y="8546"/>
                  </a:cubicBezTo>
                  <a:cubicBezTo>
                    <a:pt x="5257" y="8591"/>
                    <a:pt x="5228" y="8674"/>
                    <a:pt x="5140" y="8732"/>
                  </a:cubicBezTo>
                  <a:cubicBezTo>
                    <a:pt x="5090" y="8764"/>
                    <a:pt x="5037" y="8780"/>
                    <a:pt x="4979" y="8780"/>
                  </a:cubicBezTo>
                  <a:cubicBezTo>
                    <a:pt x="4880" y="8780"/>
                    <a:pt x="4788" y="8732"/>
                    <a:pt x="4735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7" y="8782"/>
                    <a:pt x="1466" y="8782"/>
                  </a:cubicBezTo>
                  <a:cubicBezTo>
                    <a:pt x="1305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5" y="1171"/>
                    <a:pt x="1466" y="1171"/>
                  </a:cubicBezTo>
                  <a:close/>
                  <a:moveTo>
                    <a:pt x="1466" y="0"/>
                  </a:moveTo>
                  <a:cubicBezTo>
                    <a:pt x="659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9" y="9951"/>
                    <a:pt x="1466" y="9951"/>
                  </a:cubicBezTo>
                  <a:cubicBezTo>
                    <a:pt x="2272" y="9951"/>
                    <a:pt x="2929" y="9295"/>
                    <a:pt x="2929" y="8488"/>
                  </a:cubicBezTo>
                  <a:lnTo>
                    <a:pt x="2929" y="8053"/>
                  </a:lnTo>
                  <a:lnTo>
                    <a:pt x="3760" y="9300"/>
                  </a:lnTo>
                  <a:cubicBezTo>
                    <a:pt x="4032" y="9709"/>
                    <a:pt x="4487" y="9951"/>
                    <a:pt x="4979" y="9951"/>
                  </a:cubicBezTo>
                  <a:cubicBezTo>
                    <a:pt x="5269" y="9951"/>
                    <a:pt x="5548" y="9866"/>
                    <a:pt x="5789" y="9705"/>
                  </a:cubicBezTo>
                  <a:cubicBezTo>
                    <a:pt x="6114" y="9489"/>
                    <a:pt x="6336" y="9158"/>
                    <a:pt x="6413" y="8775"/>
                  </a:cubicBezTo>
                  <a:cubicBezTo>
                    <a:pt x="6490" y="8391"/>
                    <a:pt x="6412" y="8001"/>
                    <a:pt x="6196" y="7676"/>
                  </a:cubicBezTo>
                  <a:lnTo>
                    <a:pt x="4754" y="5512"/>
                  </a:lnTo>
                  <a:lnTo>
                    <a:pt x="5426" y="4840"/>
                  </a:lnTo>
                  <a:cubicBezTo>
                    <a:pt x="5998" y="4269"/>
                    <a:pt x="5998" y="3340"/>
                    <a:pt x="5426" y="2771"/>
                  </a:cubicBezTo>
                  <a:cubicBezTo>
                    <a:pt x="5142" y="2485"/>
                    <a:pt x="4767" y="2342"/>
                    <a:pt x="4392" y="2342"/>
                  </a:cubicBezTo>
                  <a:cubicBezTo>
                    <a:pt x="4017" y="2342"/>
                    <a:pt x="3642" y="2485"/>
                    <a:pt x="3357" y="2771"/>
                  </a:cubicBezTo>
                  <a:lnTo>
                    <a:pt x="2929" y="3199"/>
                  </a:lnTo>
                  <a:lnTo>
                    <a:pt x="2929" y="1463"/>
                  </a:lnTo>
                  <a:cubicBezTo>
                    <a:pt x="2929" y="657"/>
                    <a:pt x="2272" y="0"/>
                    <a:pt x="1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56"/>
            <p:cNvSpPr/>
            <p:nvPr/>
          </p:nvSpPr>
          <p:spPr>
            <a:xfrm>
              <a:off x="6090251" y="2676413"/>
              <a:ext cx="135405" cy="207677"/>
            </a:xfrm>
            <a:custGeom>
              <a:rect b="b" l="l" r="r" t="t"/>
              <a:pathLst>
                <a:path extrusionOk="0" h="9951" w="6488">
                  <a:moveTo>
                    <a:pt x="1464" y="1171"/>
                  </a:moveTo>
                  <a:cubicBezTo>
                    <a:pt x="1625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4" y="3598"/>
                  </a:lnTo>
                  <a:cubicBezTo>
                    <a:pt x="4241" y="3541"/>
                    <a:pt x="4316" y="3512"/>
                    <a:pt x="4391" y="3512"/>
                  </a:cubicBezTo>
                  <a:cubicBezTo>
                    <a:pt x="4466" y="3512"/>
                    <a:pt x="4541" y="3541"/>
                    <a:pt x="4598" y="3598"/>
                  </a:cubicBezTo>
                  <a:cubicBezTo>
                    <a:pt x="4712" y="3712"/>
                    <a:pt x="4712" y="3897"/>
                    <a:pt x="4598" y="4012"/>
                  </a:cubicBezTo>
                  <a:lnTo>
                    <a:pt x="3245" y="5364"/>
                  </a:lnTo>
                  <a:lnTo>
                    <a:pt x="5219" y="8325"/>
                  </a:lnTo>
                  <a:cubicBezTo>
                    <a:pt x="5278" y="8414"/>
                    <a:pt x="5272" y="8500"/>
                    <a:pt x="5264" y="8546"/>
                  </a:cubicBezTo>
                  <a:cubicBezTo>
                    <a:pt x="5255" y="8591"/>
                    <a:pt x="5226" y="8674"/>
                    <a:pt x="5138" y="8732"/>
                  </a:cubicBezTo>
                  <a:cubicBezTo>
                    <a:pt x="5090" y="8764"/>
                    <a:pt x="5035" y="8780"/>
                    <a:pt x="4977" y="8780"/>
                  </a:cubicBezTo>
                  <a:cubicBezTo>
                    <a:pt x="4878" y="8780"/>
                    <a:pt x="4788" y="8732"/>
                    <a:pt x="4733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5" y="8782"/>
                    <a:pt x="1464" y="8782"/>
                  </a:cubicBezTo>
                  <a:cubicBezTo>
                    <a:pt x="1303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7" y="9951"/>
                    <a:pt x="1464" y="9951"/>
                  </a:cubicBezTo>
                  <a:cubicBezTo>
                    <a:pt x="2270" y="9951"/>
                    <a:pt x="2927" y="9295"/>
                    <a:pt x="2927" y="8488"/>
                  </a:cubicBezTo>
                  <a:lnTo>
                    <a:pt x="2927" y="8053"/>
                  </a:lnTo>
                  <a:lnTo>
                    <a:pt x="3758" y="9300"/>
                  </a:lnTo>
                  <a:cubicBezTo>
                    <a:pt x="4031" y="9709"/>
                    <a:pt x="4485" y="9951"/>
                    <a:pt x="4977" y="9951"/>
                  </a:cubicBezTo>
                  <a:cubicBezTo>
                    <a:pt x="5267" y="9951"/>
                    <a:pt x="5548" y="9866"/>
                    <a:pt x="5787" y="9705"/>
                  </a:cubicBezTo>
                  <a:cubicBezTo>
                    <a:pt x="6113" y="9489"/>
                    <a:pt x="6336" y="9158"/>
                    <a:pt x="6412" y="8775"/>
                  </a:cubicBezTo>
                  <a:cubicBezTo>
                    <a:pt x="6488" y="8391"/>
                    <a:pt x="6410" y="8001"/>
                    <a:pt x="6194" y="7676"/>
                  </a:cubicBezTo>
                  <a:lnTo>
                    <a:pt x="4752" y="5512"/>
                  </a:lnTo>
                  <a:lnTo>
                    <a:pt x="5426" y="4840"/>
                  </a:lnTo>
                  <a:cubicBezTo>
                    <a:pt x="5996" y="4269"/>
                    <a:pt x="5996" y="3340"/>
                    <a:pt x="5426" y="2771"/>
                  </a:cubicBezTo>
                  <a:cubicBezTo>
                    <a:pt x="5141" y="2485"/>
                    <a:pt x="4766" y="2342"/>
                    <a:pt x="4391" y="2342"/>
                  </a:cubicBezTo>
                  <a:cubicBezTo>
                    <a:pt x="4016" y="2342"/>
                    <a:pt x="3641" y="2485"/>
                    <a:pt x="3357" y="2771"/>
                  </a:cubicBezTo>
                  <a:lnTo>
                    <a:pt x="2927" y="3199"/>
                  </a:lnTo>
                  <a:lnTo>
                    <a:pt x="2927" y="1463"/>
                  </a:ln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6" name="Google Shape;8416;p56"/>
          <p:cNvGrpSpPr/>
          <p:nvPr/>
        </p:nvGrpSpPr>
        <p:grpSpPr>
          <a:xfrm>
            <a:off x="6202172" y="2738015"/>
            <a:ext cx="292918" cy="292918"/>
            <a:chOff x="7137330" y="2571753"/>
            <a:chExt cx="417024" cy="417024"/>
          </a:xfrm>
        </p:grpSpPr>
        <p:sp>
          <p:nvSpPr>
            <p:cNvPr id="8417" name="Google Shape;8417;p56"/>
            <p:cNvSpPr/>
            <p:nvPr/>
          </p:nvSpPr>
          <p:spPr>
            <a:xfrm>
              <a:off x="7235854" y="2645840"/>
              <a:ext cx="219949" cy="268826"/>
            </a:xfrm>
            <a:custGeom>
              <a:rect b="b" l="l" r="r" t="t"/>
              <a:pathLst>
                <a:path extrusionOk="0" h="12881" w="10539">
                  <a:moveTo>
                    <a:pt x="5271" y="1172"/>
                  </a:moveTo>
                  <a:cubicBezTo>
                    <a:pt x="7530" y="1172"/>
                    <a:pt x="9368" y="3010"/>
                    <a:pt x="9368" y="5270"/>
                  </a:cubicBezTo>
                  <a:cubicBezTo>
                    <a:pt x="9368" y="6273"/>
                    <a:pt x="8717" y="7797"/>
                    <a:pt x="7624" y="9343"/>
                  </a:cubicBezTo>
                  <a:cubicBezTo>
                    <a:pt x="6513" y="10917"/>
                    <a:pt x="5536" y="11665"/>
                    <a:pt x="5271" y="11708"/>
                  </a:cubicBezTo>
                  <a:cubicBezTo>
                    <a:pt x="5004" y="11665"/>
                    <a:pt x="4029" y="10917"/>
                    <a:pt x="2916" y="9343"/>
                  </a:cubicBezTo>
                  <a:cubicBezTo>
                    <a:pt x="1825" y="7797"/>
                    <a:pt x="1172" y="6273"/>
                    <a:pt x="1172" y="5270"/>
                  </a:cubicBezTo>
                  <a:cubicBezTo>
                    <a:pt x="1172" y="3010"/>
                    <a:pt x="3010" y="1172"/>
                    <a:pt x="5271" y="1172"/>
                  </a:cubicBezTo>
                  <a:close/>
                  <a:moveTo>
                    <a:pt x="5271" y="1"/>
                  </a:moveTo>
                  <a:cubicBezTo>
                    <a:pt x="2366" y="1"/>
                    <a:pt x="1" y="2364"/>
                    <a:pt x="1" y="5270"/>
                  </a:cubicBezTo>
                  <a:cubicBezTo>
                    <a:pt x="1" y="7084"/>
                    <a:pt x="1409" y="9247"/>
                    <a:pt x="2014" y="10093"/>
                  </a:cubicBezTo>
                  <a:cubicBezTo>
                    <a:pt x="2481" y="10747"/>
                    <a:pt x="4098" y="12881"/>
                    <a:pt x="5271" y="12881"/>
                  </a:cubicBezTo>
                  <a:cubicBezTo>
                    <a:pt x="6444" y="12881"/>
                    <a:pt x="8059" y="10747"/>
                    <a:pt x="8528" y="10093"/>
                  </a:cubicBezTo>
                  <a:cubicBezTo>
                    <a:pt x="9133" y="9247"/>
                    <a:pt x="10539" y="7084"/>
                    <a:pt x="10539" y="5270"/>
                  </a:cubicBezTo>
                  <a:cubicBezTo>
                    <a:pt x="10539" y="2364"/>
                    <a:pt x="8175" y="1"/>
                    <a:pt x="5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56"/>
            <p:cNvSpPr/>
            <p:nvPr/>
          </p:nvSpPr>
          <p:spPr>
            <a:xfrm>
              <a:off x="7137330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9992" y="1171"/>
                  </a:moveTo>
                  <a:cubicBezTo>
                    <a:pt x="14855" y="1171"/>
                    <a:pt x="18812" y="5127"/>
                    <a:pt x="18812" y="9991"/>
                  </a:cubicBezTo>
                  <a:cubicBezTo>
                    <a:pt x="18812" y="14854"/>
                    <a:pt x="14855" y="18810"/>
                    <a:pt x="9992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2" y="1171"/>
                  </a:cubicBezTo>
                  <a:close/>
                  <a:moveTo>
                    <a:pt x="9992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1"/>
                    <a:pt x="4490" y="19981"/>
                    <a:pt x="9992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56"/>
            <p:cNvSpPr/>
            <p:nvPr/>
          </p:nvSpPr>
          <p:spPr>
            <a:xfrm>
              <a:off x="7284751" y="2694716"/>
              <a:ext cx="122173" cy="122194"/>
            </a:xfrm>
            <a:custGeom>
              <a:rect b="b" l="l" r="r" t="t"/>
              <a:pathLst>
                <a:path extrusionOk="0" h="5855" w="5854">
                  <a:moveTo>
                    <a:pt x="2928" y="1172"/>
                  </a:moveTo>
                  <a:cubicBezTo>
                    <a:pt x="3895" y="1172"/>
                    <a:pt x="4684" y="1959"/>
                    <a:pt x="4684" y="2928"/>
                  </a:cubicBezTo>
                  <a:cubicBezTo>
                    <a:pt x="4684" y="3896"/>
                    <a:pt x="3895" y="4683"/>
                    <a:pt x="2928" y="4683"/>
                  </a:cubicBezTo>
                  <a:cubicBezTo>
                    <a:pt x="1958" y="4683"/>
                    <a:pt x="1171" y="3896"/>
                    <a:pt x="1171" y="2928"/>
                  </a:cubicBezTo>
                  <a:cubicBezTo>
                    <a:pt x="2139" y="2928"/>
                    <a:pt x="2928" y="2139"/>
                    <a:pt x="2928" y="1172"/>
                  </a:cubicBezTo>
                  <a:close/>
                  <a:moveTo>
                    <a:pt x="2928" y="1"/>
                  </a:moveTo>
                  <a:cubicBezTo>
                    <a:pt x="2655" y="1"/>
                    <a:pt x="2374" y="47"/>
                    <a:pt x="2066" y="142"/>
                  </a:cubicBezTo>
                  <a:cubicBezTo>
                    <a:pt x="1732" y="245"/>
                    <a:pt x="1562" y="616"/>
                    <a:pt x="1704" y="936"/>
                  </a:cubicBezTo>
                  <a:cubicBezTo>
                    <a:pt x="1885" y="1345"/>
                    <a:pt x="1569" y="1756"/>
                    <a:pt x="1177" y="1756"/>
                  </a:cubicBezTo>
                  <a:cubicBezTo>
                    <a:pt x="1099" y="1756"/>
                    <a:pt x="1018" y="1740"/>
                    <a:pt x="938" y="1704"/>
                  </a:cubicBezTo>
                  <a:cubicBezTo>
                    <a:pt x="860" y="1670"/>
                    <a:pt x="780" y="1654"/>
                    <a:pt x="701" y="1654"/>
                  </a:cubicBezTo>
                  <a:cubicBezTo>
                    <a:pt x="453" y="1654"/>
                    <a:pt x="219" y="1813"/>
                    <a:pt x="142" y="2067"/>
                  </a:cubicBezTo>
                  <a:cubicBezTo>
                    <a:pt x="46" y="2373"/>
                    <a:pt x="0" y="2656"/>
                    <a:pt x="0" y="2928"/>
                  </a:cubicBezTo>
                  <a:cubicBezTo>
                    <a:pt x="0" y="4542"/>
                    <a:pt x="1313" y="5854"/>
                    <a:pt x="2928" y="5854"/>
                  </a:cubicBezTo>
                  <a:cubicBezTo>
                    <a:pt x="4541" y="5854"/>
                    <a:pt x="5854" y="4542"/>
                    <a:pt x="5854" y="2928"/>
                  </a:cubicBezTo>
                  <a:cubicBezTo>
                    <a:pt x="5854" y="1313"/>
                    <a:pt x="4541" y="1"/>
                    <a:pt x="29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0" name="Google Shape;8420;p56"/>
          <p:cNvGrpSpPr/>
          <p:nvPr/>
        </p:nvGrpSpPr>
        <p:grpSpPr>
          <a:xfrm>
            <a:off x="5827890" y="2738015"/>
            <a:ext cx="292918" cy="292918"/>
            <a:chOff x="6613801" y="2571753"/>
            <a:chExt cx="417024" cy="417024"/>
          </a:xfrm>
        </p:grpSpPr>
        <p:sp>
          <p:nvSpPr>
            <p:cNvPr id="8421" name="Google Shape;8421;p56"/>
            <p:cNvSpPr/>
            <p:nvPr/>
          </p:nvSpPr>
          <p:spPr>
            <a:xfrm>
              <a:off x="6613801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9991" y="1171"/>
                  </a:moveTo>
                  <a:cubicBezTo>
                    <a:pt x="14854" y="1171"/>
                    <a:pt x="18812" y="5127"/>
                    <a:pt x="18812" y="9991"/>
                  </a:cubicBezTo>
                  <a:cubicBezTo>
                    <a:pt x="18812" y="14854"/>
                    <a:pt x="14854" y="18810"/>
                    <a:pt x="9991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1" y="1171"/>
                  </a:cubicBezTo>
                  <a:close/>
                  <a:moveTo>
                    <a:pt x="9991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1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1" y="0"/>
                    <a:pt x="99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56"/>
            <p:cNvSpPr/>
            <p:nvPr/>
          </p:nvSpPr>
          <p:spPr>
            <a:xfrm>
              <a:off x="6663449" y="2645840"/>
              <a:ext cx="317704" cy="268826"/>
            </a:xfrm>
            <a:custGeom>
              <a:rect b="b" l="l" r="r" t="t"/>
              <a:pathLst>
                <a:path extrusionOk="0" h="12881" w="15223">
                  <a:moveTo>
                    <a:pt x="12295" y="1172"/>
                  </a:moveTo>
                  <a:cubicBezTo>
                    <a:pt x="12619" y="1172"/>
                    <a:pt x="12881" y="1435"/>
                    <a:pt x="12881" y="1757"/>
                  </a:cubicBezTo>
                  <a:cubicBezTo>
                    <a:pt x="12881" y="2079"/>
                    <a:pt x="12617" y="2343"/>
                    <a:pt x="12295" y="2343"/>
                  </a:cubicBezTo>
                  <a:cubicBezTo>
                    <a:pt x="11973" y="2343"/>
                    <a:pt x="11709" y="2079"/>
                    <a:pt x="11709" y="1757"/>
                  </a:cubicBezTo>
                  <a:cubicBezTo>
                    <a:pt x="11709" y="1435"/>
                    <a:pt x="11973" y="1172"/>
                    <a:pt x="12295" y="1172"/>
                  </a:cubicBezTo>
                  <a:close/>
                  <a:moveTo>
                    <a:pt x="2343" y="4685"/>
                  </a:moveTo>
                  <a:cubicBezTo>
                    <a:pt x="2592" y="4685"/>
                    <a:pt x="2827" y="4763"/>
                    <a:pt x="3022" y="4902"/>
                  </a:cubicBezTo>
                  <a:cubicBezTo>
                    <a:pt x="2330" y="5410"/>
                    <a:pt x="1821" y="6015"/>
                    <a:pt x="1513" y="6677"/>
                  </a:cubicBezTo>
                  <a:cubicBezTo>
                    <a:pt x="1301" y="6461"/>
                    <a:pt x="1173" y="6167"/>
                    <a:pt x="1173" y="5856"/>
                  </a:cubicBezTo>
                  <a:cubicBezTo>
                    <a:pt x="1173" y="5210"/>
                    <a:pt x="1697" y="4685"/>
                    <a:pt x="2343" y="4685"/>
                  </a:cubicBezTo>
                  <a:close/>
                  <a:moveTo>
                    <a:pt x="12881" y="4685"/>
                  </a:moveTo>
                  <a:cubicBezTo>
                    <a:pt x="13526" y="4685"/>
                    <a:pt x="14052" y="5208"/>
                    <a:pt x="14052" y="5854"/>
                  </a:cubicBezTo>
                  <a:cubicBezTo>
                    <a:pt x="14052" y="6167"/>
                    <a:pt x="13923" y="6461"/>
                    <a:pt x="13712" y="6677"/>
                  </a:cubicBezTo>
                  <a:cubicBezTo>
                    <a:pt x="13404" y="6015"/>
                    <a:pt x="12893" y="5410"/>
                    <a:pt x="12201" y="4902"/>
                  </a:cubicBezTo>
                  <a:cubicBezTo>
                    <a:pt x="12396" y="4763"/>
                    <a:pt x="12633" y="4685"/>
                    <a:pt x="12881" y="4685"/>
                  </a:cubicBezTo>
                  <a:close/>
                  <a:moveTo>
                    <a:pt x="7616" y="4685"/>
                  </a:moveTo>
                  <a:cubicBezTo>
                    <a:pt x="9058" y="4685"/>
                    <a:pt x="10407" y="5074"/>
                    <a:pt x="11416" y="5778"/>
                  </a:cubicBezTo>
                  <a:cubicBezTo>
                    <a:pt x="12360" y="6440"/>
                    <a:pt x="12881" y="7299"/>
                    <a:pt x="12881" y="8196"/>
                  </a:cubicBezTo>
                  <a:cubicBezTo>
                    <a:pt x="12881" y="9095"/>
                    <a:pt x="12360" y="9953"/>
                    <a:pt x="11416" y="10615"/>
                  </a:cubicBezTo>
                  <a:cubicBezTo>
                    <a:pt x="10407" y="11320"/>
                    <a:pt x="9056" y="11710"/>
                    <a:pt x="7612" y="11710"/>
                  </a:cubicBezTo>
                  <a:cubicBezTo>
                    <a:pt x="6167" y="11710"/>
                    <a:pt x="4816" y="11320"/>
                    <a:pt x="3807" y="10615"/>
                  </a:cubicBezTo>
                  <a:cubicBezTo>
                    <a:pt x="2863" y="9953"/>
                    <a:pt x="2343" y="9095"/>
                    <a:pt x="2343" y="8196"/>
                  </a:cubicBezTo>
                  <a:cubicBezTo>
                    <a:pt x="2343" y="7299"/>
                    <a:pt x="2863" y="6440"/>
                    <a:pt x="3807" y="5778"/>
                  </a:cubicBezTo>
                  <a:cubicBezTo>
                    <a:pt x="4816" y="5074"/>
                    <a:pt x="6165" y="4685"/>
                    <a:pt x="7609" y="4685"/>
                  </a:cubicBezTo>
                  <a:close/>
                  <a:moveTo>
                    <a:pt x="8782" y="0"/>
                  </a:moveTo>
                  <a:cubicBezTo>
                    <a:pt x="8538" y="0"/>
                    <a:pt x="8309" y="156"/>
                    <a:pt x="8228" y="402"/>
                  </a:cubicBezTo>
                  <a:lnTo>
                    <a:pt x="7186" y="3524"/>
                  </a:lnTo>
                  <a:cubicBezTo>
                    <a:pt x="6065" y="3576"/>
                    <a:pt x="4998" y="3836"/>
                    <a:pt x="4073" y="4276"/>
                  </a:cubicBezTo>
                  <a:cubicBezTo>
                    <a:pt x="3634" y="3797"/>
                    <a:pt x="3011" y="3514"/>
                    <a:pt x="2343" y="3514"/>
                  </a:cubicBezTo>
                  <a:cubicBezTo>
                    <a:pt x="1051" y="3514"/>
                    <a:pt x="0" y="4565"/>
                    <a:pt x="0" y="5856"/>
                  </a:cubicBezTo>
                  <a:cubicBezTo>
                    <a:pt x="0" y="6702"/>
                    <a:pt x="469" y="7478"/>
                    <a:pt x="1186" y="7889"/>
                  </a:cubicBezTo>
                  <a:cubicBezTo>
                    <a:pt x="1177" y="7991"/>
                    <a:pt x="1171" y="8094"/>
                    <a:pt x="1171" y="8196"/>
                  </a:cubicBezTo>
                  <a:cubicBezTo>
                    <a:pt x="1171" y="9488"/>
                    <a:pt x="1870" y="10687"/>
                    <a:pt x="3137" y="11573"/>
                  </a:cubicBezTo>
                  <a:cubicBezTo>
                    <a:pt x="4340" y="12415"/>
                    <a:pt x="5928" y="12881"/>
                    <a:pt x="7611" y="12881"/>
                  </a:cubicBezTo>
                  <a:cubicBezTo>
                    <a:pt x="9293" y="12881"/>
                    <a:pt x="10883" y="12415"/>
                    <a:pt x="12086" y="11573"/>
                  </a:cubicBezTo>
                  <a:cubicBezTo>
                    <a:pt x="13353" y="10687"/>
                    <a:pt x="14050" y="9488"/>
                    <a:pt x="14050" y="8196"/>
                  </a:cubicBezTo>
                  <a:cubicBezTo>
                    <a:pt x="14050" y="8094"/>
                    <a:pt x="14046" y="7991"/>
                    <a:pt x="14037" y="7889"/>
                  </a:cubicBezTo>
                  <a:cubicBezTo>
                    <a:pt x="14754" y="7478"/>
                    <a:pt x="15223" y="6702"/>
                    <a:pt x="15223" y="5856"/>
                  </a:cubicBezTo>
                  <a:cubicBezTo>
                    <a:pt x="15223" y="4565"/>
                    <a:pt x="14172" y="3514"/>
                    <a:pt x="12881" y="3514"/>
                  </a:cubicBezTo>
                  <a:cubicBezTo>
                    <a:pt x="12212" y="3514"/>
                    <a:pt x="11589" y="3797"/>
                    <a:pt x="11152" y="4276"/>
                  </a:cubicBezTo>
                  <a:cubicBezTo>
                    <a:pt x="10330" y="3885"/>
                    <a:pt x="9396" y="3636"/>
                    <a:pt x="8412" y="3549"/>
                  </a:cubicBezTo>
                  <a:lnTo>
                    <a:pt x="9153" y="1327"/>
                  </a:lnTo>
                  <a:lnTo>
                    <a:pt x="10540" y="1789"/>
                  </a:lnTo>
                  <a:cubicBezTo>
                    <a:pt x="10556" y="2742"/>
                    <a:pt x="11338" y="3514"/>
                    <a:pt x="12295" y="3514"/>
                  </a:cubicBezTo>
                  <a:cubicBezTo>
                    <a:pt x="13263" y="3514"/>
                    <a:pt x="14052" y="2725"/>
                    <a:pt x="14052" y="1757"/>
                  </a:cubicBezTo>
                  <a:cubicBezTo>
                    <a:pt x="14052" y="790"/>
                    <a:pt x="13263" y="1"/>
                    <a:pt x="12295" y="1"/>
                  </a:cubicBezTo>
                  <a:cubicBezTo>
                    <a:pt x="11732" y="1"/>
                    <a:pt x="11232" y="268"/>
                    <a:pt x="10910" y="678"/>
                  </a:cubicBezTo>
                  <a:lnTo>
                    <a:pt x="8968" y="31"/>
                  </a:lnTo>
                  <a:cubicBezTo>
                    <a:pt x="8906" y="10"/>
                    <a:pt x="8844" y="0"/>
                    <a:pt x="8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56"/>
            <p:cNvSpPr/>
            <p:nvPr/>
          </p:nvSpPr>
          <p:spPr>
            <a:xfrm>
              <a:off x="6748992" y="2768030"/>
              <a:ext cx="48898" cy="48878"/>
            </a:xfrm>
            <a:custGeom>
              <a:rect b="b" l="l" r="r" t="t"/>
              <a:pathLst>
                <a:path extrusionOk="0" h="2342" w="2343">
                  <a:moveTo>
                    <a:pt x="1171" y="1"/>
                  </a:moveTo>
                  <a:cubicBezTo>
                    <a:pt x="526" y="1"/>
                    <a:pt x="0" y="525"/>
                    <a:pt x="0" y="1170"/>
                  </a:cubicBezTo>
                  <a:cubicBezTo>
                    <a:pt x="0" y="1816"/>
                    <a:pt x="526" y="2341"/>
                    <a:pt x="1171" y="2341"/>
                  </a:cubicBezTo>
                  <a:cubicBezTo>
                    <a:pt x="1817" y="2341"/>
                    <a:pt x="2342" y="1816"/>
                    <a:pt x="2342" y="1170"/>
                  </a:cubicBezTo>
                  <a:cubicBezTo>
                    <a:pt x="2342" y="525"/>
                    <a:pt x="1817" y="1"/>
                    <a:pt x="1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56"/>
            <p:cNvSpPr/>
            <p:nvPr/>
          </p:nvSpPr>
          <p:spPr>
            <a:xfrm>
              <a:off x="6846703" y="2768030"/>
              <a:ext cx="48898" cy="48878"/>
            </a:xfrm>
            <a:custGeom>
              <a:rect b="b" l="l" r="r" t="t"/>
              <a:pathLst>
                <a:path extrusionOk="0" h="2342" w="2343">
                  <a:moveTo>
                    <a:pt x="1172" y="1"/>
                  </a:moveTo>
                  <a:cubicBezTo>
                    <a:pt x="526" y="1"/>
                    <a:pt x="1" y="525"/>
                    <a:pt x="1" y="1170"/>
                  </a:cubicBezTo>
                  <a:cubicBezTo>
                    <a:pt x="1" y="1816"/>
                    <a:pt x="526" y="2341"/>
                    <a:pt x="1172" y="2341"/>
                  </a:cubicBezTo>
                  <a:cubicBezTo>
                    <a:pt x="1818" y="2341"/>
                    <a:pt x="2343" y="1816"/>
                    <a:pt x="2343" y="1170"/>
                  </a:cubicBezTo>
                  <a:cubicBezTo>
                    <a:pt x="2343" y="525"/>
                    <a:pt x="1818" y="1"/>
                    <a:pt x="11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56"/>
            <p:cNvSpPr/>
            <p:nvPr/>
          </p:nvSpPr>
          <p:spPr>
            <a:xfrm>
              <a:off x="6759469" y="2841323"/>
              <a:ext cx="125658" cy="35938"/>
            </a:xfrm>
            <a:custGeom>
              <a:rect b="b" l="l" r="r" t="t"/>
              <a:pathLst>
                <a:path extrusionOk="0" h="1722" w="6021">
                  <a:moveTo>
                    <a:pt x="670" y="0"/>
                  </a:moveTo>
                  <a:cubicBezTo>
                    <a:pt x="455" y="0"/>
                    <a:pt x="249" y="119"/>
                    <a:pt x="146" y="324"/>
                  </a:cubicBezTo>
                  <a:cubicBezTo>
                    <a:pt x="1" y="614"/>
                    <a:pt x="117" y="965"/>
                    <a:pt x="407" y="1110"/>
                  </a:cubicBezTo>
                  <a:cubicBezTo>
                    <a:pt x="1223" y="1516"/>
                    <a:pt x="2116" y="1722"/>
                    <a:pt x="3011" y="1722"/>
                  </a:cubicBezTo>
                  <a:cubicBezTo>
                    <a:pt x="3905" y="1722"/>
                    <a:pt x="4800" y="1518"/>
                    <a:pt x="5614" y="1110"/>
                  </a:cubicBezTo>
                  <a:cubicBezTo>
                    <a:pt x="5904" y="965"/>
                    <a:pt x="6021" y="614"/>
                    <a:pt x="5875" y="324"/>
                  </a:cubicBezTo>
                  <a:cubicBezTo>
                    <a:pt x="5774" y="119"/>
                    <a:pt x="5567" y="0"/>
                    <a:pt x="5352" y="0"/>
                  </a:cubicBezTo>
                  <a:cubicBezTo>
                    <a:pt x="5264" y="0"/>
                    <a:pt x="5174" y="20"/>
                    <a:pt x="5090" y="62"/>
                  </a:cubicBezTo>
                  <a:cubicBezTo>
                    <a:pt x="4439" y="388"/>
                    <a:pt x="3725" y="551"/>
                    <a:pt x="3011" y="551"/>
                  </a:cubicBezTo>
                  <a:cubicBezTo>
                    <a:pt x="2296" y="551"/>
                    <a:pt x="1582" y="388"/>
                    <a:pt x="931" y="62"/>
                  </a:cubicBezTo>
                  <a:cubicBezTo>
                    <a:pt x="847" y="20"/>
                    <a:pt x="758" y="0"/>
                    <a:pt x="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6" name="Google Shape;8426;p56"/>
          <p:cNvGrpSpPr/>
          <p:nvPr/>
        </p:nvGrpSpPr>
        <p:grpSpPr>
          <a:xfrm>
            <a:off x="3207894" y="2738008"/>
            <a:ext cx="292933" cy="292933"/>
            <a:chOff x="2964567" y="2571753"/>
            <a:chExt cx="417045" cy="417045"/>
          </a:xfrm>
        </p:grpSpPr>
        <p:sp>
          <p:nvSpPr>
            <p:cNvPr id="8427" name="Google Shape;8427;p56"/>
            <p:cNvSpPr/>
            <p:nvPr/>
          </p:nvSpPr>
          <p:spPr>
            <a:xfrm>
              <a:off x="2964567" y="2571753"/>
              <a:ext cx="417045" cy="417045"/>
            </a:xfrm>
            <a:custGeom>
              <a:rect b="b" l="l" r="r" t="t"/>
              <a:pathLst>
                <a:path extrusionOk="0" h="19983" w="19983">
                  <a:moveTo>
                    <a:pt x="9992" y="1170"/>
                  </a:moveTo>
                  <a:cubicBezTo>
                    <a:pt x="14855" y="1170"/>
                    <a:pt x="18812" y="4866"/>
                    <a:pt x="18812" y="9405"/>
                  </a:cubicBezTo>
                  <a:cubicBezTo>
                    <a:pt x="18812" y="13925"/>
                    <a:pt x="14855" y="17601"/>
                    <a:pt x="9992" y="17601"/>
                  </a:cubicBezTo>
                  <a:cubicBezTo>
                    <a:pt x="9111" y="17601"/>
                    <a:pt x="8240" y="17481"/>
                    <a:pt x="7407" y="17242"/>
                  </a:cubicBezTo>
                  <a:cubicBezTo>
                    <a:pt x="7354" y="17226"/>
                    <a:pt x="7299" y="17218"/>
                    <a:pt x="7245" y="17218"/>
                  </a:cubicBezTo>
                  <a:cubicBezTo>
                    <a:pt x="7153" y="17218"/>
                    <a:pt x="7062" y="17240"/>
                    <a:pt x="6979" y="17282"/>
                  </a:cubicBezTo>
                  <a:lnTo>
                    <a:pt x="4723" y="18439"/>
                  </a:lnTo>
                  <a:lnTo>
                    <a:pt x="4723" y="16262"/>
                  </a:lnTo>
                  <a:cubicBezTo>
                    <a:pt x="4723" y="16078"/>
                    <a:pt x="4637" y="15904"/>
                    <a:pt x="4490" y="15793"/>
                  </a:cubicBezTo>
                  <a:cubicBezTo>
                    <a:pt x="2381" y="14208"/>
                    <a:pt x="1171" y="11880"/>
                    <a:pt x="1171" y="9405"/>
                  </a:cubicBezTo>
                  <a:cubicBezTo>
                    <a:pt x="1171" y="4866"/>
                    <a:pt x="5129" y="1170"/>
                    <a:pt x="9992" y="1170"/>
                  </a:cubicBezTo>
                  <a:close/>
                  <a:moveTo>
                    <a:pt x="9992" y="1"/>
                  </a:moveTo>
                  <a:cubicBezTo>
                    <a:pt x="4575" y="1"/>
                    <a:pt x="0" y="4153"/>
                    <a:pt x="0" y="9407"/>
                  </a:cubicBezTo>
                  <a:cubicBezTo>
                    <a:pt x="0" y="12221"/>
                    <a:pt x="1359" y="14795"/>
                    <a:pt x="3552" y="16548"/>
                  </a:cubicBezTo>
                  <a:lnTo>
                    <a:pt x="3552" y="19396"/>
                  </a:lnTo>
                  <a:cubicBezTo>
                    <a:pt x="3552" y="19602"/>
                    <a:pt x="3659" y="19791"/>
                    <a:pt x="3832" y="19897"/>
                  </a:cubicBezTo>
                  <a:cubicBezTo>
                    <a:pt x="3925" y="19953"/>
                    <a:pt x="4031" y="19982"/>
                    <a:pt x="4138" y="19982"/>
                  </a:cubicBezTo>
                  <a:cubicBezTo>
                    <a:pt x="4229" y="19982"/>
                    <a:pt x="4320" y="19961"/>
                    <a:pt x="4405" y="19918"/>
                  </a:cubicBezTo>
                  <a:lnTo>
                    <a:pt x="7310" y="18429"/>
                  </a:lnTo>
                  <a:cubicBezTo>
                    <a:pt x="8180" y="18657"/>
                    <a:pt x="9081" y="18772"/>
                    <a:pt x="9992" y="18772"/>
                  </a:cubicBezTo>
                  <a:cubicBezTo>
                    <a:pt x="15500" y="18772"/>
                    <a:pt x="19983" y="14570"/>
                    <a:pt x="19983" y="9407"/>
                  </a:cubicBezTo>
                  <a:cubicBezTo>
                    <a:pt x="19983" y="4151"/>
                    <a:pt x="15405" y="1"/>
                    <a:pt x="99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56"/>
            <p:cNvSpPr/>
            <p:nvPr/>
          </p:nvSpPr>
          <p:spPr>
            <a:xfrm>
              <a:off x="3037777" y="2694715"/>
              <a:ext cx="270642" cy="146633"/>
            </a:xfrm>
            <a:custGeom>
              <a:rect b="b" l="l" r="r" t="t"/>
              <a:pathLst>
                <a:path extrusionOk="0" h="7026" w="12968">
                  <a:moveTo>
                    <a:pt x="5362" y="1463"/>
                  </a:moveTo>
                  <a:lnTo>
                    <a:pt x="7241" y="3341"/>
                  </a:lnTo>
                  <a:cubicBezTo>
                    <a:pt x="7353" y="3454"/>
                    <a:pt x="7503" y="3513"/>
                    <a:pt x="7655" y="3513"/>
                  </a:cubicBezTo>
                  <a:cubicBezTo>
                    <a:pt x="7744" y="3513"/>
                    <a:pt x="7833" y="3493"/>
                    <a:pt x="7917" y="3451"/>
                  </a:cubicBezTo>
                  <a:lnTo>
                    <a:pt x="10216" y="2303"/>
                  </a:lnTo>
                  <a:lnTo>
                    <a:pt x="7605" y="5565"/>
                  </a:lnTo>
                  <a:lnTo>
                    <a:pt x="5726" y="3685"/>
                  </a:lnTo>
                  <a:cubicBezTo>
                    <a:pt x="5614" y="3573"/>
                    <a:pt x="5463" y="3514"/>
                    <a:pt x="5311" y="3514"/>
                  </a:cubicBezTo>
                  <a:cubicBezTo>
                    <a:pt x="5223" y="3514"/>
                    <a:pt x="5133" y="3534"/>
                    <a:pt x="5051" y="3575"/>
                  </a:cubicBezTo>
                  <a:lnTo>
                    <a:pt x="2751" y="4725"/>
                  </a:lnTo>
                  <a:lnTo>
                    <a:pt x="2751" y="4725"/>
                  </a:lnTo>
                  <a:lnTo>
                    <a:pt x="5362" y="1463"/>
                  </a:lnTo>
                  <a:close/>
                  <a:moveTo>
                    <a:pt x="5312" y="1"/>
                  </a:moveTo>
                  <a:cubicBezTo>
                    <a:pt x="5302" y="1"/>
                    <a:pt x="5291" y="1"/>
                    <a:pt x="5281" y="2"/>
                  </a:cubicBezTo>
                  <a:cubicBezTo>
                    <a:pt x="5114" y="12"/>
                    <a:pt x="4959" y="92"/>
                    <a:pt x="4856" y="221"/>
                  </a:cubicBezTo>
                  <a:lnTo>
                    <a:pt x="172" y="6075"/>
                  </a:lnTo>
                  <a:cubicBezTo>
                    <a:pt x="0" y="6290"/>
                    <a:pt x="2" y="6595"/>
                    <a:pt x="174" y="6809"/>
                  </a:cubicBezTo>
                  <a:cubicBezTo>
                    <a:pt x="288" y="6950"/>
                    <a:pt x="457" y="7026"/>
                    <a:pt x="630" y="7026"/>
                  </a:cubicBezTo>
                  <a:cubicBezTo>
                    <a:pt x="719" y="7026"/>
                    <a:pt x="808" y="7006"/>
                    <a:pt x="892" y="6964"/>
                  </a:cubicBezTo>
                  <a:lnTo>
                    <a:pt x="5198" y="4811"/>
                  </a:lnTo>
                  <a:lnTo>
                    <a:pt x="7241" y="6855"/>
                  </a:lnTo>
                  <a:cubicBezTo>
                    <a:pt x="7349" y="6964"/>
                    <a:pt x="7496" y="7026"/>
                    <a:pt x="7650" y="7026"/>
                  </a:cubicBezTo>
                  <a:cubicBezTo>
                    <a:pt x="7662" y="7026"/>
                    <a:pt x="7674" y="7025"/>
                    <a:pt x="7687" y="7024"/>
                  </a:cubicBezTo>
                  <a:cubicBezTo>
                    <a:pt x="7853" y="7016"/>
                    <a:pt x="8007" y="6936"/>
                    <a:pt x="8111" y="6807"/>
                  </a:cubicBezTo>
                  <a:lnTo>
                    <a:pt x="12795" y="951"/>
                  </a:lnTo>
                  <a:cubicBezTo>
                    <a:pt x="12967" y="737"/>
                    <a:pt x="12965" y="431"/>
                    <a:pt x="12792" y="219"/>
                  </a:cubicBezTo>
                  <a:cubicBezTo>
                    <a:pt x="12679" y="78"/>
                    <a:pt x="12510" y="1"/>
                    <a:pt x="12337" y="1"/>
                  </a:cubicBezTo>
                  <a:cubicBezTo>
                    <a:pt x="12249" y="1"/>
                    <a:pt x="12159" y="21"/>
                    <a:pt x="12075" y="63"/>
                  </a:cubicBezTo>
                  <a:lnTo>
                    <a:pt x="7770" y="2216"/>
                  </a:lnTo>
                  <a:lnTo>
                    <a:pt x="5726" y="173"/>
                  </a:lnTo>
                  <a:cubicBezTo>
                    <a:pt x="5617" y="62"/>
                    <a:pt x="5467" y="1"/>
                    <a:pt x="53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9" name="Google Shape;8429;p56"/>
          <p:cNvGrpSpPr/>
          <p:nvPr/>
        </p:nvGrpSpPr>
        <p:grpSpPr>
          <a:xfrm>
            <a:off x="3582191" y="2781487"/>
            <a:ext cx="292918" cy="205975"/>
            <a:chOff x="3476576" y="2633631"/>
            <a:chExt cx="417024" cy="293244"/>
          </a:xfrm>
        </p:grpSpPr>
        <p:sp>
          <p:nvSpPr>
            <p:cNvPr id="8430" name="Google Shape;8430;p56"/>
            <p:cNvSpPr/>
            <p:nvPr/>
          </p:nvSpPr>
          <p:spPr>
            <a:xfrm>
              <a:off x="3476576" y="2633631"/>
              <a:ext cx="417024" cy="293244"/>
            </a:xfrm>
            <a:custGeom>
              <a:rect b="b" l="l" r="r" t="t"/>
              <a:pathLst>
                <a:path extrusionOk="0" h="14051" w="19982">
                  <a:moveTo>
                    <a:pt x="17056" y="1172"/>
                  </a:moveTo>
                  <a:cubicBezTo>
                    <a:pt x="18023" y="1172"/>
                    <a:pt x="18811" y="1961"/>
                    <a:pt x="18811" y="2929"/>
                  </a:cubicBezTo>
                  <a:lnTo>
                    <a:pt x="18811" y="11124"/>
                  </a:lnTo>
                  <a:cubicBezTo>
                    <a:pt x="18811" y="12092"/>
                    <a:pt x="18023" y="12881"/>
                    <a:pt x="17056" y="12881"/>
                  </a:cubicBezTo>
                  <a:lnTo>
                    <a:pt x="2927" y="12881"/>
                  </a:lnTo>
                  <a:cubicBezTo>
                    <a:pt x="1959" y="12881"/>
                    <a:pt x="1172" y="12092"/>
                    <a:pt x="1172" y="11124"/>
                  </a:cubicBezTo>
                  <a:lnTo>
                    <a:pt x="1172" y="2929"/>
                  </a:lnTo>
                  <a:cubicBezTo>
                    <a:pt x="1172" y="1961"/>
                    <a:pt x="1959" y="1172"/>
                    <a:pt x="2927" y="1172"/>
                  </a:cubicBezTo>
                  <a:close/>
                  <a:moveTo>
                    <a:pt x="2927" y="1"/>
                  </a:moveTo>
                  <a:cubicBezTo>
                    <a:pt x="1313" y="1"/>
                    <a:pt x="1" y="1315"/>
                    <a:pt x="1" y="2929"/>
                  </a:cubicBezTo>
                  <a:lnTo>
                    <a:pt x="1" y="11124"/>
                  </a:lnTo>
                  <a:cubicBezTo>
                    <a:pt x="1" y="12738"/>
                    <a:pt x="1313" y="14050"/>
                    <a:pt x="2927" y="14050"/>
                  </a:cubicBezTo>
                  <a:lnTo>
                    <a:pt x="17056" y="14050"/>
                  </a:lnTo>
                  <a:cubicBezTo>
                    <a:pt x="18669" y="14050"/>
                    <a:pt x="19982" y="12738"/>
                    <a:pt x="19982" y="11124"/>
                  </a:cubicBezTo>
                  <a:lnTo>
                    <a:pt x="19982" y="2929"/>
                  </a:lnTo>
                  <a:cubicBezTo>
                    <a:pt x="19982" y="1315"/>
                    <a:pt x="18669" y="1"/>
                    <a:pt x="17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56"/>
            <p:cNvSpPr/>
            <p:nvPr/>
          </p:nvSpPr>
          <p:spPr>
            <a:xfrm>
              <a:off x="3636206" y="2706945"/>
              <a:ext cx="122194" cy="146633"/>
            </a:xfrm>
            <a:custGeom>
              <a:rect b="b" l="l" r="r" t="t"/>
              <a:pathLst>
                <a:path extrusionOk="0" h="7026" w="5855">
                  <a:moveTo>
                    <a:pt x="1172" y="1643"/>
                  </a:moveTo>
                  <a:lnTo>
                    <a:pt x="4165" y="3514"/>
                  </a:lnTo>
                  <a:lnTo>
                    <a:pt x="1172" y="5384"/>
                  </a:lnTo>
                  <a:lnTo>
                    <a:pt x="1172" y="1643"/>
                  </a:lnTo>
                  <a:close/>
                  <a:moveTo>
                    <a:pt x="586" y="0"/>
                  </a:moveTo>
                  <a:cubicBezTo>
                    <a:pt x="489" y="0"/>
                    <a:pt x="391" y="25"/>
                    <a:pt x="302" y="74"/>
                  </a:cubicBezTo>
                  <a:cubicBezTo>
                    <a:pt x="116" y="178"/>
                    <a:pt x="1" y="373"/>
                    <a:pt x="1" y="587"/>
                  </a:cubicBezTo>
                  <a:lnTo>
                    <a:pt x="1" y="6440"/>
                  </a:lnTo>
                  <a:cubicBezTo>
                    <a:pt x="1" y="6653"/>
                    <a:pt x="116" y="6849"/>
                    <a:pt x="302" y="6953"/>
                  </a:cubicBezTo>
                  <a:cubicBezTo>
                    <a:pt x="389" y="7001"/>
                    <a:pt x="487" y="7026"/>
                    <a:pt x="585" y="7026"/>
                  </a:cubicBezTo>
                  <a:cubicBezTo>
                    <a:pt x="693" y="7026"/>
                    <a:pt x="801" y="6997"/>
                    <a:pt x="896" y="6937"/>
                  </a:cubicBezTo>
                  <a:lnTo>
                    <a:pt x="5580" y="4010"/>
                  </a:lnTo>
                  <a:cubicBezTo>
                    <a:pt x="5750" y="3903"/>
                    <a:pt x="5854" y="3714"/>
                    <a:pt x="5854" y="3513"/>
                  </a:cubicBezTo>
                  <a:cubicBezTo>
                    <a:pt x="5854" y="3311"/>
                    <a:pt x="5750" y="3123"/>
                    <a:pt x="5580" y="3017"/>
                  </a:cubicBezTo>
                  <a:lnTo>
                    <a:pt x="896" y="90"/>
                  </a:lnTo>
                  <a:cubicBezTo>
                    <a:pt x="801" y="30"/>
                    <a:pt x="694" y="0"/>
                    <a:pt x="5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2" name="Google Shape;8432;p56"/>
          <p:cNvGrpSpPr/>
          <p:nvPr/>
        </p:nvGrpSpPr>
        <p:grpSpPr>
          <a:xfrm>
            <a:off x="3956473" y="2738067"/>
            <a:ext cx="292933" cy="292815"/>
            <a:chOff x="3988564" y="2571836"/>
            <a:chExt cx="417045" cy="416878"/>
          </a:xfrm>
        </p:grpSpPr>
        <p:sp>
          <p:nvSpPr>
            <p:cNvPr id="8433" name="Google Shape;8433;p56"/>
            <p:cNvSpPr/>
            <p:nvPr/>
          </p:nvSpPr>
          <p:spPr>
            <a:xfrm>
              <a:off x="4090678" y="2650431"/>
              <a:ext cx="213124" cy="259268"/>
            </a:xfrm>
            <a:custGeom>
              <a:rect b="b" l="l" r="r" t="t"/>
              <a:pathLst>
                <a:path extrusionOk="0" h="12423" w="10212">
                  <a:moveTo>
                    <a:pt x="4938" y="1172"/>
                  </a:moveTo>
                  <a:cubicBezTo>
                    <a:pt x="7267" y="1172"/>
                    <a:pt x="8610" y="2621"/>
                    <a:pt x="8610" y="3081"/>
                  </a:cubicBezTo>
                  <a:cubicBezTo>
                    <a:pt x="8610" y="3348"/>
                    <a:pt x="8308" y="3471"/>
                    <a:pt x="8102" y="3471"/>
                  </a:cubicBezTo>
                  <a:cubicBezTo>
                    <a:pt x="7867" y="3471"/>
                    <a:pt x="7733" y="3357"/>
                    <a:pt x="7407" y="3026"/>
                  </a:cubicBezTo>
                  <a:cubicBezTo>
                    <a:pt x="6933" y="2541"/>
                    <a:pt x="6282" y="1879"/>
                    <a:pt x="4821" y="1879"/>
                  </a:cubicBezTo>
                  <a:cubicBezTo>
                    <a:pt x="4177" y="1879"/>
                    <a:pt x="3602" y="2046"/>
                    <a:pt x="3162" y="2362"/>
                  </a:cubicBezTo>
                  <a:cubicBezTo>
                    <a:pt x="2687" y="2700"/>
                    <a:pt x="2417" y="3188"/>
                    <a:pt x="2417" y="3701"/>
                  </a:cubicBezTo>
                  <a:cubicBezTo>
                    <a:pt x="2417" y="4145"/>
                    <a:pt x="2603" y="4758"/>
                    <a:pt x="3491" y="5152"/>
                  </a:cubicBezTo>
                  <a:cubicBezTo>
                    <a:pt x="3997" y="5378"/>
                    <a:pt x="4646" y="5506"/>
                    <a:pt x="5334" y="5642"/>
                  </a:cubicBezTo>
                  <a:cubicBezTo>
                    <a:pt x="7566" y="6081"/>
                    <a:pt x="9029" y="6514"/>
                    <a:pt x="9029" y="8449"/>
                  </a:cubicBezTo>
                  <a:cubicBezTo>
                    <a:pt x="9029" y="8455"/>
                    <a:pt x="9029" y="8464"/>
                    <a:pt x="9029" y="8478"/>
                  </a:cubicBezTo>
                  <a:cubicBezTo>
                    <a:pt x="9035" y="8646"/>
                    <a:pt x="9028" y="9518"/>
                    <a:pt x="8347" y="10222"/>
                  </a:cubicBezTo>
                  <a:cubicBezTo>
                    <a:pt x="7688" y="10903"/>
                    <a:pt x="6597" y="11248"/>
                    <a:pt x="5102" y="11252"/>
                  </a:cubicBezTo>
                  <a:cubicBezTo>
                    <a:pt x="2240" y="11250"/>
                    <a:pt x="1171" y="9891"/>
                    <a:pt x="1171" y="9033"/>
                  </a:cubicBezTo>
                  <a:cubicBezTo>
                    <a:pt x="1171" y="8780"/>
                    <a:pt x="1518" y="8672"/>
                    <a:pt x="1656" y="8672"/>
                  </a:cubicBezTo>
                  <a:cubicBezTo>
                    <a:pt x="1844" y="8672"/>
                    <a:pt x="2005" y="8837"/>
                    <a:pt x="2327" y="9212"/>
                  </a:cubicBezTo>
                  <a:cubicBezTo>
                    <a:pt x="2843" y="9813"/>
                    <a:pt x="3551" y="10636"/>
                    <a:pt x="5095" y="10636"/>
                  </a:cubicBezTo>
                  <a:cubicBezTo>
                    <a:pt x="6363" y="10636"/>
                    <a:pt x="7727" y="9881"/>
                    <a:pt x="7727" y="8612"/>
                  </a:cubicBezTo>
                  <a:cubicBezTo>
                    <a:pt x="7727" y="7951"/>
                    <a:pt x="7363" y="7445"/>
                    <a:pt x="6647" y="7109"/>
                  </a:cubicBezTo>
                  <a:cubicBezTo>
                    <a:pt x="6130" y="6866"/>
                    <a:pt x="5472" y="6726"/>
                    <a:pt x="4773" y="6578"/>
                  </a:cubicBezTo>
                  <a:cubicBezTo>
                    <a:pt x="2620" y="6120"/>
                    <a:pt x="1209" y="5683"/>
                    <a:pt x="1209" y="3859"/>
                  </a:cubicBezTo>
                  <a:cubicBezTo>
                    <a:pt x="1209" y="2893"/>
                    <a:pt x="1667" y="2191"/>
                    <a:pt x="2606" y="1711"/>
                  </a:cubicBezTo>
                  <a:cubicBezTo>
                    <a:pt x="3388" y="1313"/>
                    <a:pt x="4350" y="1172"/>
                    <a:pt x="4938" y="1172"/>
                  </a:cubicBezTo>
                  <a:close/>
                  <a:moveTo>
                    <a:pt x="4938" y="1"/>
                  </a:moveTo>
                  <a:cubicBezTo>
                    <a:pt x="2944" y="1"/>
                    <a:pt x="39" y="991"/>
                    <a:pt x="39" y="3861"/>
                  </a:cubicBezTo>
                  <a:cubicBezTo>
                    <a:pt x="39" y="5149"/>
                    <a:pt x="579" y="6129"/>
                    <a:pt x="1644" y="6772"/>
                  </a:cubicBezTo>
                  <a:cubicBezTo>
                    <a:pt x="2505" y="7293"/>
                    <a:pt x="3581" y="7523"/>
                    <a:pt x="4529" y="7724"/>
                  </a:cubicBezTo>
                  <a:cubicBezTo>
                    <a:pt x="5159" y="7857"/>
                    <a:pt x="5755" y="7984"/>
                    <a:pt x="6149" y="8170"/>
                  </a:cubicBezTo>
                  <a:cubicBezTo>
                    <a:pt x="6556" y="8359"/>
                    <a:pt x="6556" y="8518"/>
                    <a:pt x="6556" y="8612"/>
                  </a:cubicBezTo>
                  <a:cubicBezTo>
                    <a:pt x="6556" y="9100"/>
                    <a:pt x="5785" y="9465"/>
                    <a:pt x="5095" y="9465"/>
                  </a:cubicBezTo>
                  <a:cubicBezTo>
                    <a:pt x="4089" y="9465"/>
                    <a:pt x="3664" y="8971"/>
                    <a:pt x="3215" y="8449"/>
                  </a:cubicBezTo>
                  <a:cubicBezTo>
                    <a:pt x="2833" y="8005"/>
                    <a:pt x="2401" y="7501"/>
                    <a:pt x="1656" y="7501"/>
                  </a:cubicBezTo>
                  <a:cubicBezTo>
                    <a:pt x="860" y="7501"/>
                    <a:pt x="0" y="8087"/>
                    <a:pt x="0" y="9035"/>
                  </a:cubicBezTo>
                  <a:cubicBezTo>
                    <a:pt x="0" y="10459"/>
                    <a:pt x="1462" y="12423"/>
                    <a:pt x="5104" y="12423"/>
                  </a:cubicBezTo>
                  <a:cubicBezTo>
                    <a:pt x="6926" y="12419"/>
                    <a:pt x="8301" y="11954"/>
                    <a:pt x="9187" y="11036"/>
                  </a:cubicBezTo>
                  <a:cubicBezTo>
                    <a:pt x="10167" y="10024"/>
                    <a:pt x="10211" y="8803"/>
                    <a:pt x="10200" y="8442"/>
                  </a:cubicBezTo>
                  <a:cubicBezTo>
                    <a:pt x="10199" y="7101"/>
                    <a:pt x="9638" y="6090"/>
                    <a:pt x="8536" y="5435"/>
                  </a:cubicBezTo>
                  <a:cubicBezTo>
                    <a:pt x="7642" y="4904"/>
                    <a:pt x="6537" y="4685"/>
                    <a:pt x="5560" y="4492"/>
                  </a:cubicBezTo>
                  <a:cubicBezTo>
                    <a:pt x="4939" y="4370"/>
                    <a:pt x="4354" y="4255"/>
                    <a:pt x="3966" y="4084"/>
                  </a:cubicBezTo>
                  <a:cubicBezTo>
                    <a:pt x="3588" y="3916"/>
                    <a:pt x="3588" y="3781"/>
                    <a:pt x="3588" y="3703"/>
                  </a:cubicBezTo>
                  <a:cubicBezTo>
                    <a:pt x="3588" y="3429"/>
                    <a:pt x="4016" y="3050"/>
                    <a:pt x="4821" y="3050"/>
                  </a:cubicBezTo>
                  <a:cubicBezTo>
                    <a:pt x="5790" y="3050"/>
                    <a:pt x="6153" y="3418"/>
                    <a:pt x="6570" y="3847"/>
                  </a:cubicBezTo>
                  <a:cubicBezTo>
                    <a:pt x="6921" y="4202"/>
                    <a:pt x="7354" y="4644"/>
                    <a:pt x="8102" y="4644"/>
                  </a:cubicBezTo>
                  <a:cubicBezTo>
                    <a:pt x="8966" y="4644"/>
                    <a:pt x="9781" y="4016"/>
                    <a:pt x="9781" y="3082"/>
                  </a:cubicBezTo>
                  <a:cubicBezTo>
                    <a:pt x="9781" y="1768"/>
                    <a:pt x="7722" y="1"/>
                    <a:pt x="49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56"/>
            <p:cNvSpPr/>
            <p:nvPr/>
          </p:nvSpPr>
          <p:spPr>
            <a:xfrm>
              <a:off x="3988564" y="2571836"/>
              <a:ext cx="417045" cy="416878"/>
            </a:xfrm>
            <a:custGeom>
              <a:rect b="b" l="l" r="r" t="t"/>
              <a:pathLst>
                <a:path extrusionOk="0" h="19975" w="19983">
                  <a:moveTo>
                    <a:pt x="5465" y="1172"/>
                  </a:moveTo>
                  <a:cubicBezTo>
                    <a:pt x="6229" y="1172"/>
                    <a:pt x="6714" y="1356"/>
                    <a:pt x="7184" y="1548"/>
                  </a:cubicBezTo>
                  <a:cubicBezTo>
                    <a:pt x="7842" y="1820"/>
                    <a:pt x="8120" y="1882"/>
                    <a:pt x="8506" y="1882"/>
                  </a:cubicBezTo>
                  <a:cubicBezTo>
                    <a:pt x="8831" y="1882"/>
                    <a:pt x="9232" y="1838"/>
                    <a:pt x="10000" y="1838"/>
                  </a:cubicBezTo>
                  <a:cubicBezTo>
                    <a:pt x="13275" y="1838"/>
                    <a:pt x="15226" y="3478"/>
                    <a:pt x="16286" y="4855"/>
                  </a:cubicBezTo>
                  <a:cubicBezTo>
                    <a:pt x="17660" y="6641"/>
                    <a:pt x="18149" y="8709"/>
                    <a:pt x="18149" y="9937"/>
                  </a:cubicBezTo>
                  <a:cubicBezTo>
                    <a:pt x="18149" y="11304"/>
                    <a:pt x="17841" y="11405"/>
                    <a:pt x="18414" y="12744"/>
                  </a:cubicBezTo>
                  <a:cubicBezTo>
                    <a:pt x="18610" y="13203"/>
                    <a:pt x="18812" y="13675"/>
                    <a:pt x="18812" y="14565"/>
                  </a:cubicBezTo>
                  <a:cubicBezTo>
                    <a:pt x="18812" y="15702"/>
                    <a:pt x="18373" y="16765"/>
                    <a:pt x="17575" y="17561"/>
                  </a:cubicBezTo>
                  <a:cubicBezTo>
                    <a:pt x="16776" y="18358"/>
                    <a:pt x="15671" y="18803"/>
                    <a:pt x="14546" y="18803"/>
                  </a:cubicBezTo>
                  <a:cubicBezTo>
                    <a:pt x="14544" y="18803"/>
                    <a:pt x="14542" y="18803"/>
                    <a:pt x="14540" y="18803"/>
                  </a:cubicBezTo>
                  <a:lnTo>
                    <a:pt x="14519" y="18803"/>
                  </a:lnTo>
                  <a:cubicBezTo>
                    <a:pt x="13754" y="18803"/>
                    <a:pt x="13270" y="18612"/>
                    <a:pt x="12799" y="18418"/>
                  </a:cubicBezTo>
                  <a:cubicBezTo>
                    <a:pt x="12161" y="18154"/>
                    <a:pt x="11842" y="18085"/>
                    <a:pt x="11520" y="18085"/>
                  </a:cubicBezTo>
                  <a:cubicBezTo>
                    <a:pt x="11167" y="18085"/>
                    <a:pt x="10809" y="18168"/>
                    <a:pt x="10022" y="18168"/>
                  </a:cubicBezTo>
                  <a:cubicBezTo>
                    <a:pt x="6746" y="18168"/>
                    <a:pt x="4785" y="16516"/>
                    <a:pt x="3717" y="15131"/>
                  </a:cubicBezTo>
                  <a:cubicBezTo>
                    <a:pt x="2328" y="13328"/>
                    <a:pt x="1835" y="11257"/>
                    <a:pt x="1835" y="10031"/>
                  </a:cubicBezTo>
                  <a:cubicBezTo>
                    <a:pt x="1835" y="8674"/>
                    <a:pt x="2146" y="8571"/>
                    <a:pt x="1569" y="7222"/>
                  </a:cubicBezTo>
                  <a:cubicBezTo>
                    <a:pt x="1375" y="6765"/>
                    <a:pt x="1173" y="6293"/>
                    <a:pt x="1171" y="5408"/>
                  </a:cubicBezTo>
                  <a:cubicBezTo>
                    <a:pt x="1175" y="3063"/>
                    <a:pt x="3100" y="1172"/>
                    <a:pt x="5465" y="1172"/>
                  </a:cubicBezTo>
                  <a:close/>
                  <a:moveTo>
                    <a:pt x="5465" y="0"/>
                  </a:moveTo>
                  <a:cubicBezTo>
                    <a:pt x="3993" y="0"/>
                    <a:pt x="2617" y="552"/>
                    <a:pt x="1587" y="1582"/>
                  </a:cubicBezTo>
                  <a:cubicBezTo>
                    <a:pt x="566" y="2603"/>
                    <a:pt x="4" y="3960"/>
                    <a:pt x="0" y="5403"/>
                  </a:cubicBezTo>
                  <a:lnTo>
                    <a:pt x="0" y="5414"/>
                  </a:lnTo>
                  <a:cubicBezTo>
                    <a:pt x="2" y="6535"/>
                    <a:pt x="274" y="7170"/>
                    <a:pt x="492" y="7682"/>
                  </a:cubicBezTo>
                  <a:cubicBezTo>
                    <a:pt x="938" y="8725"/>
                    <a:pt x="664" y="8547"/>
                    <a:pt x="664" y="10031"/>
                  </a:cubicBezTo>
                  <a:cubicBezTo>
                    <a:pt x="664" y="11738"/>
                    <a:pt x="1385" y="14023"/>
                    <a:pt x="2790" y="15845"/>
                  </a:cubicBezTo>
                  <a:cubicBezTo>
                    <a:pt x="4019" y="17439"/>
                    <a:pt x="6270" y="19339"/>
                    <a:pt x="10022" y="19339"/>
                  </a:cubicBezTo>
                  <a:cubicBezTo>
                    <a:pt x="10942" y="19339"/>
                    <a:pt x="11234" y="19255"/>
                    <a:pt x="11494" y="19255"/>
                  </a:cubicBezTo>
                  <a:cubicBezTo>
                    <a:pt x="11700" y="19255"/>
                    <a:pt x="11887" y="19308"/>
                    <a:pt x="12353" y="19500"/>
                  </a:cubicBezTo>
                  <a:cubicBezTo>
                    <a:pt x="12875" y="19716"/>
                    <a:pt x="13523" y="19974"/>
                    <a:pt x="14519" y="19974"/>
                  </a:cubicBezTo>
                  <a:lnTo>
                    <a:pt x="14554" y="19974"/>
                  </a:lnTo>
                  <a:cubicBezTo>
                    <a:pt x="15985" y="19974"/>
                    <a:pt x="17386" y="19403"/>
                    <a:pt x="18402" y="18391"/>
                  </a:cubicBezTo>
                  <a:cubicBezTo>
                    <a:pt x="19422" y="17374"/>
                    <a:pt x="19983" y="16015"/>
                    <a:pt x="19983" y="14565"/>
                  </a:cubicBezTo>
                  <a:cubicBezTo>
                    <a:pt x="19983" y="13436"/>
                    <a:pt x="19711" y="12797"/>
                    <a:pt x="19491" y="12284"/>
                  </a:cubicBezTo>
                  <a:cubicBezTo>
                    <a:pt x="19045" y="11243"/>
                    <a:pt x="19320" y="11421"/>
                    <a:pt x="19320" y="9937"/>
                  </a:cubicBezTo>
                  <a:cubicBezTo>
                    <a:pt x="19320" y="8218"/>
                    <a:pt x="18603" y="5946"/>
                    <a:pt x="17213" y="4140"/>
                  </a:cubicBezTo>
                  <a:cubicBezTo>
                    <a:pt x="15994" y="2557"/>
                    <a:pt x="13753" y="667"/>
                    <a:pt x="10000" y="667"/>
                  </a:cubicBezTo>
                  <a:cubicBezTo>
                    <a:pt x="9146" y="667"/>
                    <a:pt x="8785" y="712"/>
                    <a:pt x="8528" y="712"/>
                  </a:cubicBezTo>
                  <a:cubicBezTo>
                    <a:pt x="8261" y="712"/>
                    <a:pt x="8109" y="664"/>
                    <a:pt x="7630" y="466"/>
                  </a:cubicBezTo>
                  <a:cubicBezTo>
                    <a:pt x="7110" y="252"/>
                    <a:pt x="6461" y="0"/>
                    <a:pt x="5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5" name="Google Shape;8435;p56"/>
          <p:cNvGrpSpPr/>
          <p:nvPr/>
        </p:nvGrpSpPr>
        <p:grpSpPr>
          <a:xfrm>
            <a:off x="4330770" y="2738015"/>
            <a:ext cx="292918" cy="292918"/>
            <a:chOff x="4500573" y="2571753"/>
            <a:chExt cx="417024" cy="417024"/>
          </a:xfrm>
        </p:grpSpPr>
        <p:sp>
          <p:nvSpPr>
            <p:cNvPr id="8436" name="Google Shape;8436;p56"/>
            <p:cNvSpPr/>
            <p:nvPr/>
          </p:nvSpPr>
          <p:spPr>
            <a:xfrm>
              <a:off x="4550263" y="2632817"/>
              <a:ext cx="317683" cy="293244"/>
            </a:xfrm>
            <a:custGeom>
              <a:rect b="b" l="l" r="r" t="t"/>
              <a:pathLst>
                <a:path extrusionOk="0" h="14051" w="15222">
                  <a:moveTo>
                    <a:pt x="7616" y="1172"/>
                  </a:moveTo>
                  <a:cubicBezTo>
                    <a:pt x="8529" y="1202"/>
                    <a:pt x="10613" y="1570"/>
                    <a:pt x="10613" y="4280"/>
                  </a:cubicBezTo>
                  <a:cubicBezTo>
                    <a:pt x="10613" y="4791"/>
                    <a:pt x="10565" y="5662"/>
                    <a:pt x="10565" y="5683"/>
                  </a:cubicBezTo>
                  <a:cubicBezTo>
                    <a:pt x="10565" y="6490"/>
                    <a:pt x="11186" y="6530"/>
                    <a:pt x="11312" y="6530"/>
                  </a:cubicBezTo>
                  <a:cubicBezTo>
                    <a:pt x="11563" y="6530"/>
                    <a:pt x="11867" y="6461"/>
                    <a:pt x="12149" y="6399"/>
                  </a:cubicBezTo>
                  <a:lnTo>
                    <a:pt x="12149" y="6399"/>
                  </a:lnTo>
                  <a:cubicBezTo>
                    <a:pt x="11697" y="6589"/>
                    <a:pt x="10875" y="6838"/>
                    <a:pt x="10875" y="7608"/>
                  </a:cubicBezTo>
                  <a:cubicBezTo>
                    <a:pt x="10875" y="9260"/>
                    <a:pt x="12294" y="9897"/>
                    <a:pt x="13233" y="10316"/>
                  </a:cubicBezTo>
                  <a:cubicBezTo>
                    <a:pt x="13419" y="10399"/>
                    <a:pt x="13661" y="10509"/>
                    <a:pt x="13838" y="10608"/>
                  </a:cubicBezTo>
                  <a:cubicBezTo>
                    <a:pt x="13590" y="10652"/>
                    <a:pt x="13247" y="10703"/>
                    <a:pt x="12826" y="10802"/>
                  </a:cubicBezTo>
                  <a:cubicBezTo>
                    <a:pt x="12446" y="10894"/>
                    <a:pt x="12149" y="11195"/>
                    <a:pt x="12067" y="11574"/>
                  </a:cubicBezTo>
                  <a:cubicBezTo>
                    <a:pt x="12058" y="11614"/>
                    <a:pt x="12049" y="11652"/>
                    <a:pt x="12041" y="11683"/>
                  </a:cubicBezTo>
                  <a:cubicBezTo>
                    <a:pt x="11837" y="11646"/>
                    <a:pt x="11549" y="11584"/>
                    <a:pt x="11156" y="11584"/>
                  </a:cubicBezTo>
                  <a:cubicBezTo>
                    <a:pt x="10220" y="11584"/>
                    <a:pt x="9658" y="11968"/>
                    <a:pt x="9161" y="12306"/>
                  </a:cubicBezTo>
                  <a:cubicBezTo>
                    <a:pt x="8711" y="12614"/>
                    <a:pt x="8322" y="12879"/>
                    <a:pt x="7611" y="12881"/>
                  </a:cubicBezTo>
                  <a:cubicBezTo>
                    <a:pt x="6900" y="12879"/>
                    <a:pt x="6511" y="12614"/>
                    <a:pt x="6060" y="12306"/>
                  </a:cubicBezTo>
                  <a:cubicBezTo>
                    <a:pt x="5563" y="11968"/>
                    <a:pt x="5000" y="11584"/>
                    <a:pt x="4064" y="11584"/>
                  </a:cubicBezTo>
                  <a:cubicBezTo>
                    <a:pt x="3671" y="11584"/>
                    <a:pt x="3381" y="11646"/>
                    <a:pt x="3180" y="11683"/>
                  </a:cubicBezTo>
                  <a:cubicBezTo>
                    <a:pt x="3171" y="11652"/>
                    <a:pt x="3164" y="11614"/>
                    <a:pt x="3155" y="11574"/>
                  </a:cubicBezTo>
                  <a:cubicBezTo>
                    <a:pt x="3072" y="11195"/>
                    <a:pt x="2775" y="10894"/>
                    <a:pt x="2394" y="10802"/>
                  </a:cubicBezTo>
                  <a:cubicBezTo>
                    <a:pt x="1973" y="10703"/>
                    <a:pt x="1630" y="10652"/>
                    <a:pt x="1384" y="10608"/>
                  </a:cubicBezTo>
                  <a:cubicBezTo>
                    <a:pt x="1559" y="10509"/>
                    <a:pt x="1803" y="10399"/>
                    <a:pt x="1987" y="10316"/>
                  </a:cubicBezTo>
                  <a:cubicBezTo>
                    <a:pt x="2927" y="9897"/>
                    <a:pt x="4347" y="9260"/>
                    <a:pt x="4347" y="7608"/>
                  </a:cubicBezTo>
                  <a:cubicBezTo>
                    <a:pt x="4347" y="6838"/>
                    <a:pt x="3525" y="6589"/>
                    <a:pt x="3072" y="6399"/>
                  </a:cubicBezTo>
                  <a:lnTo>
                    <a:pt x="3072" y="6399"/>
                  </a:lnTo>
                  <a:cubicBezTo>
                    <a:pt x="3355" y="6461"/>
                    <a:pt x="3657" y="6530"/>
                    <a:pt x="3910" y="6530"/>
                  </a:cubicBezTo>
                  <a:cubicBezTo>
                    <a:pt x="4034" y="6530"/>
                    <a:pt x="4655" y="6490"/>
                    <a:pt x="4655" y="5683"/>
                  </a:cubicBezTo>
                  <a:cubicBezTo>
                    <a:pt x="4655" y="5662"/>
                    <a:pt x="4609" y="4793"/>
                    <a:pt x="4609" y="4280"/>
                  </a:cubicBezTo>
                  <a:cubicBezTo>
                    <a:pt x="4609" y="1558"/>
                    <a:pt x="6698" y="1199"/>
                    <a:pt x="7616" y="1172"/>
                  </a:cubicBezTo>
                  <a:close/>
                  <a:moveTo>
                    <a:pt x="7602" y="1"/>
                  </a:moveTo>
                  <a:cubicBezTo>
                    <a:pt x="7201" y="11"/>
                    <a:pt x="6164" y="98"/>
                    <a:pt x="5219" y="691"/>
                  </a:cubicBezTo>
                  <a:cubicBezTo>
                    <a:pt x="4407" y="1200"/>
                    <a:pt x="3438" y="2237"/>
                    <a:pt x="3438" y="4280"/>
                  </a:cubicBezTo>
                  <a:cubicBezTo>
                    <a:pt x="3438" y="4714"/>
                    <a:pt x="3454" y="5041"/>
                    <a:pt x="3466" y="5288"/>
                  </a:cubicBezTo>
                  <a:cubicBezTo>
                    <a:pt x="3176" y="5225"/>
                    <a:pt x="2914" y="5159"/>
                    <a:pt x="2711" y="5159"/>
                  </a:cubicBezTo>
                  <a:cubicBezTo>
                    <a:pt x="2005" y="5159"/>
                    <a:pt x="1492" y="5593"/>
                    <a:pt x="1492" y="6187"/>
                  </a:cubicBezTo>
                  <a:cubicBezTo>
                    <a:pt x="1492" y="7031"/>
                    <a:pt x="2302" y="7355"/>
                    <a:pt x="2785" y="7547"/>
                  </a:cubicBezTo>
                  <a:cubicBezTo>
                    <a:pt x="2907" y="7595"/>
                    <a:pt x="3077" y="7664"/>
                    <a:pt x="3173" y="7717"/>
                  </a:cubicBezTo>
                  <a:cubicBezTo>
                    <a:pt x="3084" y="8885"/>
                    <a:pt x="1453" y="9124"/>
                    <a:pt x="595" y="9723"/>
                  </a:cubicBezTo>
                  <a:cubicBezTo>
                    <a:pt x="201" y="9999"/>
                    <a:pt x="1" y="10337"/>
                    <a:pt x="1" y="10730"/>
                  </a:cubicBezTo>
                  <a:cubicBezTo>
                    <a:pt x="1" y="11119"/>
                    <a:pt x="194" y="11425"/>
                    <a:pt x="547" y="11590"/>
                  </a:cubicBezTo>
                  <a:cubicBezTo>
                    <a:pt x="892" y="11752"/>
                    <a:pt x="1340" y="11765"/>
                    <a:pt x="2032" y="11920"/>
                  </a:cubicBezTo>
                  <a:cubicBezTo>
                    <a:pt x="2081" y="12138"/>
                    <a:pt x="2134" y="12318"/>
                    <a:pt x="2231" y="12474"/>
                  </a:cubicBezTo>
                  <a:cubicBezTo>
                    <a:pt x="2428" y="12789"/>
                    <a:pt x="2691" y="12874"/>
                    <a:pt x="2981" y="12874"/>
                  </a:cubicBezTo>
                  <a:cubicBezTo>
                    <a:pt x="3325" y="12874"/>
                    <a:pt x="3708" y="12754"/>
                    <a:pt x="4064" y="12754"/>
                  </a:cubicBezTo>
                  <a:cubicBezTo>
                    <a:pt x="4639" y="12754"/>
                    <a:pt x="4975" y="12984"/>
                    <a:pt x="5400" y="13274"/>
                  </a:cubicBezTo>
                  <a:cubicBezTo>
                    <a:pt x="5907" y="13619"/>
                    <a:pt x="6537" y="14050"/>
                    <a:pt x="7609" y="14050"/>
                  </a:cubicBezTo>
                  <a:lnTo>
                    <a:pt x="7611" y="14050"/>
                  </a:lnTo>
                  <a:cubicBezTo>
                    <a:pt x="8683" y="14050"/>
                    <a:pt x="9315" y="13620"/>
                    <a:pt x="9821" y="13274"/>
                  </a:cubicBezTo>
                  <a:cubicBezTo>
                    <a:pt x="10247" y="12984"/>
                    <a:pt x="10581" y="12754"/>
                    <a:pt x="11156" y="12754"/>
                  </a:cubicBezTo>
                  <a:cubicBezTo>
                    <a:pt x="11621" y="12754"/>
                    <a:pt x="11881" y="12881"/>
                    <a:pt x="12228" y="12881"/>
                  </a:cubicBezTo>
                  <a:cubicBezTo>
                    <a:pt x="12647" y="12881"/>
                    <a:pt x="12874" y="12660"/>
                    <a:pt x="12991" y="12474"/>
                  </a:cubicBezTo>
                  <a:cubicBezTo>
                    <a:pt x="13088" y="12318"/>
                    <a:pt x="13139" y="12136"/>
                    <a:pt x="13189" y="11920"/>
                  </a:cubicBezTo>
                  <a:cubicBezTo>
                    <a:pt x="13880" y="11765"/>
                    <a:pt x="14328" y="11752"/>
                    <a:pt x="14673" y="11590"/>
                  </a:cubicBezTo>
                  <a:cubicBezTo>
                    <a:pt x="15027" y="11425"/>
                    <a:pt x="15221" y="11119"/>
                    <a:pt x="15221" y="10730"/>
                  </a:cubicBezTo>
                  <a:cubicBezTo>
                    <a:pt x="15221" y="10337"/>
                    <a:pt x="15020" y="9999"/>
                    <a:pt x="14625" y="9723"/>
                  </a:cubicBezTo>
                  <a:cubicBezTo>
                    <a:pt x="13769" y="9124"/>
                    <a:pt x="12136" y="8885"/>
                    <a:pt x="12048" y="7717"/>
                  </a:cubicBezTo>
                  <a:cubicBezTo>
                    <a:pt x="12143" y="7664"/>
                    <a:pt x="12313" y="7595"/>
                    <a:pt x="12435" y="7547"/>
                  </a:cubicBezTo>
                  <a:cubicBezTo>
                    <a:pt x="12918" y="7355"/>
                    <a:pt x="13728" y="7031"/>
                    <a:pt x="13728" y="6187"/>
                  </a:cubicBezTo>
                  <a:cubicBezTo>
                    <a:pt x="13728" y="5593"/>
                    <a:pt x="13215" y="5159"/>
                    <a:pt x="12509" y="5159"/>
                  </a:cubicBezTo>
                  <a:cubicBezTo>
                    <a:pt x="12306" y="5159"/>
                    <a:pt x="12044" y="5225"/>
                    <a:pt x="11754" y="5288"/>
                  </a:cubicBezTo>
                  <a:cubicBezTo>
                    <a:pt x="11768" y="5041"/>
                    <a:pt x="11782" y="4714"/>
                    <a:pt x="11782" y="4280"/>
                  </a:cubicBezTo>
                  <a:cubicBezTo>
                    <a:pt x="11782" y="2246"/>
                    <a:pt x="10822" y="1211"/>
                    <a:pt x="10017" y="700"/>
                  </a:cubicBezTo>
                  <a:cubicBezTo>
                    <a:pt x="9076" y="105"/>
                    <a:pt x="8037" y="13"/>
                    <a:pt x="76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56"/>
            <p:cNvSpPr/>
            <p:nvPr/>
          </p:nvSpPr>
          <p:spPr>
            <a:xfrm>
              <a:off x="4500573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8" name="Google Shape;8438;p56"/>
          <p:cNvGrpSpPr/>
          <p:nvPr/>
        </p:nvGrpSpPr>
        <p:grpSpPr>
          <a:xfrm>
            <a:off x="4705052" y="2738015"/>
            <a:ext cx="292918" cy="292918"/>
            <a:chOff x="5012603" y="2571753"/>
            <a:chExt cx="417024" cy="417024"/>
          </a:xfrm>
        </p:grpSpPr>
        <p:sp>
          <p:nvSpPr>
            <p:cNvPr id="8439" name="Google Shape;8439;p56"/>
            <p:cNvSpPr/>
            <p:nvPr/>
          </p:nvSpPr>
          <p:spPr>
            <a:xfrm>
              <a:off x="5133124" y="2631210"/>
              <a:ext cx="180818" cy="300048"/>
            </a:xfrm>
            <a:custGeom>
              <a:rect b="b" l="l" r="r" t="t"/>
              <a:pathLst>
                <a:path extrusionOk="0" h="14377" w="8664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56"/>
            <p:cNvSpPr/>
            <p:nvPr/>
          </p:nvSpPr>
          <p:spPr>
            <a:xfrm>
              <a:off x="5012603" y="2571753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41" name="Google Shape;8441;p56"/>
          <p:cNvSpPr/>
          <p:nvPr/>
        </p:nvSpPr>
        <p:spPr>
          <a:xfrm>
            <a:off x="1334556" y="2738029"/>
            <a:ext cx="292936" cy="292936"/>
          </a:xfrm>
          <a:custGeom>
            <a:rect b="b" l="l" r="r" t="t"/>
            <a:pathLst>
              <a:path extrusionOk="0" h="19982" w="19982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42" name="Google Shape;8442;p56"/>
          <p:cNvGrpSpPr/>
          <p:nvPr/>
        </p:nvGrpSpPr>
        <p:grpSpPr>
          <a:xfrm>
            <a:off x="1708832" y="2738015"/>
            <a:ext cx="292947" cy="292918"/>
            <a:chOff x="812101" y="2571761"/>
            <a:chExt cx="417066" cy="417024"/>
          </a:xfrm>
        </p:grpSpPr>
        <p:sp>
          <p:nvSpPr>
            <p:cNvPr id="8443" name="Google Shape;8443;p56"/>
            <p:cNvSpPr/>
            <p:nvPr/>
          </p:nvSpPr>
          <p:spPr>
            <a:xfrm>
              <a:off x="935084" y="2694744"/>
              <a:ext cx="171071" cy="171071"/>
            </a:xfrm>
            <a:custGeom>
              <a:rect b="b" l="l" r="r" t="t"/>
              <a:pathLst>
                <a:path extrusionOk="0" h="8197" w="8197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56"/>
            <p:cNvSpPr/>
            <p:nvPr/>
          </p:nvSpPr>
          <p:spPr>
            <a:xfrm>
              <a:off x="860977" y="2620616"/>
              <a:ext cx="319311" cy="319290"/>
            </a:xfrm>
            <a:custGeom>
              <a:rect b="b" l="l" r="r" t="t"/>
              <a:pathLst>
                <a:path extrusionOk="0" h="15299" w="1530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56"/>
            <p:cNvSpPr/>
            <p:nvPr/>
          </p:nvSpPr>
          <p:spPr>
            <a:xfrm>
              <a:off x="812101" y="2571761"/>
              <a:ext cx="417066" cy="417024"/>
            </a:xfrm>
            <a:custGeom>
              <a:rect b="b" l="l" r="r" t="t"/>
              <a:pathLst>
                <a:path extrusionOk="0" h="19982" w="19984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56"/>
            <p:cNvSpPr/>
            <p:nvPr/>
          </p:nvSpPr>
          <p:spPr>
            <a:xfrm>
              <a:off x="1081712" y="2670306"/>
              <a:ext cx="48878" cy="48898"/>
            </a:xfrm>
            <a:custGeom>
              <a:rect b="b" l="l" r="r" t="t"/>
              <a:pathLst>
                <a:path extrusionOk="0" h="2343" w="2342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7" name="Google Shape;8447;p56"/>
          <p:cNvGrpSpPr/>
          <p:nvPr/>
        </p:nvGrpSpPr>
        <p:grpSpPr>
          <a:xfrm>
            <a:off x="2083144" y="2738015"/>
            <a:ext cx="292918" cy="292918"/>
            <a:chOff x="1323129" y="2571761"/>
            <a:chExt cx="417024" cy="417024"/>
          </a:xfrm>
        </p:grpSpPr>
        <p:sp>
          <p:nvSpPr>
            <p:cNvPr id="8448" name="Google Shape;8448;p56"/>
            <p:cNvSpPr/>
            <p:nvPr/>
          </p:nvSpPr>
          <p:spPr>
            <a:xfrm>
              <a:off x="1385007" y="2719183"/>
              <a:ext cx="73337" cy="219907"/>
            </a:xfrm>
            <a:custGeom>
              <a:rect b="b" l="l" r="r" t="t"/>
              <a:pathLst>
                <a:path extrusionOk="0" h="10537" w="3514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56"/>
            <p:cNvSpPr/>
            <p:nvPr/>
          </p:nvSpPr>
          <p:spPr>
            <a:xfrm>
              <a:off x="1385007" y="2621430"/>
              <a:ext cx="73337" cy="73337"/>
            </a:xfrm>
            <a:custGeom>
              <a:rect b="b" l="l" r="r" t="t"/>
              <a:pathLst>
                <a:path extrusionOk="0" h="3514" w="3514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56"/>
            <p:cNvSpPr/>
            <p:nvPr/>
          </p:nvSpPr>
          <p:spPr>
            <a:xfrm>
              <a:off x="1482759" y="2718786"/>
              <a:ext cx="195510" cy="220304"/>
            </a:xfrm>
            <a:custGeom>
              <a:rect b="b" l="l" r="r" t="t"/>
              <a:pathLst>
                <a:path extrusionOk="0" h="10556" w="9368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56"/>
            <p:cNvSpPr/>
            <p:nvPr/>
          </p:nvSpPr>
          <p:spPr>
            <a:xfrm>
              <a:off x="1323129" y="2571761"/>
              <a:ext cx="417024" cy="417024"/>
            </a:xfrm>
            <a:custGeom>
              <a:rect b="b" l="l" r="r" t="t"/>
              <a:pathLst>
                <a:path extrusionOk="0" h="19982" w="19982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52" name="Google Shape;8452;p56"/>
          <p:cNvSpPr/>
          <p:nvPr/>
        </p:nvSpPr>
        <p:spPr>
          <a:xfrm>
            <a:off x="2457466" y="2764452"/>
            <a:ext cx="294387" cy="240087"/>
          </a:xfrm>
          <a:custGeom>
            <a:rect b="b" l="l" r="r" t="t"/>
            <a:pathLst>
              <a:path extrusionOk="0" h="16377" w="20081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3" name="Google Shape;8453;p56"/>
          <p:cNvGrpSpPr/>
          <p:nvPr/>
        </p:nvGrpSpPr>
        <p:grpSpPr>
          <a:xfrm>
            <a:off x="2833159" y="2738008"/>
            <a:ext cx="293372" cy="292933"/>
            <a:chOff x="2344476" y="2571761"/>
            <a:chExt cx="417671" cy="417045"/>
          </a:xfrm>
        </p:grpSpPr>
        <p:sp>
          <p:nvSpPr>
            <p:cNvPr id="8454" name="Google Shape;8454;p56"/>
            <p:cNvSpPr/>
            <p:nvPr/>
          </p:nvSpPr>
          <p:spPr>
            <a:xfrm>
              <a:off x="2344476" y="2571761"/>
              <a:ext cx="417671" cy="417045"/>
            </a:xfrm>
            <a:custGeom>
              <a:rect b="b" l="l" r="r" t="t"/>
              <a:pathLst>
                <a:path extrusionOk="0" h="19983" w="20013">
                  <a:moveTo>
                    <a:pt x="10022" y="1170"/>
                  </a:moveTo>
                  <a:cubicBezTo>
                    <a:pt x="14886" y="1170"/>
                    <a:pt x="18842" y="5127"/>
                    <a:pt x="18842" y="9990"/>
                  </a:cubicBezTo>
                  <a:cubicBezTo>
                    <a:pt x="18842" y="14855"/>
                    <a:pt x="14886" y="18811"/>
                    <a:pt x="10023" y="18811"/>
                  </a:cubicBezTo>
                  <a:cubicBezTo>
                    <a:pt x="8516" y="18811"/>
                    <a:pt x="7030" y="18423"/>
                    <a:pt x="5726" y="17691"/>
                  </a:cubicBezTo>
                  <a:cubicBezTo>
                    <a:pt x="5638" y="17641"/>
                    <a:pt x="5539" y="17615"/>
                    <a:pt x="5440" y="17615"/>
                  </a:cubicBezTo>
                  <a:cubicBezTo>
                    <a:pt x="5393" y="17615"/>
                    <a:pt x="5345" y="17621"/>
                    <a:pt x="5298" y="17632"/>
                  </a:cubicBezTo>
                  <a:lnTo>
                    <a:pt x="1419" y="18595"/>
                  </a:lnTo>
                  <a:lnTo>
                    <a:pt x="2381" y="14715"/>
                  </a:lnTo>
                  <a:cubicBezTo>
                    <a:pt x="2417" y="14570"/>
                    <a:pt x="2395" y="14416"/>
                    <a:pt x="2323" y="14287"/>
                  </a:cubicBezTo>
                  <a:cubicBezTo>
                    <a:pt x="1590" y="12982"/>
                    <a:pt x="1203" y="11498"/>
                    <a:pt x="1203" y="9990"/>
                  </a:cubicBezTo>
                  <a:cubicBezTo>
                    <a:pt x="1203" y="5127"/>
                    <a:pt x="5159" y="1170"/>
                    <a:pt x="10022" y="1170"/>
                  </a:cubicBezTo>
                  <a:close/>
                  <a:moveTo>
                    <a:pt x="10023" y="1"/>
                  </a:moveTo>
                  <a:cubicBezTo>
                    <a:pt x="4522" y="1"/>
                    <a:pt x="32" y="4491"/>
                    <a:pt x="32" y="9990"/>
                  </a:cubicBezTo>
                  <a:cubicBezTo>
                    <a:pt x="32" y="11620"/>
                    <a:pt x="432" y="13226"/>
                    <a:pt x="1191" y="14655"/>
                  </a:cubicBezTo>
                  <a:lnTo>
                    <a:pt x="50" y="19256"/>
                  </a:lnTo>
                  <a:cubicBezTo>
                    <a:pt x="0" y="19455"/>
                    <a:pt x="58" y="19665"/>
                    <a:pt x="204" y="19810"/>
                  </a:cubicBezTo>
                  <a:cubicBezTo>
                    <a:pt x="313" y="19921"/>
                    <a:pt x="461" y="19982"/>
                    <a:pt x="614" y="19982"/>
                  </a:cubicBezTo>
                  <a:cubicBezTo>
                    <a:pt x="662" y="19982"/>
                    <a:pt x="710" y="19976"/>
                    <a:pt x="757" y="19964"/>
                  </a:cubicBezTo>
                  <a:lnTo>
                    <a:pt x="5358" y="18823"/>
                  </a:lnTo>
                  <a:cubicBezTo>
                    <a:pt x="6788" y="19582"/>
                    <a:pt x="8394" y="19982"/>
                    <a:pt x="10022" y="19982"/>
                  </a:cubicBezTo>
                  <a:cubicBezTo>
                    <a:pt x="12680" y="19982"/>
                    <a:pt x="15187" y="18940"/>
                    <a:pt x="17078" y="17047"/>
                  </a:cubicBezTo>
                  <a:cubicBezTo>
                    <a:pt x="18971" y="15156"/>
                    <a:pt x="20013" y="12649"/>
                    <a:pt x="20013" y="9990"/>
                  </a:cubicBezTo>
                  <a:cubicBezTo>
                    <a:pt x="20013" y="7333"/>
                    <a:pt x="18971" y="4827"/>
                    <a:pt x="17080" y="2934"/>
                  </a:cubicBezTo>
                  <a:cubicBezTo>
                    <a:pt x="15187" y="1043"/>
                    <a:pt x="12680" y="1"/>
                    <a:pt x="100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56"/>
            <p:cNvSpPr/>
            <p:nvPr/>
          </p:nvSpPr>
          <p:spPr>
            <a:xfrm>
              <a:off x="2421672" y="2657388"/>
              <a:ext cx="260625" cy="243636"/>
            </a:xfrm>
            <a:custGeom>
              <a:rect b="b" l="l" r="r" t="t"/>
              <a:pathLst>
                <a:path extrusionOk="0" h="11674" w="12488">
                  <a:moveTo>
                    <a:pt x="3164" y="1171"/>
                  </a:moveTo>
                  <a:cubicBezTo>
                    <a:pt x="3352" y="1171"/>
                    <a:pt x="3536" y="1247"/>
                    <a:pt x="3710" y="1424"/>
                  </a:cubicBezTo>
                  <a:lnTo>
                    <a:pt x="3719" y="1433"/>
                  </a:lnTo>
                  <a:cubicBezTo>
                    <a:pt x="4757" y="2473"/>
                    <a:pt x="4683" y="2832"/>
                    <a:pt x="4449" y="3068"/>
                  </a:cubicBezTo>
                  <a:cubicBezTo>
                    <a:pt x="4240" y="3275"/>
                    <a:pt x="3625" y="3692"/>
                    <a:pt x="3427" y="3892"/>
                  </a:cubicBezTo>
                  <a:cubicBezTo>
                    <a:pt x="2960" y="4359"/>
                    <a:pt x="3046" y="5081"/>
                    <a:pt x="3685" y="6039"/>
                  </a:cubicBezTo>
                  <a:cubicBezTo>
                    <a:pt x="4065" y="6611"/>
                    <a:pt x="4568" y="7166"/>
                    <a:pt x="4805" y="7405"/>
                  </a:cubicBezTo>
                  <a:lnTo>
                    <a:pt x="4806" y="7405"/>
                  </a:lnTo>
                  <a:cubicBezTo>
                    <a:pt x="5045" y="7642"/>
                    <a:pt x="5599" y="8146"/>
                    <a:pt x="6172" y="8527"/>
                  </a:cubicBezTo>
                  <a:cubicBezTo>
                    <a:pt x="6727" y="8895"/>
                    <a:pt x="7202" y="9079"/>
                    <a:pt x="7594" y="9079"/>
                  </a:cubicBezTo>
                  <a:cubicBezTo>
                    <a:pt x="7880" y="9079"/>
                    <a:pt x="8123" y="8981"/>
                    <a:pt x="8320" y="8785"/>
                  </a:cubicBezTo>
                  <a:cubicBezTo>
                    <a:pt x="8518" y="8585"/>
                    <a:pt x="8935" y="7971"/>
                    <a:pt x="9144" y="7762"/>
                  </a:cubicBezTo>
                  <a:cubicBezTo>
                    <a:pt x="9238" y="7668"/>
                    <a:pt x="9331" y="7609"/>
                    <a:pt x="9460" y="7609"/>
                  </a:cubicBezTo>
                  <a:cubicBezTo>
                    <a:pt x="9549" y="7609"/>
                    <a:pt x="9655" y="7637"/>
                    <a:pt x="9790" y="7702"/>
                  </a:cubicBezTo>
                  <a:cubicBezTo>
                    <a:pt x="10172" y="7886"/>
                    <a:pt x="10582" y="8297"/>
                    <a:pt x="10779" y="8493"/>
                  </a:cubicBezTo>
                  <a:lnTo>
                    <a:pt x="10788" y="8502"/>
                  </a:lnTo>
                  <a:cubicBezTo>
                    <a:pt x="11239" y="8944"/>
                    <a:pt x="11037" y="9452"/>
                    <a:pt x="10593" y="9898"/>
                  </a:cubicBezTo>
                  <a:cubicBezTo>
                    <a:pt x="10190" y="10300"/>
                    <a:pt x="9680" y="10502"/>
                    <a:pt x="9068" y="10502"/>
                  </a:cubicBezTo>
                  <a:cubicBezTo>
                    <a:pt x="8521" y="10502"/>
                    <a:pt x="7892" y="10341"/>
                    <a:pt x="7184" y="10020"/>
                  </a:cubicBezTo>
                  <a:cubicBezTo>
                    <a:pt x="5868" y="9420"/>
                    <a:pt x="4676" y="8428"/>
                    <a:pt x="4228" y="7984"/>
                  </a:cubicBezTo>
                  <a:cubicBezTo>
                    <a:pt x="3784" y="7536"/>
                    <a:pt x="2792" y="6344"/>
                    <a:pt x="2192" y="5028"/>
                  </a:cubicBezTo>
                  <a:cubicBezTo>
                    <a:pt x="1511" y="3527"/>
                    <a:pt x="1552" y="2381"/>
                    <a:pt x="2314" y="1619"/>
                  </a:cubicBezTo>
                  <a:cubicBezTo>
                    <a:pt x="2583" y="1350"/>
                    <a:pt x="2877" y="1171"/>
                    <a:pt x="3164" y="1171"/>
                  </a:cubicBezTo>
                  <a:close/>
                  <a:moveTo>
                    <a:pt x="3169" y="1"/>
                  </a:moveTo>
                  <a:cubicBezTo>
                    <a:pt x="2619" y="1"/>
                    <a:pt x="2030" y="247"/>
                    <a:pt x="1486" y="791"/>
                  </a:cubicBezTo>
                  <a:cubicBezTo>
                    <a:pt x="701" y="1576"/>
                    <a:pt x="0" y="3034"/>
                    <a:pt x="1127" y="5512"/>
                  </a:cubicBezTo>
                  <a:cubicBezTo>
                    <a:pt x="1794" y="6979"/>
                    <a:pt x="2868" y="8274"/>
                    <a:pt x="3398" y="8810"/>
                  </a:cubicBezTo>
                  <a:lnTo>
                    <a:pt x="3402" y="8813"/>
                  </a:lnTo>
                  <a:cubicBezTo>
                    <a:pt x="3938" y="9344"/>
                    <a:pt x="5235" y="10418"/>
                    <a:pt x="6699" y="11085"/>
                  </a:cubicBezTo>
                  <a:cubicBezTo>
                    <a:pt x="7490" y="11445"/>
                    <a:pt x="8308" y="11674"/>
                    <a:pt x="9088" y="11674"/>
                  </a:cubicBezTo>
                  <a:cubicBezTo>
                    <a:pt x="9940" y="11674"/>
                    <a:pt x="10746" y="11400"/>
                    <a:pt x="11421" y="10726"/>
                  </a:cubicBezTo>
                  <a:cubicBezTo>
                    <a:pt x="12488" y="9657"/>
                    <a:pt x="12399" y="8442"/>
                    <a:pt x="11607" y="7665"/>
                  </a:cubicBezTo>
                  <a:cubicBezTo>
                    <a:pt x="11219" y="7278"/>
                    <a:pt x="10791" y="6885"/>
                    <a:pt x="10297" y="6648"/>
                  </a:cubicBezTo>
                  <a:cubicBezTo>
                    <a:pt x="10009" y="6509"/>
                    <a:pt x="9725" y="6440"/>
                    <a:pt x="9455" y="6440"/>
                  </a:cubicBezTo>
                  <a:cubicBezTo>
                    <a:pt x="9034" y="6440"/>
                    <a:pt x="8646" y="6606"/>
                    <a:pt x="8316" y="6935"/>
                  </a:cubicBezTo>
                  <a:cubicBezTo>
                    <a:pt x="8070" y="7180"/>
                    <a:pt x="7732" y="7665"/>
                    <a:pt x="7538" y="7904"/>
                  </a:cubicBezTo>
                  <a:cubicBezTo>
                    <a:pt x="7035" y="7819"/>
                    <a:pt x="6032" y="6974"/>
                    <a:pt x="5634" y="6577"/>
                  </a:cubicBezTo>
                  <a:cubicBezTo>
                    <a:pt x="5236" y="6179"/>
                    <a:pt x="4393" y="5174"/>
                    <a:pt x="4308" y="4674"/>
                  </a:cubicBezTo>
                  <a:cubicBezTo>
                    <a:pt x="4545" y="4481"/>
                    <a:pt x="5031" y="4141"/>
                    <a:pt x="5277" y="3895"/>
                  </a:cubicBezTo>
                  <a:cubicBezTo>
                    <a:pt x="5817" y="3354"/>
                    <a:pt x="5919" y="2652"/>
                    <a:pt x="5564" y="1914"/>
                  </a:cubicBezTo>
                  <a:cubicBezTo>
                    <a:pt x="5327" y="1421"/>
                    <a:pt x="4934" y="993"/>
                    <a:pt x="4546" y="605"/>
                  </a:cubicBezTo>
                  <a:cubicBezTo>
                    <a:pt x="4165" y="216"/>
                    <a:pt x="3684" y="1"/>
                    <a:pt x="3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2"/>
        </a:solidFill>
      </p:bgPr>
    </p:bg>
    <p:spTree>
      <p:nvGrpSpPr>
        <p:cNvPr id="8459" name="Shape 8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0" name="Google Shape;8460;p57"/>
          <p:cNvSpPr txBox="1"/>
          <p:nvPr>
            <p:ph idx="4294967295" type="title"/>
          </p:nvPr>
        </p:nvSpPr>
        <p:spPr>
          <a:xfrm>
            <a:off x="1068100" y="92828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3000">
                <a:solidFill>
                  <a:schemeClr val="dk2"/>
                </a:solidFill>
              </a:rPr>
              <a:t>Teamwork Icons</a:t>
            </a:r>
            <a:endParaRPr sz="3000">
              <a:solidFill>
                <a:schemeClr val="dk2"/>
              </a:solidFill>
            </a:endParaRPr>
          </a:p>
        </p:txBody>
      </p:sp>
      <p:grpSp>
        <p:nvGrpSpPr>
          <p:cNvPr id="8461" name="Google Shape;8461;p57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8462" name="Google Shape;8462;p57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57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57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57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6" name="Google Shape;8466;p57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8467" name="Google Shape;8467;p57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57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57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70" name="Google Shape;8470;p57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71" name="Google Shape;8471;p57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8472" name="Google Shape;8472;p57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57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4" name="Google Shape;8474;p57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8475" name="Google Shape;8475;p57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57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77" name="Google Shape;8477;p57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78" name="Google Shape;8478;p57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8479" name="Google Shape;8479;p57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57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57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82" name="Google Shape;8482;p57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3" name="Google Shape;8483;p57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4" name="Google Shape;8484;p57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5" name="Google Shape;8485;p57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86" name="Google Shape;8486;p57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8487" name="Google Shape;8487;p57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57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57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57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1" name="Google Shape;8491;p57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8492" name="Google Shape;8492;p57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57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4" name="Google Shape;8494;p57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8495" name="Google Shape;8495;p57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57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57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8" name="Google Shape;8498;p57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8499" name="Google Shape;8499;p57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57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01" name="Google Shape;8501;p57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02" name="Google Shape;8502;p57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8503" name="Google Shape;8503;p57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57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57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57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57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08" name="Google Shape;8508;p57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09" name="Google Shape;8509;p57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10" name="Google Shape;8510;p57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8511" name="Google Shape;8511;p57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57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57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57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5" name="Google Shape;8515;p57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8516" name="Google Shape;8516;p57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57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18" name="Google Shape;8518;p57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19" name="Google Shape;8519;p57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8520" name="Google Shape;8520;p57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57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57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57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24" name="Google Shape;8524;p57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25" name="Google Shape;8525;p57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26" name="Google Shape;8526;p57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27" name="Google Shape;8527;p57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8528" name="Google Shape;8528;p57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57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0" name="Google Shape;8530;p57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8531" name="Google Shape;8531;p57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57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57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34" name="Google Shape;8534;p57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35" name="Google Shape;8535;p57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8536" name="Google Shape;8536;p57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57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57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57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57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1" name="Google Shape;8541;p57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8542" name="Google Shape;8542;p57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57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57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57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6" name="Google Shape;8546;p57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8547" name="Google Shape;8547;p57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57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49" name="Google Shape;8549;p57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50" name="Google Shape;8550;p57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8551" name="Google Shape;8551;p57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57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57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4" name="Google Shape;8554;p57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8555" name="Google Shape;8555;p57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57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57" name="Google Shape;8557;p57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58" name="Google Shape;8558;p57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8559" name="Google Shape;8559;p57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57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57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57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57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57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57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57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67" name="Google Shape;8567;p57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68" name="Google Shape;8568;p57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8569" name="Google Shape;8569;p57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57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1" name="Google Shape;8571;p57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8572" name="Google Shape;8572;p57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57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57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57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6" name="Google Shape;8576;p57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8577" name="Google Shape;8577;p57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57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57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57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1" name="Google Shape;8581;p57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8582" name="Google Shape;8582;p57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57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4" name="Google Shape;8584;p57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8585" name="Google Shape;8585;p57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57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57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57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9" name="Google Shape;8589;p57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8590" name="Google Shape;8590;p57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57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57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57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4" name="Google Shape;8594;p57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8595" name="Google Shape;8595;p57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57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57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57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57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57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57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57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57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57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57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57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57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57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57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57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1" name="Google Shape;8611;p57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8612" name="Google Shape;8612;p57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57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57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15" name="Google Shape;8615;p57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16" name="Google Shape;8616;p57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8617" name="Google Shape;8617;p57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57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57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57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57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2" name="Google Shape;8622;p57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8623" name="Google Shape;8623;p57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57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25" name="Google Shape;8625;p57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26" name="Google Shape;8626;p57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8627" name="Google Shape;8627;p57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57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57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0" name="Google Shape;8630;p57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8631" name="Google Shape;8631;p57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57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57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57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57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6" name="Google Shape;8636;p57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8637" name="Google Shape;8637;p57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57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57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57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57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57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57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4" name="Google Shape;8644;p57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8645" name="Google Shape;8645;p57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57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57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8" name="Google Shape;8648;p57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8649" name="Google Shape;8649;p57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57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57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2" name="Google Shape;8652;p57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8653" name="Google Shape;8653;p57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57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57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57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7" name="Google Shape;8657;p57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8658" name="Google Shape;8658;p57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57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57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57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57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3" name="Google Shape;8663;p57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8664" name="Google Shape;8664;p57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57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6" name="Google Shape;8666;p57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8667" name="Google Shape;8667;p57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57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57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57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57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57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57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4" name="Google Shape;8674;p57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8675" name="Google Shape;8675;p57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57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57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57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57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57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57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2" name="Google Shape;8682;p57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8683" name="Google Shape;8683;p57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57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57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57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57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8" name="Google Shape;8688;p57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8689" name="Google Shape;8689;p57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57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57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57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57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57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5" name="Google Shape;8695;p57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8696" name="Google Shape;8696;p57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57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57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57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0" name="Google Shape;8700;p57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8701" name="Google Shape;8701;p57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57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57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57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57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57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57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57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9" name="Google Shape;8709;p57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8710" name="Google Shape;8710;p57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57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57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57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57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5" name="Google Shape;8715;p57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8716" name="Google Shape;8716;p57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57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57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57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0" name="Google Shape;8720;p57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8721" name="Google Shape;8721;p57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57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57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57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57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6" name="Google Shape;8726;p57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8727" name="Google Shape;8727;p57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57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57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57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57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57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57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57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57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57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57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57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9" name="Google Shape;8739;p57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8740" name="Google Shape;8740;p57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57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57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57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57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57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6" name="Google Shape;8746;p57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8747" name="Google Shape;8747;p57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57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57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57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57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57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57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4" name="Google Shape;8754;p57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8755" name="Google Shape;8755;p57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57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57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58" name="Google Shape;8758;p57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59" name="Google Shape;8759;p57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8760" name="Google Shape;8760;p57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57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57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57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4" name="Google Shape;8764;p57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8765" name="Google Shape;8765;p57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57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57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57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57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70" name="Google Shape;8770;p57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71" name="Google Shape;8771;p57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8772" name="Google Shape;8772;p57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57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57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5" name="Google Shape;8775;p57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8776" name="Google Shape;8776;p57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57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57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57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57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57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2" name="Google Shape;8782;p57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8783" name="Google Shape;8783;p57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57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57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57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57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57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57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0" name="Google Shape;8790;p57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8791" name="Google Shape;8791;p57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57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57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4" name="Google Shape;8794;p57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8795" name="Google Shape;8795;p57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57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57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57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57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57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1" name="Google Shape;8801;p57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8802" name="Google Shape;8802;p57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57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57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5" name="Google Shape;8805;p57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8806" name="Google Shape;8806;p57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57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57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9" name="Google Shape;8809;p57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8810" name="Google Shape;8810;p57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57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57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3" name="Google Shape;8813;p57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8814" name="Google Shape;8814;p57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57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57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57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57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57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57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57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2" name="Google Shape;8822;p57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8823" name="Google Shape;8823;p57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57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57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57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57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57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57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57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1" name="Google Shape;8831;p57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8832" name="Google Shape;8832;p57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57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57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5" name="Google Shape;8835;p57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8836" name="Google Shape;8836;p57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57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57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57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57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57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57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57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4" name="Google Shape;8844;p57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8845" name="Google Shape;8845;p57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57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57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57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57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57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57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57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3" name="Google Shape;8853;p57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8854" name="Google Shape;8854;p57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57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57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57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8" name="Google Shape;8858;p57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8859" name="Google Shape;8859;p57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57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57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57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57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57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57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6" name="Google Shape;8866;p57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8867" name="Google Shape;8867;p57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57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57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57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57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57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3" name="Google Shape;8873;p57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8874" name="Google Shape;8874;p57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57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57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57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57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9" name="Google Shape;8879;p57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8880" name="Google Shape;8880;p57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57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57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3" name="Google Shape;8883;p57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8884" name="Google Shape;8884;p57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57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57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57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57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57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57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1" name="Google Shape;8891;p57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8892" name="Google Shape;8892;p57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57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57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5" name="Google Shape;8895;p57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8896" name="Google Shape;8896;p57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57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57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57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57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1" name="Google Shape;8901;p57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8902" name="Google Shape;8902;p57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57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57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57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6" name="Google Shape;8906;p57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8907" name="Google Shape;8907;p57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57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57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57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57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2" name="Google Shape;8912;p57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8913" name="Google Shape;8913;p57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57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57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57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57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57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57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0" name="Google Shape;8920;p57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8921" name="Google Shape;8921;p57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57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57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57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57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57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89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" name="Google Shape;190;p24"/>
          <p:cNvGrpSpPr/>
          <p:nvPr/>
        </p:nvGrpSpPr>
        <p:grpSpPr>
          <a:xfrm>
            <a:off x="-4279476" y="1142651"/>
            <a:ext cx="6929230" cy="4264514"/>
            <a:chOff x="232500" y="570675"/>
            <a:chExt cx="7159775" cy="4406400"/>
          </a:xfrm>
        </p:grpSpPr>
        <p:sp>
          <p:nvSpPr>
            <p:cNvPr id="191" name="Google Shape;191;p24"/>
            <p:cNvSpPr/>
            <p:nvPr/>
          </p:nvSpPr>
          <p:spPr>
            <a:xfrm>
              <a:off x="4949400" y="2144550"/>
              <a:ext cx="386500" cy="688950"/>
            </a:xfrm>
            <a:custGeom>
              <a:rect b="b" l="l" r="r" t="t"/>
              <a:pathLst>
                <a:path extrusionOk="0" h="27558" w="15460">
                  <a:moveTo>
                    <a:pt x="11235" y="1"/>
                  </a:moveTo>
                  <a:lnTo>
                    <a:pt x="9474" y="289"/>
                  </a:lnTo>
                  <a:lnTo>
                    <a:pt x="7330" y="289"/>
                  </a:lnTo>
                  <a:cubicBezTo>
                    <a:pt x="6210" y="481"/>
                    <a:pt x="5186" y="577"/>
                    <a:pt x="4513" y="577"/>
                  </a:cubicBezTo>
                  <a:lnTo>
                    <a:pt x="4353" y="577"/>
                  </a:lnTo>
                  <a:cubicBezTo>
                    <a:pt x="3295" y="2000"/>
                    <a:pt x="2441" y="2499"/>
                    <a:pt x="1771" y="2499"/>
                  </a:cubicBezTo>
                  <a:cubicBezTo>
                    <a:pt x="1144" y="2499"/>
                    <a:pt x="677" y="2063"/>
                    <a:pt x="353" y="1537"/>
                  </a:cubicBezTo>
                  <a:lnTo>
                    <a:pt x="193" y="5954"/>
                  </a:lnTo>
                  <a:lnTo>
                    <a:pt x="961" y="9731"/>
                  </a:lnTo>
                  <a:lnTo>
                    <a:pt x="961" y="13891"/>
                  </a:lnTo>
                  <a:lnTo>
                    <a:pt x="1473" y="18020"/>
                  </a:lnTo>
                  <a:lnTo>
                    <a:pt x="1441" y="18116"/>
                  </a:lnTo>
                  <a:cubicBezTo>
                    <a:pt x="1441" y="18116"/>
                    <a:pt x="1057" y="19300"/>
                    <a:pt x="1697" y="19908"/>
                  </a:cubicBezTo>
                  <a:lnTo>
                    <a:pt x="1793" y="19972"/>
                  </a:lnTo>
                  <a:lnTo>
                    <a:pt x="1825" y="20100"/>
                  </a:lnTo>
                  <a:cubicBezTo>
                    <a:pt x="1889" y="20453"/>
                    <a:pt x="2305" y="22373"/>
                    <a:pt x="1473" y="23013"/>
                  </a:cubicBezTo>
                  <a:cubicBezTo>
                    <a:pt x="1185" y="24101"/>
                    <a:pt x="801" y="25381"/>
                    <a:pt x="161" y="25701"/>
                  </a:cubicBezTo>
                  <a:lnTo>
                    <a:pt x="1" y="27142"/>
                  </a:lnTo>
                  <a:lnTo>
                    <a:pt x="2465" y="26662"/>
                  </a:lnTo>
                  <a:lnTo>
                    <a:pt x="3585" y="27334"/>
                  </a:lnTo>
                  <a:lnTo>
                    <a:pt x="4097" y="27558"/>
                  </a:lnTo>
                  <a:cubicBezTo>
                    <a:pt x="4417" y="26950"/>
                    <a:pt x="4962" y="26118"/>
                    <a:pt x="5666" y="26118"/>
                  </a:cubicBezTo>
                  <a:cubicBezTo>
                    <a:pt x="6178" y="26118"/>
                    <a:pt x="6594" y="26502"/>
                    <a:pt x="6914" y="27270"/>
                  </a:cubicBezTo>
                  <a:lnTo>
                    <a:pt x="6946" y="27270"/>
                  </a:lnTo>
                  <a:cubicBezTo>
                    <a:pt x="7042" y="27270"/>
                    <a:pt x="7074" y="27270"/>
                    <a:pt x="7106" y="27238"/>
                  </a:cubicBezTo>
                  <a:cubicBezTo>
                    <a:pt x="7234" y="27142"/>
                    <a:pt x="7298" y="26790"/>
                    <a:pt x="7138" y="26054"/>
                  </a:cubicBezTo>
                  <a:lnTo>
                    <a:pt x="7106" y="25830"/>
                  </a:lnTo>
                  <a:lnTo>
                    <a:pt x="8962" y="24229"/>
                  </a:lnTo>
                  <a:lnTo>
                    <a:pt x="8962" y="25509"/>
                  </a:lnTo>
                  <a:lnTo>
                    <a:pt x="10019" y="25573"/>
                  </a:lnTo>
                  <a:lnTo>
                    <a:pt x="10019" y="24549"/>
                  </a:lnTo>
                  <a:lnTo>
                    <a:pt x="12419" y="22149"/>
                  </a:lnTo>
                  <a:lnTo>
                    <a:pt x="12707" y="20132"/>
                  </a:lnTo>
                  <a:lnTo>
                    <a:pt x="13059" y="20132"/>
                  </a:lnTo>
                  <a:cubicBezTo>
                    <a:pt x="13667" y="20132"/>
                    <a:pt x="15043" y="19940"/>
                    <a:pt x="15364" y="19428"/>
                  </a:cubicBezTo>
                  <a:cubicBezTo>
                    <a:pt x="15396" y="19332"/>
                    <a:pt x="15460" y="19140"/>
                    <a:pt x="15300" y="18820"/>
                  </a:cubicBezTo>
                  <a:lnTo>
                    <a:pt x="15268" y="18692"/>
                  </a:lnTo>
                  <a:lnTo>
                    <a:pt x="14979" y="15844"/>
                  </a:lnTo>
                  <a:lnTo>
                    <a:pt x="14467" y="12099"/>
                  </a:lnTo>
                  <a:lnTo>
                    <a:pt x="14211" y="7970"/>
                  </a:lnTo>
                  <a:lnTo>
                    <a:pt x="13699" y="4578"/>
                  </a:lnTo>
                  <a:lnTo>
                    <a:pt x="13027" y="2049"/>
                  </a:lnTo>
                  <a:lnTo>
                    <a:pt x="13187" y="257"/>
                  </a:lnTo>
                  <a:lnTo>
                    <a:pt x="11235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4"/>
            <p:cNvSpPr/>
            <p:nvPr/>
          </p:nvSpPr>
          <p:spPr>
            <a:xfrm>
              <a:off x="5654325" y="2314175"/>
              <a:ext cx="519325" cy="537725"/>
            </a:xfrm>
            <a:custGeom>
              <a:rect b="b" l="l" r="r" t="t"/>
              <a:pathLst>
                <a:path extrusionOk="0" h="21509" w="20773">
                  <a:moveTo>
                    <a:pt x="8162" y="1"/>
                  </a:moveTo>
                  <a:lnTo>
                    <a:pt x="8066" y="289"/>
                  </a:lnTo>
                  <a:lnTo>
                    <a:pt x="8034" y="4162"/>
                  </a:lnTo>
                  <a:lnTo>
                    <a:pt x="8002" y="4226"/>
                  </a:lnTo>
                  <a:cubicBezTo>
                    <a:pt x="6818" y="6146"/>
                    <a:pt x="5858" y="7202"/>
                    <a:pt x="5826" y="7234"/>
                  </a:cubicBezTo>
                  <a:lnTo>
                    <a:pt x="5506" y="7554"/>
                  </a:lnTo>
                  <a:lnTo>
                    <a:pt x="5186" y="7234"/>
                  </a:lnTo>
                  <a:cubicBezTo>
                    <a:pt x="5026" y="7074"/>
                    <a:pt x="4898" y="6946"/>
                    <a:pt x="4834" y="6914"/>
                  </a:cubicBezTo>
                  <a:lnTo>
                    <a:pt x="4834" y="7106"/>
                  </a:lnTo>
                  <a:lnTo>
                    <a:pt x="4674" y="7266"/>
                  </a:lnTo>
                  <a:cubicBezTo>
                    <a:pt x="3650" y="8226"/>
                    <a:pt x="3906" y="8675"/>
                    <a:pt x="3906" y="8675"/>
                  </a:cubicBezTo>
                  <a:lnTo>
                    <a:pt x="4002" y="8803"/>
                  </a:lnTo>
                  <a:lnTo>
                    <a:pt x="4002" y="8835"/>
                  </a:lnTo>
                  <a:cubicBezTo>
                    <a:pt x="4322" y="9763"/>
                    <a:pt x="4322" y="10307"/>
                    <a:pt x="3970" y="10595"/>
                  </a:cubicBezTo>
                  <a:cubicBezTo>
                    <a:pt x="3842" y="10723"/>
                    <a:pt x="3650" y="10787"/>
                    <a:pt x="3426" y="10787"/>
                  </a:cubicBezTo>
                  <a:cubicBezTo>
                    <a:pt x="3234" y="10787"/>
                    <a:pt x="3042" y="10723"/>
                    <a:pt x="2946" y="10691"/>
                  </a:cubicBezTo>
                  <a:lnTo>
                    <a:pt x="2913" y="10691"/>
                  </a:lnTo>
                  <a:lnTo>
                    <a:pt x="2785" y="10595"/>
                  </a:lnTo>
                  <a:cubicBezTo>
                    <a:pt x="2433" y="10147"/>
                    <a:pt x="2273" y="10147"/>
                    <a:pt x="2273" y="10147"/>
                  </a:cubicBezTo>
                  <a:cubicBezTo>
                    <a:pt x="2145" y="10275"/>
                    <a:pt x="1985" y="11395"/>
                    <a:pt x="2145" y="12803"/>
                  </a:cubicBezTo>
                  <a:lnTo>
                    <a:pt x="2209" y="13155"/>
                  </a:lnTo>
                  <a:lnTo>
                    <a:pt x="1441" y="13347"/>
                  </a:lnTo>
                  <a:cubicBezTo>
                    <a:pt x="1345" y="13828"/>
                    <a:pt x="1153" y="14212"/>
                    <a:pt x="801" y="14404"/>
                  </a:cubicBezTo>
                  <a:cubicBezTo>
                    <a:pt x="609" y="14532"/>
                    <a:pt x="321" y="14564"/>
                    <a:pt x="33" y="14564"/>
                  </a:cubicBezTo>
                  <a:lnTo>
                    <a:pt x="1" y="14564"/>
                  </a:lnTo>
                  <a:lnTo>
                    <a:pt x="1" y="15908"/>
                  </a:lnTo>
                  <a:lnTo>
                    <a:pt x="1185" y="16516"/>
                  </a:lnTo>
                  <a:lnTo>
                    <a:pt x="1185" y="17572"/>
                  </a:lnTo>
                  <a:cubicBezTo>
                    <a:pt x="1793" y="18308"/>
                    <a:pt x="2849" y="19493"/>
                    <a:pt x="3394" y="19589"/>
                  </a:cubicBezTo>
                  <a:lnTo>
                    <a:pt x="3586" y="19653"/>
                  </a:lnTo>
                  <a:lnTo>
                    <a:pt x="3682" y="19813"/>
                  </a:lnTo>
                  <a:cubicBezTo>
                    <a:pt x="3682" y="19813"/>
                    <a:pt x="4482" y="21285"/>
                    <a:pt x="5826" y="21509"/>
                  </a:cubicBezTo>
                  <a:cubicBezTo>
                    <a:pt x="6242" y="21157"/>
                    <a:pt x="7042" y="20453"/>
                    <a:pt x="7714" y="20453"/>
                  </a:cubicBezTo>
                  <a:cubicBezTo>
                    <a:pt x="7810" y="20453"/>
                    <a:pt x="7906" y="20453"/>
                    <a:pt x="8002" y="20485"/>
                  </a:cubicBezTo>
                  <a:cubicBezTo>
                    <a:pt x="8162" y="20517"/>
                    <a:pt x="8451" y="20677"/>
                    <a:pt x="8611" y="21125"/>
                  </a:cubicBezTo>
                  <a:cubicBezTo>
                    <a:pt x="8643" y="21125"/>
                    <a:pt x="8707" y="21157"/>
                    <a:pt x="8771" y="21157"/>
                  </a:cubicBezTo>
                  <a:cubicBezTo>
                    <a:pt x="8803" y="21157"/>
                    <a:pt x="8867" y="21157"/>
                    <a:pt x="8931" y="21125"/>
                  </a:cubicBezTo>
                  <a:cubicBezTo>
                    <a:pt x="9123" y="21029"/>
                    <a:pt x="9475" y="20709"/>
                    <a:pt x="9731" y="19525"/>
                  </a:cubicBezTo>
                  <a:lnTo>
                    <a:pt x="9795" y="19173"/>
                  </a:lnTo>
                  <a:lnTo>
                    <a:pt x="10147" y="19205"/>
                  </a:lnTo>
                  <a:lnTo>
                    <a:pt x="10307" y="19205"/>
                  </a:lnTo>
                  <a:cubicBezTo>
                    <a:pt x="10723" y="19205"/>
                    <a:pt x="11747" y="19109"/>
                    <a:pt x="12227" y="18532"/>
                  </a:cubicBezTo>
                  <a:lnTo>
                    <a:pt x="12323" y="18436"/>
                  </a:lnTo>
                  <a:lnTo>
                    <a:pt x="12451" y="18404"/>
                  </a:lnTo>
                  <a:cubicBezTo>
                    <a:pt x="12451" y="18404"/>
                    <a:pt x="12803" y="18244"/>
                    <a:pt x="12483" y="17412"/>
                  </a:cubicBezTo>
                  <a:cubicBezTo>
                    <a:pt x="12323" y="16932"/>
                    <a:pt x="12131" y="16388"/>
                    <a:pt x="12515" y="16164"/>
                  </a:cubicBezTo>
                  <a:cubicBezTo>
                    <a:pt x="12611" y="16132"/>
                    <a:pt x="12643" y="16132"/>
                    <a:pt x="12707" y="16132"/>
                  </a:cubicBezTo>
                  <a:lnTo>
                    <a:pt x="12771" y="16132"/>
                  </a:lnTo>
                  <a:lnTo>
                    <a:pt x="13347" y="13988"/>
                  </a:lnTo>
                  <a:lnTo>
                    <a:pt x="14308" y="12195"/>
                  </a:lnTo>
                  <a:cubicBezTo>
                    <a:pt x="14276" y="10883"/>
                    <a:pt x="14468" y="10147"/>
                    <a:pt x="15012" y="9987"/>
                  </a:cubicBezTo>
                  <a:cubicBezTo>
                    <a:pt x="15044" y="9987"/>
                    <a:pt x="15108" y="9955"/>
                    <a:pt x="15172" y="9955"/>
                  </a:cubicBezTo>
                  <a:cubicBezTo>
                    <a:pt x="15556" y="9955"/>
                    <a:pt x="15908" y="10307"/>
                    <a:pt x="16388" y="11203"/>
                  </a:cubicBezTo>
                  <a:lnTo>
                    <a:pt x="16996" y="11203"/>
                  </a:lnTo>
                  <a:lnTo>
                    <a:pt x="17412" y="8291"/>
                  </a:lnTo>
                  <a:lnTo>
                    <a:pt x="18468" y="8291"/>
                  </a:lnTo>
                  <a:lnTo>
                    <a:pt x="18468" y="7650"/>
                  </a:lnTo>
                  <a:lnTo>
                    <a:pt x="19333" y="7074"/>
                  </a:lnTo>
                  <a:cubicBezTo>
                    <a:pt x="19429" y="6306"/>
                    <a:pt x="19685" y="5442"/>
                    <a:pt x="20165" y="5250"/>
                  </a:cubicBezTo>
                  <a:cubicBezTo>
                    <a:pt x="20197" y="5250"/>
                    <a:pt x="20229" y="5186"/>
                    <a:pt x="20293" y="5186"/>
                  </a:cubicBezTo>
                  <a:lnTo>
                    <a:pt x="20645" y="3522"/>
                  </a:lnTo>
                  <a:lnTo>
                    <a:pt x="20773" y="3426"/>
                  </a:lnTo>
                  <a:lnTo>
                    <a:pt x="18853" y="3202"/>
                  </a:lnTo>
                  <a:lnTo>
                    <a:pt x="18052" y="4514"/>
                  </a:lnTo>
                  <a:lnTo>
                    <a:pt x="16996" y="4514"/>
                  </a:lnTo>
                  <a:lnTo>
                    <a:pt x="15812" y="6242"/>
                  </a:lnTo>
                  <a:lnTo>
                    <a:pt x="14404" y="6370"/>
                  </a:lnTo>
                  <a:lnTo>
                    <a:pt x="14212" y="3170"/>
                  </a:lnTo>
                  <a:lnTo>
                    <a:pt x="9027" y="3842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4"/>
            <p:cNvSpPr/>
            <p:nvPr/>
          </p:nvSpPr>
          <p:spPr>
            <a:xfrm>
              <a:off x="6158425" y="2383750"/>
              <a:ext cx="84050" cy="48075"/>
            </a:xfrm>
            <a:custGeom>
              <a:rect b="b" l="l" r="r" t="t"/>
              <a:pathLst>
                <a:path extrusionOk="0" h="1923" w="3362">
                  <a:moveTo>
                    <a:pt x="890" y="0"/>
                  </a:moveTo>
                  <a:cubicBezTo>
                    <a:pt x="870" y="0"/>
                    <a:pt x="851" y="1"/>
                    <a:pt x="833" y="2"/>
                  </a:cubicBezTo>
                  <a:cubicBezTo>
                    <a:pt x="609" y="99"/>
                    <a:pt x="129" y="323"/>
                    <a:pt x="33" y="579"/>
                  </a:cubicBezTo>
                  <a:cubicBezTo>
                    <a:pt x="1" y="611"/>
                    <a:pt x="1" y="643"/>
                    <a:pt x="33" y="739"/>
                  </a:cubicBezTo>
                  <a:lnTo>
                    <a:pt x="161" y="1027"/>
                  </a:lnTo>
                  <a:lnTo>
                    <a:pt x="353" y="1059"/>
                  </a:lnTo>
                  <a:lnTo>
                    <a:pt x="609" y="1123"/>
                  </a:lnTo>
                  <a:lnTo>
                    <a:pt x="737" y="1187"/>
                  </a:lnTo>
                  <a:lnTo>
                    <a:pt x="3265" y="1923"/>
                  </a:lnTo>
                  <a:lnTo>
                    <a:pt x="3361" y="1379"/>
                  </a:lnTo>
                  <a:lnTo>
                    <a:pt x="3233" y="643"/>
                  </a:lnTo>
                  <a:cubicBezTo>
                    <a:pt x="2345" y="336"/>
                    <a:pt x="1339" y="0"/>
                    <a:pt x="89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4"/>
            <p:cNvSpPr/>
            <p:nvPr/>
          </p:nvSpPr>
          <p:spPr>
            <a:xfrm>
              <a:off x="4778975" y="2595050"/>
              <a:ext cx="940200" cy="487300"/>
            </a:xfrm>
            <a:custGeom>
              <a:rect b="b" l="l" r="r" t="t"/>
              <a:pathLst>
                <a:path extrusionOk="0" h="19492" w="37608">
                  <a:moveTo>
                    <a:pt x="23557" y="0"/>
                  </a:moveTo>
                  <a:cubicBezTo>
                    <a:pt x="23237" y="0"/>
                    <a:pt x="22949" y="32"/>
                    <a:pt x="22757" y="96"/>
                  </a:cubicBezTo>
                  <a:lnTo>
                    <a:pt x="22789" y="576"/>
                  </a:lnTo>
                  <a:cubicBezTo>
                    <a:pt x="23013" y="1056"/>
                    <a:pt x="23013" y="1536"/>
                    <a:pt x="22757" y="1888"/>
                  </a:cubicBezTo>
                  <a:cubicBezTo>
                    <a:pt x="22373" y="2689"/>
                    <a:pt x="20964" y="2913"/>
                    <a:pt x="20260" y="2977"/>
                  </a:cubicBezTo>
                  <a:lnTo>
                    <a:pt x="20004" y="4577"/>
                  </a:lnTo>
                  <a:lnTo>
                    <a:pt x="17700" y="6913"/>
                  </a:lnTo>
                  <a:lnTo>
                    <a:pt x="17700" y="8514"/>
                  </a:lnTo>
                  <a:lnTo>
                    <a:pt x="14915" y="8322"/>
                  </a:lnTo>
                  <a:lnTo>
                    <a:pt x="14915" y="8098"/>
                  </a:lnTo>
                  <a:lnTo>
                    <a:pt x="14851" y="8162"/>
                  </a:lnTo>
                  <a:cubicBezTo>
                    <a:pt x="14979" y="8962"/>
                    <a:pt x="14851" y="9570"/>
                    <a:pt x="14499" y="9890"/>
                  </a:cubicBezTo>
                  <a:cubicBezTo>
                    <a:pt x="14275" y="10050"/>
                    <a:pt x="14051" y="10114"/>
                    <a:pt x="13763" y="10114"/>
                  </a:cubicBezTo>
                  <a:cubicBezTo>
                    <a:pt x="13539" y="10114"/>
                    <a:pt x="13315" y="10050"/>
                    <a:pt x="13283" y="10050"/>
                  </a:cubicBezTo>
                  <a:lnTo>
                    <a:pt x="13091" y="9954"/>
                  </a:lnTo>
                  <a:lnTo>
                    <a:pt x="12995" y="9762"/>
                  </a:lnTo>
                  <a:cubicBezTo>
                    <a:pt x="12771" y="9090"/>
                    <a:pt x="12515" y="8930"/>
                    <a:pt x="12451" y="8930"/>
                  </a:cubicBezTo>
                  <a:cubicBezTo>
                    <a:pt x="12195" y="8930"/>
                    <a:pt x="11715" y="9634"/>
                    <a:pt x="11491" y="10242"/>
                  </a:cubicBezTo>
                  <a:lnTo>
                    <a:pt x="11330" y="10658"/>
                  </a:lnTo>
                  <a:lnTo>
                    <a:pt x="9954" y="10114"/>
                  </a:lnTo>
                  <a:lnTo>
                    <a:pt x="9090" y="9570"/>
                  </a:lnTo>
                  <a:lnTo>
                    <a:pt x="6690" y="10018"/>
                  </a:lnTo>
                  <a:lnTo>
                    <a:pt x="6594" y="10722"/>
                  </a:lnTo>
                  <a:lnTo>
                    <a:pt x="6434" y="10850"/>
                  </a:lnTo>
                  <a:cubicBezTo>
                    <a:pt x="6402" y="10882"/>
                    <a:pt x="5729" y="11362"/>
                    <a:pt x="6017" y="11810"/>
                  </a:cubicBezTo>
                  <a:cubicBezTo>
                    <a:pt x="6049" y="11874"/>
                    <a:pt x="6113" y="11970"/>
                    <a:pt x="6210" y="12034"/>
                  </a:cubicBezTo>
                  <a:cubicBezTo>
                    <a:pt x="6370" y="12162"/>
                    <a:pt x="6850" y="12578"/>
                    <a:pt x="6658" y="13058"/>
                  </a:cubicBezTo>
                  <a:cubicBezTo>
                    <a:pt x="6530" y="13379"/>
                    <a:pt x="6113" y="13539"/>
                    <a:pt x="5473" y="13539"/>
                  </a:cubicBezTo>
                  <a:cubicBezTo>
                    <a:pt x="5313" y="13539"/>
                    <a:pt x="5153" y="13539"/>
                    <a:pt x="5089" y="13475"/>
                  </a:cubicBezTo>
                  <a:cubicBezTo>
                    <a:pt x="4801" y="13539"/>
                    <a:pt x="4481" y="13603"/>
                    <a:pt x="4353" y="13795"/>
                  </a:cubicBezTo>
                  <a:cubicBezTo>
                    <a:pt x="4193" y="14051"/>
                    <a:pt x="4353" y="14435"/>
                    <a:pt x="4513" y="14723"/>
                  </a:cubicBezTo>
                  <a:lnTo>
                    <a:pt x="4577" y="14851"/>
                  </a:lnTo>
                  <a:lnTo>
                    <a:pt x="4449" y="16803"/>
                  </a:lnTo>
                  <a:lnTo>
                    <a:pt x="3809" y="16355"/>
                  </a:lnTo>
                  <a:cubicBezTo>
                    <a:pt x="3489" y="16131"/>
                    <a:pt x="2529" y="15555"/>
                    <a:pt x="1761" y="15555"/>
                  </a:cubicBezTo>
                  <a:cubicBezTo>
                    <a:pt x="1601" y="15555"/>
                    <a:pt x="1473" y="15619"/>
                    <a:pt x="1377" y="15619"/>
                  </a:cubicBezTo>
                  <a:cubicBezTo>
                    <a:pt x="1121" y="15683"/>
                    <a:pt x="929" y="15875"/>
                    <a:pt x="800" y="16163"/>
                  </a:cubicBezTo>
                  <a:lnTo>
                    <a:pt x="929" y="16291"/>
                  </a:lnTo>
                  <a:cubicBezTo>
                    <a:pt x="1153" y="16579"/>
                    <a:pt x="1249" y="16995"/>
                    <a:pt x="1153" y="17603"/>
                  </a:cubicBezTo>
                  <a:lnTo>
                    <a:pt x="929" y="19460"/>
                  </a:lnTo>
                  <a:lnTo>
                    <a:pt x="0" y="19460"/>
                  </a:lnTo>
                  <a:lnTo>
                    <a:pt x="0" y="19492"/>
                  </a:lnTo>
                  <a:cubicBezTo>
                    <a:pt x="2689" y="19460"/>
                    <a:pt x="5473" y="19364"/>
                    <a:pt x="6274" y="19204"/>
                  </a:cubicBezTo>
                  <a:lnTo>
                    <a:pt x="6274" y="17731"/>
                  </a:lnTo>
                  <a:lnTo>
                    <a:pt x="6690" y="17731"/>
                  </a:lnTo>
                  <a:cubicBezTo>
                    <a:pt x="6754" y="17731"/>
                    <a:pt x="14275" y="17443"/>
                    <a:pt x="15683" y="17059"/>
                  </a:cubicBezTo>
                  <a:lnTo>
                    <a:pt x="20708" y="17059"/>
                  </a:lnTo>
                  <a:cubicBezTo>
                    <a:pt x="21060" y="16995"/>
                    <a:pt x="24997" y="16323"/>
                    <a:pt x="26853" y="16323"/>
                  </a:cubicBezTo>
                  <a:lnTo>
                    <a:pt x="27269" y="16323"/>
                  </a:lnTo>
                  <a:lnTo>
                    <a:pt x="27494" y="16291"/>
                  </a:lnTo>
                  <a:cubicBezTo>
                    <a:pt x="29318" y="16035"/>
                    <a:pt x="30598" y="15875"/>
                    <a:pt x="31558" y="15779"/>
                  </a:cubicBezTo>
                  <a:lnTo>
                    <a:pt x="34183" y="13859"/>
                  </a:lnTo>
                  <a:lnTo>
                    <a:pt x="34183" y="12258"/>
                  </a:lnTo>
                  <a:lnTo>
                    <a:pt x="37607" y="8834"/>
                  </a:lnTo>
                  <a:cubicBezTo>
                    <a:pt x="36615" y="8258"/>
                    <a:pt x="35559" y="6849"/>
                    <a:pt x="35463" y="6657"/>
                  </a:cubicBezTo>
                  <a:lnTo>
                    <a:pt x="35367" y="6529"/>
                  </a:lnTo>
                  <a:lnTo>
                    <a:pt x="35367" y="5729"/>
                  </a:lnTo>
                  <a:lnTo>
                    <a:pt x="34183" y="5121"/>
                  </a:lnTo>
                  <a:lnTo>
                    <a:pt x="34183" y="3137"/>
                  </a:lnTo>
                  <a:cubicBezTo>
                    <a:pt x="33607" y="2977"/>
                    <a:pt x="33159" y="2721"/>
                    <a:pt x="33095" y="2689"/>
                  </a:cubicBezTo>
                  <a:lnTo>
                    <a:pt x="32839" y="2561"/>
                  </a:lnTo>
                  <a:lnTo>
                    <a:pt x="32871" y="2272"/>
                  </a:lnTo>
                  <a:cubicBezTo>
                    <a:pt x="32999" y="1248"/>
                    <a:pt x="32775" y="1088"/>
                    <a:pt x="32775" y="1088"/>
                  </a:cubicBezTo>
                  <a:cubicBezTo>
                    <a:pt x="32647" y="1088"/>
                    <a:pt x="32486" y="1152"/>
                    <a:pt x="32358" y="1248"/>
                  </a:cubicBezTo>
                  <a:cubicBezTo>
                    <a:pt x="31782" y="2208"/>
                    <a:pt x="31334" y="2593"/>
                    <a:pt x="30918" y="2593"/>
                  </a:cubicBezTo>
                  <a:cubicBezTo>
                    <a:pt x="30854" y="2593"/>
                    <a:pt x="30822" y="2593"/>
                    <a:pt x="30726" y="2561"/>
                  </a:cubicBezTo>
                  <a:cubicBezTo>
                    <a:pt x="30598" y="2529"/>
                    <a:pt x="30374" y="2400"/>
                    <a:pt x="30278" y="2016"/>
                  </a:cubicBezTo>
                  <a:lnTo>
                    <a:pt x="29606" y="2048"/>
                  </a:lnTo>
                  <a:cubicBezTo>
                    <a:pt x="29158" y="2529"/>
                    <a:pt x="28774" y="2753"/>
                    <a:pt x="28390" y="2753"/>
                  </a:cubicBezTo>
                  <a:cubicBezTo>
                    <a:pt x="28326" y="2753"/>
                    <a:pt x="28198" y="2753"/>
                    <a:pt x="28134" y="2721"/>
                  </a:cubicBezTo>
                  <a:cubicBezTo>
                    <a:pt x="27814" y="2593"/>
                    <a:pt x="27590" y="2272"/>
                    <a:pt x="27526" y="1792"/>
                  </a:cubicBezTo>
                  <a:lnTo>
                    <a:pt x="25413" y="1792"/>
                  </a:lnTo>
                  <a:lnTo>
                    <a:pt x="25349" y="1440"/>
                  </a:lnTo>
                  <a:cubicBezTo>
                    <a:pt x="25317" y="928"/>
                    <a:pt x="25125" y="576"/>
                    <a:pt x="24773" y="320"/>
                  </a:cubicBezTo>
                  <a:cubicBezTo>
                    <a:pt x="24485" y="128"/>
                    <a:pt x="24037" y="0"/>
                    <a:pt x="23557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4"/>
            <p:cNvSpPr/>
            <p:nvPr/>
          </p:nvSpPr>
          <p:spPr>
            <a:xfrm>
              <a:off x="4243675" y="1331575"/>
              <a:ext cx="725750" cy="718575"/>
            </a:xfrm>
            <a:custGeom>
              <a:rect b="b" l="l" r="r" t="t"/>
              <a:pathLst>
                <a:path extrusionOk="0" h="28743" w="29030">
                  <a:moveTo>
                    <a:pt x="9914" y="0"/>
                  </a:moveTo>
                  <a:cubicBezTo>
                    <a:pt x="9899" y="0"/>
                    <a:pt x="9890" y="2"/>
                    <a:pt x="9890" y="2"/>
                  </a:cubicBezTo>
                  <a:cubicBezTo>
                    <a:pt x="7298" y="1474"/>
                    <a:pt x="5601" y="2018"/>
                    <a:pt x="4545" y="2114"/>
                  </a:cubicBezTo>
                  <a:lnTo>
                    <a:pt x="2721" y="5859"/>
                  </a:lnTo>
                  <a:lnTo>
                    <a:pt x="2465" y="5795"/>
                  </a:lnTo>
                  <a:lnTo>
                    <a:pt x="2401" y="5795"/>
                  </a:lnTo>
                  <a:cubicBezTo>
                    <a:pt x="2209" y="5795"/>
                    <a:pt x="1537" y="5859"/>
                    <a:pt x="960" y="6371"/>
                  </a:cubicBezTo>
                  <a:cubicBezTo>
                    <a:pt x="448" y="6851"/>
                    <a:pt x="96" y="7555"/>
                    <a:pt x="0" y="8579"/>
                  </a:cubicBezTo>
                  <a:cubicBezTo>
                    <a:pt x="384" y="8643"/>
                    <a:pt x="800" y="8899"/>
                    <a:pt x="1088" y="9315"/>
                  </a:cubicBezTo>
                  <a:cubicBezTo>
                    <a:pt x="1377" y="9795"/>
                    <a:pt x="1345" y="10404"/>
                    <a:pt x="960" y="11076"/>
                  </a:cubicBezTo>
                  <a:cubicBezTo>
                    <a:pt x="864" y="11972"/>
                    <a:pt x="608" y="13572"/>
                    <a:pt x="864" y="14372"/>
                  </a:cubicBezTo>
                  <a:cubicBezTo>
                    <a:pt x="1505" y="14628"/>
                    <a:pt x="3105" y="15268"/>
                    <a:pt x="3649" y="16261"/>
                  </a:cubicBezTo>
                  <a:cubicBezTo>
                    <a:pt x="4065" y="16421"/>
                    <a:pt x="5089" y="16901"/>
                    <a:pt x="5377" y="17861"/>
                  </a:cubicBezTo>
                  <a:lnTo>
                    <a:pt x="8418" y="19941"/>
                  </a:lnTo>
                  <a:lnTo>
                    <a:pt x="8802" y="22726"/>
                  </a:lnTo>
                  <a:cubicBezTo>
                    <a:pt x="9570" y="23654"/>
                    <a:pt x="9826" y="24326"/>
                    <a:pt x="9602" y="24870"/>
                  </a:cubicBezTo>
                  <a:cubicBezTo>
                    <a:pt x="9506" y="25126"/>
                    <a:pt x="9282" y="25254"/>
                    <a:pt x="9122" y="25350"/>
                  </a:cubicBezTo>
                  <a:lnTo>
                    <a:pt x="8866" y="26695"/>
                  </a:lnTo>
                  <a:lnTo>
                    <a:pt x="9922" y="27751"/>
                  </a:lnTo>
                  <a:cubicBezTo>
                    <a:pt x="10850" y="27911"/>
                    <a:pt x="11458" y="28231"/>
                    <a:pt x="11747" y="28711"/>
                  </a:cubicBezTo>
                  <a:lnTo>
                    <a:pt x="11747" y="28743"/>
                  </a:lnTo>
                  <a:lnTo>
                    <a:pt x="15459" y="28615"/>
                  </a:lnTo>
                  <a:lnTo>
                    <a:pt x="18788" y="28455"/>
                  </a:lnTo>
                  <a:lnTo>
                    <a:pt x="22309" y="28263"/>
                  </a:lnTo>
                  <a:lnTo>
                    <a:pt x="26533" y="28103"/>
                  </a:lnTo>
                  <a:lnTo>
                    <a:pt x="26533" y="27655"/>
                  </a:lnTo>
                  <a:cubicBezTo>
                    <a:pt x="25125" y="25702"/>
                    <a:pt x="26533" y="21446"/>
                    <a:pt x="26533" y="21446"/>
                  </a:cubicBezTo>
                  <a:cubicBezTo>
                    <a:pt x="25285" y="19493"/>
                    <a:pt x="29029" y="10149"/>
                    <a:pt x="29030" y="10148"/>
                  </a:cubicBezTo>
                  <a:lnTo>
                    <a:pt x="29030" y="10148"/>
                  </a:lnTo>
                  <a:cubicBezTo>
                    <a:pt x="26061" y="15087"/>
                    <a:pt x="24958" y="15474"/>
                    <a:pt x="24686" y="15474"/>
                  </a:cubicBezTo>
                  <a:cubicBezTo>
                    <a:pt x="24635" y="15474"/>
                    <a:pt x="24613" y="15461"/>
                    <a:pt x="24613" y="15461"/>
                  </a:cubicBezTo>
                  <a:cubicBezTo>
                    <a:pt x="24069" y="15140"/>
                    <a:pt x="24773" y="13252"/>
                    <a:pt x="25701" y="11300"/>
                  </a:cubicBezTo>
                  <a:lnTo>
                    <a:pt x="24069" y="9891"/>
                  </a:lnTo>
                  <a:lnTo>
                    <a:pt x="23685" y="6563"/>
                  </a:lnTo>
                  <a:cubicBezTo>
                    <a:pt x="22661" y="6435"/>
                    <a:pt x="22052" y="6179"/>
                    <a:pt x="21828" y="5699"/>
                  </a:cubicBezTo>
                  <a:cubicBezTo>
                    <a:pt x="21732" y="5571"/>
                    <a:pt x="21732" y="5411"/>
                    <a:pt x="21700" y="5283"/>
                  </a:cubicBezTo>
                  <a:lnTo>
                    <a:pt x="18308" y="4803"/>
                  </a:lnTo>
                  <a:lnTo>
                    <a:pt x="17188" y="4194"/>
                  </a:lnTo>
                  <a:lnTo>
                    <a:pt x="16099" y="4002"/>
                  </a:lnTo>
                  <a:lnTo>
                    <a:pt x="13187" y="3330"/>
                  </a:lnTo>
                  <a:cubicBezTo>
                    <a:pt x="12259" y="3298"/>
                    <a:pt x="11682" y="2594"/>
                    <a:pt x="11490" y="2178"/>
                  </a:cubicBezTo>
                  <a:cubicBezTo>
                    <a:pt x="11117" y="2210"/>
                    <a:pt x="10758" y="2221"/>
                    <a:pt x="10445" y="2221"/>
                  </a:cubicBezTo>
                  <a:cubicBezTo>
                    <a:pt x="9819" y="2221"/>
                    <a:pt x="9378" y="2178"/>
                    <a:pt x="9378" y="2178"/>
                  </a:cubicBezTo>
                  <a:cubicBezTo>
                    <a:pt x="10645" y="104"/>
                    <a:pt x="10046" y="0"/>
                    <a:pt x="9914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4"/>
            <p:cNvSpPr/>
            <p:nvPr/>
          </p:nvSpPr>
          <p:spPr>
            <a:xfrm>
              <a:off x="2858600" y="1474025"/>
              <a:ext cx="936200" cy="588950"/>
            </a:xfrm>
            <a:custGeom>
              <a:rect b="b" l="l" r="r" t="t"/>
              <a:pathLst>
                <a:path extrusionOk="0" h="23558" w="37448">
                  <a:moveTo>
                    <a:pt x="2017" y="1"/>
                  </a:moveTo>
                  <a:cubicBezTo>
                    <a:pt x="1729" y="2081"/>
                    <a:pt x="1121" y="5506"/>
                    <a:pt x="1089" y="5794"/>
                  </a:cubicBezTo>
                  <a:lnTo>
                    <a:pt x="1025" y="6242"/>
                  </a:lnTo>
                  <a:cubicBezTo>
                    <a:pt x="801" y="9442"/>
                    <a:pt x="385" y="14339"/>
                    <a:pt x="1" y="19108"/>
                  </a:cubicBezTo>
                  <a:lnTo>
                    <a:pt x="23173" y="20485"/>
                  </a:lnTo>
                  <a:lnTo>
                    <a:pt x="27718" y="20485"/>
                  </a:lnTo>
                  <a:lnTo>
                    <a:pt x="29766" y="22277"/>
                  </a:lnTo>
                  <a:lnTo>
                    <a:pt x="29734" y="22469"/>
                  </a:lnTo>
                  <a:lnTo>
                    <a:pt x="29830" y="22469"/>
                  </a:lnTo>
                  <a:cubicBezTo>
                    <a:pt x="30054" y="22469"/>
                    <a:pt x="30471" y="22405"/>
                    <a:pt x="31335" y="21989"/>
                  </a:cubicBezTo>
                  <a:lnTo>
                    <a:pt x="31431" y="21957"/>
                  </a:lnTo>
                  <a:lnTo>
                    <a:pt x="31559" y="21957"/>
                  </a:lnTo>
                  <a:cubicBezTo>
                    <a:pt x="31815" y="21989"/>
                    <a:pt x="32071" y="22053"/>
                    <a:pt x="32327" y="22053"/>
                  </a:cubicBezTo>
                  <a:cubicBezTo>
                    <a:pt x="32807" y="22053"/>
                    <a:pt x="32999" y="21957"/>
                    <a:pt x="33031" y="21925"/>
                  </a:cubicBezTo>
                  <a:lnTo>
                    <a:pt x="33287" y="21445"/>
                  </a:lnTo>
                  <a:lnTo>
                    <a:pt x="33671" y="21797"/>
                  </a:lnTo>
                  <a:cubicBezTo>
                    <a:pt x="33671" y="21797"/>
                    <a:pt x="35047" y="23045"/>
                    <a:pt x="36008" y="23077"/>
                  </a:cubicBezTo>
                  <a:lnTo>
                    <a:pt x="36168" y="23077"/>
                  </a:lnTo>
                  <a:lnTo>
                    <a:pt x="36296" y="23141"/>
                  </a:lnTo>
                  <a:cubicBezTo>
                    <a:pt x="36456" y="23269"/>
                    <a:pt x="36616" y="23429"/>
                    <a:pt x="36712" y="23557"/>
                  </a:cubicBezTo>
                  <a:lnTo>
                    <a:pt x="36776" y="23365"/>
                  </a:lnTo>
                  <a:cubicBezTo>
                    <a:pt x="37064" y="22437"/>
                    <a:pt x="37448" y="20741"/>
                    <a:pt x="37416" y="20132"/>
                  </a:cubicBezTo>
                  <a:cubicBezTo>
                    <a:pt x="37064" y="19876"/>
                    <a:pt x="36296" y="19204"/>
                    <a:pt x="36584" y="17604"/>
                  </a:cubicBezTo>
                  <a:lnTo>
                    <a:pt x="36648" y="17220"/>
                  </a:lnTo>
                  <a:lnTo>
                    <a:pt x="37416" y="17220"/>
                  </a:lnTo>
                  <a:lnTo>
                    <a:pt x="37416" y="5282"/>
                  </a:lnTo>
                  <a:cubicBezTo>
                    <a:pt x="36680" y="4802"/>
                    <a:pt x="35271" y="3745"/>
                    <a:pt x="35464" y="2785"/>
                  </a:cubicBezTo>
                  <a:cubicBezTo>
                    <a:pt x="35528" y="2305"/>
                    <a:pt x="35912" y="1953"/>
                    <a:pt x="36648" y="1761"/>
                  </a:cubicBezTo>
                  <a:lnTo>
                    <a:pt x="36648" y="1473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4"/>
            <p:cNvSpPr/>
            <p:nvPr/>
          </p:nvSpPr>
          <p:spPr>
            <a:xfrm>
              <a:off x="2909825" y="955525"/>
              <a:ext cx="883375" cy="536125"/>
            </a:xfrm>
            <a:custGeom>
              <a:rect b="b" l="l" r="r" t="t"/>
              <a:pathLst>
                <a:path extrusionOk="0" h="21445" w="35335">
                  <a:moveTo>
                    <a:pt x="1601" y="1"/>
                  </a:moveTo>
                  <a:cubicBezTo>
                    <a:pt x="1665" y="1441"/>
                    <a:pt x="1312" y="4866"/>
                    <a:pt x="768" y="9859"/>
                  </a:cubicBezTo>
                  <a:cubicBezTo>
                    <a:pt x="608" y="11363"/>
                    <a:pt x="448" y="12643"/>
                    <a:pt x="448" y="12899"/>
                  </a:cubicBezTo>
                  <a:lnTo>
                    <a:pt x="448" y="13251"/>
                  </a:lnTo>
                  <a:cubicBezTo>
                    <a:pt x="384" y="14500"/>
                    <a:pt x="96" y="18340"/>
                    <a:pt x="0" y="19973"/>
                  </a:cubicBezTo>
                  <a:lnTo>
                    <a:pt x="34727" y="21445"/>
                  </a:lnTo>
                  <a:cubicBezTo>
                    <a:pt x="35335" y="20165"/>
                    <a:pt x="34887" y="19012"/>
                    <a:pt x="34535" y="18468"/>
                  </a:cubicBezTo>
                  <a:cubicBezTo>
                    <a:pt x="34471" y="18372"/>
                    <a:pt x="34407" y="18244"/>
                    <a:pt x="34279" y="18084"/>
                  </a:cubicBezTo>
                  <a:lnTo>
                    <a:pt x="34151" y="17924"/>
                  </a:lnTo>
                  <a:lnTo>
                    <a:pt x="34279" y="17860"/>
                  </a:lnTo>
                  <a:cubicBezTo>
                    <a:pt x="34279" y="17828"/>
                    <a:pt x="34247" y="17764"/>
                    <a:pt x="34247" y="17764"/>
                  </a:cubicBezTo>
                  <a:cubicBezTo>
                    <a:pt x="33479" y="16164"/>
                    <a:pt x="33479" y="12995"/>
                    <a:pt x="33479" y="12899"/>
                  </a:cubicBezTo>
                  <a:cubicBezTo>
                    <a:pt x="33639" y="9859"/>
                    <a:pt x="33126" y="9283"/>
                    <a:pt x="33126" y="9283"/>
                  </a:cubicBezTo>
                  <a:cubicBezTo>
                    <a:pt x="32230" y="8674"/>
                    <a:pt x="32230" y="5314"/>
                    <a:pt x="32262" y="3970"/>
                  </a:cubicBezTo>
                  <a:lnTo>
                    <a:pt x="32262" y="3938"/>
                  </a:lnTo>
                  <a:lnTo>
                    <a:pt x="32326" y="3810"/>
                  </a:lnTo>
                  <a:lnTo>
                    <a:pt x="32326" y="3778"/>
                  </a:lnTo>
                  <a:cubicBezTo>
                    <a:pt x="32550" y="3233"/>
                    <a:pt x="32614" y="2753"/>
                    <a:pt x="32518" y="2337"/>
                  </a:cubicBezTo>
                  <a:cubicBezTo>
                    <a:pt x="24197" y="2017"/>
                    <a:pt x="12355" y="993"/>
                    <a:pt x="1601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4"/>
            <p:cNvSpPr/>
            <p:nvPr/>
          </p:nvSpPr>
          <p:spPr>
            <a:xfrm>
              <a:off x="3037850" y="2509425"/>
              <a:ext cx="1001800" cy="524925"/>
            </a:xfrm>
            <a:custGeom>
              <a:rect b="b" l="l" r="r" t="t"/>
              <a:pathLst>
                <a:path extrusionOk="0" h="20997" w="40072">
                  <a:moveTo>
                    <a:pt x="1152" y="0"/>
                  </a:moveTo>
                  <a:cubicBezTo>
                    <a:pt x="928" y="2625"/>
                    <a:pt x="672" y="5185"/>
                    <a:pt x="768" y="6082"/>
                  </a:cubicBezTo>
                  <a:cubicBezTo>
                    <a:pt x="1152" y="8386"/>
                    <a:pt x="224" y="17764"/>
                    <a:pt x="0" y="19940"/>
                  </a:cubicBezTo>
                  <a:lnTo>
                    <a:pt x="40072" y="20996"/>
                  </a:lnTo>
                  <a:lnTo>
                    <a:pt x="39560" y="6338"/>
                  </a:lnTo>
                  <a:cubicBezTo>
                    <a:pt x="38920" y="6178"/>
                    <a:pt x="38407" y="5825"/>
                    <a:pt x="38087" y="5345"/>
                  </a:cubicBezTo>
                  <a:cubicBezTo>
                    <a:pt x="37447" y="4353"/>
                    <a:pt x="37735" y="3137"/>
                    <a:pt x="37735" y="3105"/>
                  </a:cubicBezTo>
                  <a:lnTo>
                    <a:pt x="37767" y="3041"/>
                  </a:lnTo>
                  <a:cubicBezTo>
                    <a:pt x="38247" y="2145"/>
                    <a:pt x="38215" y="1825"/>
                    <a:pt x="38215" y="1761"/>
                  </a:cubicBezTo>
                  <a:lnTo>
                    <a:pt x="38119" y="1761"/>
                  </a:lnTo>
                  <a:cubicBezTo>
                    <a:pt x="38055" y="1761"/>
                    <a:pt x="37927" y="1793"/>
                    <a:pt x="37831" y="1793"/>
                  </a:cubicBezTo>
                  <a:cubicBezTo>
                    <a:pt x="37575" y="1857"/>
                    <a:pt x="37351" y="1857"/>
                    <a:pt x="37127" y="1857"/>
                  </a:cubicBezTo>
                  <a:cubicBezTo>
                    <a:pt x="36039" y="1857"/>
                    <a:pt x="35431" y="1217"/>
                    <a:pt x="35207" y="865"/>
                  </a:cubicBezTo>
                  <a:lnTo>
                    <a:pt x="1152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4"/>
            <p:cNvSpPr/>
            <p:nvPr/>
          </p:nvSpPr>
          <p:spPr>
            <a:xfrm>
              <a:off x="2829800" y="1974125"/>
              <a:ext cx="1079425" cy="540125"/>
            </a:xfrm>
            <a:custGeom>
              <a:rect b="b" l="l" r="r" t="t"/>
              <a:pathLst>
                <a:path extrusionOk="0" h="21605" w="43177">
                  <a:moveTo>
                    <a:pt x="1057" y="0"/>
                  </a:moveTo>
                  <a:cubicBezTo>
                    <a:pt x="577" y="5890"/>
                    <a:pt x="161" y="11363"/>
                    <a:pt x="1" y="12963"/>
                  </a:cubicBezTo>
                  <a:lnTo>
                    <a:pt x="9922" y="13795"/>
                  </a:lnTo>
                  <a:lnTo>
                    <a:pt x="9954" y="14115"/>
                  </a:lnTo>
                  <a:cubicBezTo>
                    <a:pt x="10082" y="14883"/>
                    <a:pt x="9826" y="17572"/>
                    <a:pt x="9506" y="20644"/>
                  </a:cubicBezTo>
                  <a:lnTo>
                    <a:pt x="9506" y="20708"/>
                  </a:lnTo>
                  <a:lnTo>
                    <a:pt x="43177" y="21604"/>
                  </a:lnTo>
                  <a:lnTo>
                    <a:pt x="42729" y="20068"/>
                  </a:lnTo>
                  <a:cubicBezTo>
                    <a:pt x="42441" y="19876"/>
                    <a:pt x="42089" y="19396"/>
                    <a:pt x="41672" y="17604"/>
                  </a:cubicBezTo>
                  <a:lnTo>
                    <a:pt x="41064" y="13475"/>
                  </a:lnTo>
                  <a:cubicBezTo>
                    <a:pt x="41064" y="11683"/>
                    <a:pt x="40200" y="10754"/>
                    <a:pt x="40200" y="10754"/>
                  </a:cubicBezTo>
                  <a:lnTo>
                    <a:pt x="40040" y="10562"/>
                  </a:lnTo>
                  <a:lnTo>
                    <a:pt x="40136" y="10306"/>
                  </a:lnTo>
                  <a:cubicBezTo>
                    <a:pt x="40328" y="9666"/>
                    <a:pt x="39752" y="8642"/>
                    <a:pt x="39336" y="8066"/>
                  </a:cubicBezTo>
                  <a:lnTo>
                    <a:pt x="39272" y="8002"/>
                  </a:lnTo>
                  <a:lnTo>
                    <a:pt x="38216" y="4929"/>
                  </a:lnTo>
                  <a:cubicBezTo>
                    <a:pt x="37928" y="4769"/>
                    <a:pt x="37512" y="4449"/>
                    <a:pt x="36968" y="3969"/>
                  </a:cubicBezTo>
                  <a:cubicBezTo>
                    <a:pt x="36039" y="3841"/>
                    <a:pt x="35047" y="3105"/>
                    <a:pt x="34567" y="2721"/>
                  </a:cubicBezTo>
                  <a:cubicBezTo>
                    <a:pt x="34311" y="2849"/>
                    <a:pt x="33959" y="2913"/>
                    <a:pt x="33479" y="2913"/>
                  </a:cubicBezTo>
                  <a:cubicBezTo>
                    <a:pt x="33159" y="2913"/>
                    <a:pt x="32871" y="2881"/>
                    <a:pt x="32679" y="2881"/>
                  </a:cubicBezTo>
                  <a:cubicBezTo>
                    <a:pt x="31943" y="3201"/>
                    <a:pt x="31399" y="3361"/>
                    <a:pt x="30950" y="3361"/>
                  </a:cubicBezTo>
                  <a:cubicBezTo>
                    <a:pt x="30662" y="3361"/>
                    <a:pt x="30438" y="3265"/>
                    <a:pt x="30278" y="3169"/>
                  </a:cubicBezTo>
                  <a:cubicBezTo>
                    <a:pt x="30086" y="3009"/>
                    <a:pt x="29990" y="2785"/>
                    <a:pt x="29990" y="2625"/>
                  </a:cubicBezTo>
                  <a:lnTo>
                    <a:pt x="28550" y="1345"/>
                  </a:lnTo>
                  <a:lnTo>
                    <a:pt x="24261" y="1345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4"/>
            <p:cNvSpPr/>
            <p:nvPr/>
          </p:nvSpPr>
          <p:spPr>
            <a:xfrm>
              <a:off x="1930425" y="1526850"/>
              <a:ext cx="934600" cy="768950"/>
            </a:xfrm>
            <a:custGeom>
              <a:rect b="b" l="l" r="r" t="t"/>
              <a:pathLst>
                <a:path extrusionOk="0" h="30758" w="37384">
                  <a:moveTo>
                    <a:pt x="4450" y="0"/>
                  </a:moveTo>
                  <a:lnTo>
                    <a:pt x="4002" y="3489"/>
                  </a:lnTo>
                  <a:lnTo>
                    <a:pt x="4098" y="3489"/>
                  </a:lnTo>
                  <a:lnTo>
                    <a:pt x="1" y="26565"/>
                  </a:lnTo>
                  <a:cubicBezTo>
                    <a:pt x="15236" y="28581"/>
                    <a:pt x="32615" y="30726"/>
                    <a:pt x="35175" y="30758"/>
                  </a:cubicBezTo>
                  <a:cubicBezTo>
                    <a:pt x="35399" y="27877"/>
                    <a:pt x="37096" y="7169"/>
                    <a:pt x="37384" y="4001"/>
                  </a:cubicBezTo>
                  <a:lnTo>
                    <a:pt x="4450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4"/>
            <p:cNvSpPr/>
            <p:nvPr/>
          </p:nvSpPr>
          <p:spPr>
            <a:xfrm>
              <a:off x="3902000" y="2407800"/>
              <a:ext cx="889800" cy="772175"/>
            </a:xfrm>
            <a:custGeom>
              <a:rect b="b" l="l" r="r" t="t"/>
              <a:pathLst>
                <a:path extrusionOk="0" h="30887" w="35592">
                  <a:moveTo>
                    <a:pt x="20389" y="1"/>
                  </a:moveTo>
                  <a:lnTo>
                    <a:pt x="1" y="673"/>
                  </a:lnTo>
                  <a:cubicBezTo>
                    <a:pt x="161" y="1217"/>
                    <a:pt x="321" y="1569"/>
                    <a:pt x="385" y="1729"/>
                  </a:cubicBezTo>
                  <a:lnTo>
                    <a:pt x="673" y="1697"/>
                  </a:lnTo>
                  <a:lnTo>
                    <a:pt x="705" y="2081"/>
                  </a:lnTo>
                  <a:lnTo>
                    <a:pt x="1345" y="4289"/>
                  </a:lnTo>
                  <a:cubicBezTo>
                    <a:pt x="1409" y="4353"/>
                    <a:pt x="1761" y="5026"/>
                    <a:pt x="2625" y="5026"/>
                  </a:cubicBezTo>
                  <a:cubicBezTo>
                    <a:pt x="2785" y="5026"/>
                    <a:pt x="2945" y="5026"/>
                    <a:pt x="3105" y="4962"/>
                  </a:cubicBezTo>
                  <a:cubicBezTo>
                    <a:pt x="3169" y="4962"/>
                    <a:pt x="3393" y="4898"/>
                    <a:pt x="3649" y="4898"/>
                  </a:cubicBezTo>
                  <a:cubicBezTo>
                    <a:pt x="3969" y="4898"/>
                    <a:pt x="4193" y="5026"/>
                    <a:pt x="4354" y="5186"/>
                  </a:cubicBezTo>
                  <a:cubicBezTo>
                    <a:pt x="4706" y="5570"/>
                    <a:pt x="4642" y="6242"/>
                    <a:pt x="4065" y="7298"/>
                  </a:cubicBezTo>
                  <a:cubicBezTo>
                    <a:pt x="4033" y="7490"/>
                    <a:pt x="3905" y="8258"/>
                    <a:pt x="4322" y="8866"/>
                  </a:cubicBezTo>
                  <a:cubicBezTo>
                    <a:pt x="4546" y="9218"/>
                    <a:pt x="4994" y="9442"/>
                    <a:pt x="5570" y="9570"/>
                  </a:cubicBezTo>
                  <a:lnTo>
                    <a:pt x="5890" y="9602"/>
                  </a:lnTo>
                  <a:lnTo>
                    <a:pt x="6402" y="25221"/>
                  </a:lnTo>
                  <a:lnTo>
                    <a:pt x="6434" y="25221"/>
                  </a:lnTo>
                  <a:lnTo>
                    <a:pt x="6402" y="25413"/>
                  </a:lnTo>
                  <a:lnTo>
                    <a:pt x="6402" y="25829"/>
                  </a:lnTo>
                  <a:lnTo>
                    <a:pt x="6370" y="25829"/>
                  </a:lnTo>
                  <a:lnTo>
                    <a:pt x="6082" y="28230"/>
                  </a:lnTo>
                  <a:lnTo>
                    <a:pt x="30438" y="27590"/>
                  </a:lnTo>
                  <a:lnTo>
                    <a:pt x="30534" y="27622"/>
                  </a:lnTo>
                  <a:cubicBezTo>
                    <a:pt x="30566" y="27622"/>
                    <a:pt x="31239" y="27942"/>
                    <a:pt x="31335" y="28614"/>
                  </a:cubicBezTo>
                  <a:cubicBezTo>
                    <a:pt x="31399" y="29094"/>
                    <a:pt x="31175" y="29574"/>
                    <a:pt x="30695" y="30086"/>
                  </a:cubicBezTo>
                  <a:lnTo>
                    <a:pt x="30278" y="30886"/>
                  </a:lnTo>
                  <a:lnTo>
                    <a:pt x="32615" y="30790"/>
                  </a:lnTo>
                  <a:cubicBezTo>
                    <a:pt x="32935" y="30374"/>
                    <a:pt x="33831" y="28966"/>
                    <a:pt x="33607" y="27334"/>
                  </a:cubicBezTo>
                  <a:lnTo>
                    <a:pt x="33511" y="26854"/>
                  </a:lnTo>
                  <a:lnTo>
                    <a:pt x="34375" y="26854"/>
                  </a:lnTo>
                  <a:lnTo>
                    <a:pt x="34311" y="25989"/>
                  </a:lnTo>
                  <a:lnTo>
                    <a:pt x="35399" y="25989"/>
                  </a:lnTo>
                  <a:lnTo>
                    <a:pt x="35527" y="24933"/>
                  </a:lnTo>
                  <a:cubicBezTo>
                    <a:pt x="35591" y="24581"/>
                    <a:pt x="35559" y="24389"/>
                    <a:pt x="35495" y="24293"/>
                  </a:cubicBezTo>
                  <a:cubicBezTo>
                    <a:pt x="35239" y="24389"/>
                    <a:pt x="35047" y="24421"/>
                    <a:pt x="34855" y="24421"/>
                  </a:cubicBezTo>
                  <a:cubicBezTo>
                    <a:pt x="34567" y="24421"/>
                    <a:pt x="34311" y="24325"/>
                    <a:pt x="34087" y="24165"/>
                  </a:cubicBezTo>
                  <a:cubicBezTo>
                    <a:pt x="33191" y="23589"/>
                    <a:pt x="33191" y="22085"/>
                    <a:pt x="33191" y="21925"/>
                  </a:cubicBezTo>
                  <a:lnTo>
                    <a:pt x="33191" y="21733"/>
                  </a:lnTo>
                  <a:lnTo>
                    <a:pt x="33351" y="21605"/>
                  </a:lnTo>
                  <a:cubicBezTo>
                    <a:pt x="33639" y="21381"/>
                    <a:pt x="33287" y="20228"/>
                    <a:pt x="32551" y="19012"/>
                  </a:cubicBezTo>
                  <a:lnTo>
                    <a:pt x="30919" y="18820"/>
                  </a:lnTo>
                  <a:lnTo>
                    <a:pt x="27974" y="15780"/>
                  </a:lnTo>
                  <a:lnTo>
                    <a:pt x="28070" y="15492"/>
                  </a:lnTo>
                  <a:cubicBezTo>
                    <a:pt x="28998" y="13699"/>
                    <a:pt x="28998" y="12163"/>
                    <a:pt x="28934" y="11523"/>
                  </a:cubicBezTo>
                  <a:lnTo>
                    <a:pt x="25990" y="11523"/>
                  </a:lnTo>
                  <a:lnTo>
                    <a:pt x="26118" y="11011"/>
                  </a:lnTo>
                  <a:cubicBezTo>
                    <a:pt x="26406" y="9698"/>
                    <a:pt x="26118" y="9282"/>
                    <a:pt x="26054" y="9186"/>
                  </a:cubicBezTo>
                  <a:cubicBezTo>
                    <a:pt x="25958" y="9090"/>
                    <a:pt x="25894" y="9090"/>
                    <a:pt x="25894" y="9090"/>
                  </a:cubicBezTo>
                  <a:lnTo>
                    <a:pt x="25734" y="9090"/>
                  </a:lnTo>
                  <a:lnTo>
                    <a:pt x="25606" y="8962"/>
                  </a:lnTo>
                  <a:lnTo>
                    <a:pt x="22949" y="6402"/>
                  </a:lnTo>
                  <a:cubicBezTo>
                    <a:pt x="21733" y="5762"/>
                    <a:pt x="21573" y="4065"/>
                    <a:pt x="21573" y="3841"/>
                  </a:cubicBezTo>
                  <a:lnTo>
                    <a:pt x="21573" y="3777"/>
                  </a:lnTo>
                  <a:cubicBezTo>
                    <a:pt x="21637" y="2721"/>
                    <a:pt x="21637" y="1825"/>
                    <a:pt x="21573" y="1217"/>
                  </a:cubicBezTo>
                  <a:cubicBezTo>
                    <a:pt x="21157" y="897"/>
                    <a:pt x="20709" y="449"/>
                    <a:pt x="20389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4"/>
            <p:cNvSpPr/>
            <p:nvPr/>
          </p:nvSpPr>
          <p:spPr>
            <a:xfrm>
              <a:off x="4458900" y="2054950"/>
              <a:ext cx="520125" cy="942600"/>
            </a:xfrm>
            <a:custGeom>
              <a:rect b="b" l="l" r="r" t="t"/>
              <a:pathLst>
                <a:path extrusionOk="0" h="37704" w="20805">
                  <a:moveTo>
                    <a:pt x="18020" y="0"/>
                  </a:moveTo>
                  <a:lnTo>
                    <a:pt x="13796" y="160"/>
                  </a:lnTo>
                  <a:lnTo>
                    <a:pt x="10275" y="352"/>
                  </a:lnTo>
                  <a:lnTo>
                    <a:pt x="6978" y="512"/>
                  </a:lnTo>
                  <a:lnTo>
                    <a:pt x="3810" y="640"/>
                  </a:lnTo>
                  <a:cubicBezTo>
                    <a:pt x="4354" y="1088"/>
                    <a:pt x="4642" y="1760"/>
                    <a:pt x="4738" y="2080"/>
                  </a:cubicBezTo>
                  <a:cubicBezTo>
                    <a:pt x="5538" y="2432"/>
                    <a:pt x="6018" y="2881"/>
                    <a:pt x="6210" y="3457"/>
                  </a:cubicBezTo>
                  <a:cubicBezTo>
                    <a:pt x="6370" y="3969"/>
                    <a:pt x="6210" y="4417"/>
                    <a:pt x="6114" y="4577"/>
                  </a:cubicBezTo>
                  <a:cubicBezTo>
                    <a:pt x="5794" y="6081"/>
                    <a:pt x="5218" y="7137"/>
                    <a:pt x="4354" y="7649"/>
                  </a:cubicBezTo>
                  <a:cubicBezTo>
                    <a:pt x="3874" y="7938"/>
                    <a:pt x="3490" y="8002"/>
                    <a:pt x="3170" y="8002"/>
                  </a:cubicBezTo>
                  <a:lnTo>
                    <a:pt x="2881" y="8002"/>
                  </a:lnTo>
                  <a:cubicBezTo>
                    <a:pt x="2113" y="8162"/>
                    <a:pt x="1697" y="8418"/>
                    <a:pt x="1569" y="8738"/>
                  </a:cubicBezTo>
                  <a:cubicBezTo>
                    <a:pt x="1473" y="8962"/>
                    <a:pt x="1633" y="9250"/>
                    <a:pt x="1633" y="9250"/>
                  </a:cubicBezTo>
                  <a:cubicBezTo>
                    <a:pt x="2273" y="9954"/>
                    <a:pt x="2561" y="10690"/>
                    <a:pt x="2497" y="11362"/>
                  </a:cubicBezTo>
                  <a:cubicBezTo>
                    <a:pt x="2401" y="12002"/>
                    <a:pt x="1953" y="12418"/>
                    <a:pt x="1729" y="12610"/>
                  </a:cubicBezTo>
                  <a:lnTo>
                    <a:pt x="1729" y="14339"/>
                  </a:lnTo>
                  <a:lnTo>
                    <a:pt x="673" y="14339"/>
                  </a:lnTo>
                  <a:cubicBezTo>
                    <a:pt x="769" y="14915"/>
                    <a:pt x="769" y="15619"/>
                    <a:pt x="289" y="15811"/>
                  </a:cubicBezTo>
                  <a:cubicBezTo>
                    <a:pt x="193" y="15843"/>
                    <a:pt x="129" y="15843"/>
                    <a:pt x="33" y="15843"/>
                  </a:cubicBezTo>
                  <a:cubicBezTo>
                    <a:pt x="129" y="16803"/>
                    <a:pt x="1" y="17923"/>
                    <a:pt x="1" y="18115"/>
                  </a:cubicBezTo>
                  <a:cubicBezTo>
                    <a:pt x="97" y="18339"/>
                    <a:pt x="289" y="19524"/>
                    <a:pt x="1057" y="19876"/>
                  </a:cubicBezTo>
                  <a:lnTo>
                    <a:pt x="1121" y="19940"/>
                  </a:lnTo>
                  <a:lnTo>
                    <a:pt x="3714" y="22436"/>
                  </a:lnTo>
                  <a:cubicBezTo>
                    <a:pt x="3874" y="22500"/>
                    <a:pt x="4130" y="22564"/>
                    <a:pt x="4354" y="22820"/>
                  </a:cubicBezTo>
                  <a:cubicBezTo>
                    <a:pt x="4738" y="23204"/>
                    <a:pt x="4834" y="23876"/>
                    <a:pt x="4738" y="24837"/>
                  </a:cubicBezTo>
                  <a:lnTo>
                    <a:pt x="7330" y="24837"/>
                  </a:lnTo>
                  <a:lnTo>
                    <a:pt x="7394" y="25157"/>
                  </a:lnTo>
                  <a:cubicBezTo>
                    <a:pt x="7394" y="25253"/>
                    <a:pt x="7874" y="27205"/>
                    <a:pt x="6690" y="29766"/>
                  </a:cubicBezTo>
                  <a:lnTo>
                    <a:pt x="9059" y="32166"/>
                  </a:lnTo>
                  <a:lnTo>
                    <a:pt x="10755" y="32358"/>
                  </a:lnTo>
                  <a:lnTo>
                    <a:pt x="10883" y="32518"/>
                  </a:lnTo>
                  <a:cubicBezTo>
                    <a:pt x="11171" y="32966"/>
                    <a:pt x="12515" y="35207"/>
                    <a:pt x="11779" y="36199"/>
                  </a:cubicBezTo>
                  <a:cubicBezTo>
                    <a:pt x="11811" y="36743"/>
                    <a:pt x="11971" y="37415"/>
                    <a:pt x="12291" y="37607"/>
                  </a:cubicBezTo>
                  <a:cubicBezTo>
                    <a:pt x="12355" y="37639"/>
                    <a:pt x="12451" y="37703"/>
                    <a:pt x="12579" y="37703"/>
                  </a:cubicBezTo>
                  <a:cubicBezTo>
                    <a:pt x="12643" y="37703"/>
                    <a:pt x="12707" y="37703"/>
                    <a:pt x="12835" y="37639"/>
                  </a:cubicBezTo>
                  <a:cubicBezTo>
                    <a:pt x="13091" y="36999"/>
                    <a:pt x="13443" y="36583"/>
                    <a:pt x="13988" y="36423"/>
                  </a:cubicBezTo>
                  <a:cubicBezTo>
                    <a:pt x="14212" y="36327"/>
                    <a:pt x="14436" y="36295"/>
                    <a:pt x="14660" y="36295"/>
                  </a:cubicBezTo>
                  <a:cubicBezTo>
                    <a:pt x="15364" y="36295"/>
                    <a:pt x="16100" y="36615"/>
                    <a:pt x="16580" y="36903"/>
                  </a:cubicBezTo>
                  <a:lnTo>
                    <a:pt x="16580" y="36615"/>
                  </a:lnTo>
                  <a:cubicBezTo>
                    <a:pt x="16292" y="35975"/>
                    <a:pt x="16260" y="35399"/>
                    <a:pt x="16484" y="35015"/>
                  </a:cubicBezTo>
                  <a:cubicBezTo>
                    <a:pt x="16900" y="34342"/>
                    <a:pt x="17892" y="34278"/>
                    <a:pt x="17924" y="34246"/>
                  </a:cubicBezTo>
                  <a:lnTo>
                    <a:pt x="18436" y="34246"/>
                  </a:lnTo>
                  <a:cubicBezTo>
                    <a:pt x="18276" y="34118"/>
                    <a:pt x="18180" y="33958"/>
                    <a:pt x="18084" y="33862"/>
                  </a:cubicBezTo>
                  <a:cubicBezTo>
                    <a:pt x="17636" y="33126"/>
                    <a:pt x="18084" y="32358"/>
                    <a:pt x="18596" y="31878"/>
                  </a:cubicBezTo>
                  <a:lnTo>
                    <a:pt x="18980" y="28485"/>
                  </a:lnTo>
                  <a:lnTo>
                    <a:pt x="19365" y="28581"/>
                  </a:lnTo>
                  <a:cubicBezTo>
                    <a:pt x="19525" y="28389"/>
                    <a:pt x="19973" y="27525"/>
                    <a:pt x="20293" y="26277"/>
                  </a:cubicBezTo>
                  <a:lnTo>
                    <a:pt x="20325" y="26085"/>
                  </a:lnTo>
                  <a:lnTo>
                    <a:pt x="20517" y="26021"/>
                  </a:lnTo>
                  <a:cubicBezTo>
                    <a:pt x="20805" y="25893"/>
                    <a:pt x="20805" y="24901"/>
                    <a:pt x="20645" y="24037"/>
                  </a:cubicBezTo>
                  <a:cubicBezTo>
                    <a:pt x="19877" y="23172"/>
                    <a:pt x="20133" y="21924"/>
                    <a:pt x="20197" y="21572"/>
                  </a:cubicBezTo>
                  <a:lnTo>
                    <a:pt x="19685" y="17571"/>
                  </a:lnTo>
                  <a:lnTo>
                    <a:pt x="19685" y="13443"/>
                  </a:lnTo>
                  <a:lnTo>
                    <a:pt x="18916" y="9634"/>
                  </a:lnTo>
                  <a:lnTo>
                    <a:pt x="19173" y="3521"/>
                  </a:lnTo>
                  <a:lnTo>
                    <a:pt x="19173" y="3521"/>
                  </a:lnTo>
                  <a:cubicBezTo>
                    <a:pt x="19114" y="3541"/>
                    <a:pt x="19059" y="3550"/>
                    <a:pt x="19006" y="3550"/>
                  </a:cubicBezTo>
                  <a:cubicBezTo>
                    <a:pt x="18221" y="3550"/>
                    <a:pt x="18050" y="1410"/>
                    <a:pt x="1802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4"/>
            <p:cNvSpPr/>
            <p:nvPr/>
          </p:nvSpPr>
          <p:spPr>
            <a:xfrm>
              <a:off x="5843975" y="1901300"/>
              <a:ext cx="767375" cy="484125"/>
            </a:xfrm>
            <a:custGeom>
              <a:rect b="b" l="l" r="r" t="t"/>
              <a:pathLst>
                <a:path extrusionOk="0" h="19365" w="30695">
                  <a:moveTo>
                    <a:pt x="24709" y="1"/>
                  </a:moveTo>
                  <a:cubicBezTo>
                    <a:pt x="24069" y="1"/>
                    <a:pt x="23173" y="257"/>
                    <a:pt x="22821" y="385"/>
                  </a:cubicBezTo>
                  <a:lnTo>
                    <a:pt x="19684" y="1025"/>
                  </a:lnTo>
                  <a:lnTo>
                    <a:pt x="15683" y="1697"/>
                  </a:lnTo>
                  <a:lnTo>
                    <a:pt x="6850" y="3426"/>
                  </a:lnTo>
                  <a:lnTo>
                    <a:pt x="2401" y="4642"/>
                  </a:lnTo>
                  <a:lnTo>
                    <a:pt x="2401" y="4066"/>
                  </a:lnTo>
                  <a:cubicBezTo>
                    <a:pt x="1665" y="4706"/>
                    <a:pt x="576" y="5474"/>
                    <a:pt x="0" y="5858"/>
                  </a:cubicBezTo>
                  <a:lnTo>
                    <a:pt x="512" y="9027"/>
                  </a:lnTo>
                  <a:lnTo>
                    <a:pt x="1249" y="14564"/>
                  </a:lnTo>
                  <a:lnTo>
                    <a:pt x="1153" y="14884"/>
                  </a:lnTo>
                  <a:lnTo>
                    <a:pt x="2209" y="19364"/>
                  </a:lnTo>
                  <a:lnTo>
                    <a:pt x="9218" y="18436"/>
                  </a:lnTo>
                  <a:lnTo>
                    <a:pt x="14211" y="17156"/>
                  </a:lnTo>
                  <a:lnTo>
                    <a:pt x="19012" y="16356"/>
                  </a:lnTo>
                  <a:lnTo>
                    <a:pt x="23621" y="15300"/>
                  </a:lnTo>
                  <a:lnTo>
                    <a:pt x="26437" y="14820"/>
                  </a:lnTo>
                  <a:lnTo>
                    <a:pt x="26565" y="15204"/>
                  </a:lnTo>
                  <a:cubicBezTo>
                    <a:pt x="26597" y="15300"/>
                    <a:pt x="26693" y="15556"/>
                    <a:pt x="26757" y="15908"/>
                  </a:cubicBezTo>
                  <a:cubicBezTo>
                    <a:pt x="27398" y="14980"/>
                    <a:pt x="28454" y="13763"/>
                    <a:pt x="28838" y="13603"/>
                  </a:cubicBezTo>
                  <a:cubicBezTo>
                    <a:pt x="28966" y="13507"/>
                    <a:pt x="29542" y="12835"/>
                    <a:pt x="30054" y="12067"/>
                  </a:cubicBezTo>
                  <a:lnTo>
                    <a:pt x="30086" y="12035"/>
                  </a:lnTo>
                  <a:cubicBezTo>
                    <a:pt x="30534" y="11619"/>
                    <a:pt x="30662" y="11427"/>
                    <a:pt x="30694" y="11363"/>
                  </a:cubicBezTo>
                  <a:cubicBezTo>
                    <a:pt x="30598" y="11299"/>
                    <a:pt x="30502" y="11299"/>
                    <a:pt x="30374" y="11299"/>
                  </a:cubicBezTo>
                  <a:lnTo>
                    <a:pt x="30246" y="11299"/>
                  </a:lnTo>
                  <a:cubicBezTo>
                    <a:pt x="29286" y="10947"/>
                    <a:pt x="28742" y="10467"/>
                    <a:pt x="28486" y="9923"/>
                  </a:cubicBezTo>
                  <a:cubicBezTo>
                    <a:pt x="28422" y="9699"/>
                    <a:pt x="28390" y="9507"/>
                    <a:pt x="28422" y="9315"/>
                  </a:cubicBezTo>
                  <a:lnTo>
                    <a:pt x="27686" y="9315"/>
                  </a:lnTo>
                  <a:lnTo>
                    <a:pt x="27590" y="9059"/>
                  </a:lnTo>
                  <a:cubicBezTo>
                    <a:pt x="26981" y="7746"/>
                    <a:pt x="27654" y="7266"/>
                    <a:pt x="27750" y="7202"/>
                  </a:cubicBezTo>
                  <a:cubicBezTo>
                    <a:pt x="27846" y="7106"/>
                    <a:pt x="27910" y="7074"/>
                    <a:pt x="27942" y="7042"/>
                  </a:cubicBezTo>
                  <a:cubicBezTo>
                    <a:pt x="27942" y="6914"/>
                    <a:pt x="27814" y="6658"/>
                    <a:pt x="27686" y="6594"/>
                  </a:cubicBezTo>
                  <a:lnTo>
                    <a:pt x="27462" y="6338"/>
                  </a:lnTo>
                  <a:lnTo>
                    <a:pt x="28166" y="5218"/>
                  </a:lnTo>
                  <a:lnTo>
                    <a:pt x="28646" y="3137"/>
                  </a:lnTo>
                  <a:cubicBezTo>
                    <a:pt x="26949" y="2977"/>
                    <a:pt x="26341" y="1473"/>
                    <a:pt x="26181" y="737"/>
                  </a:cubicBezTo>
                  <a:lnTo>
                    <a:pt x="25445" y="801"/>
                  </a:lnTo>
                  <a:lnTo>
                    <a:pt x="25413" y="385"/>
                  </a:lnTo>
                  <a:cubicBezTo>
                    <a:pt x="25413" y="257"/>
                    <a:pt x="25317" y="193"/>
                    <a:pt x="25253" y="97"/>
                  </a:cubicBezTo>
                  <a:cubicBezTo>
                    <a:pt x="25125" y="33"/>
                    <a:pt x="24933" y="1"/>
                    <a:pt x="24709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4"/>
            <p:cNvSpPr/>
            <p:nvPr/>
          </p:nvSpPr>
          <p:spPr>
            <a:xfrm>
              <a:off x="6030400" y="2375000"/>
              <a:ext cx="83250" cy="75225"/>
            </a:xfrm>
            <a:custGeom>
              <a:rect b="b" l="l" r="r" t="t"/>
              <a:pathLst>
                <a:path extrusionOk="0" h="3009" w="3330">
                  <a:moveTo>
                    <a:pt x="3329" y="0"/>
                  </a:moveTo>
                  <a:lnTo>
                    <a:pt x="1793" y="352"/>
                  </a:lnTo>
                  <a:lnTo>
                    <a:pt x="1" y="609"/>
                  </a:lnTo>
                  <a:lnTo>
                    <a:pt x="161" y="3009"/>
                  </a:lnTo>
                  <a:lnTo>
                    <a:pt x="321" y="3009"/>
                  </a:lnTo>
                  <a:lnTo>
                    <a:pt x="1505" y="1249"/>
                  </a:lnTo>
                  <a:lnTo>
                    <a:pt x="2529" y="1249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4"/>
            <p:cNvSpPr/>
            <p:nvPr/>
          </p:nvSpPr>
          <p:spPr>
            <a:xfrm>
              <a:off x="6030400" y="2351000"/>
              <a:ext cx="236075" cy="59225"/>
            </a:xfrm>
            <a:custGeom>
              <a:rect b="b" l="l" r="r" t="t"/>
              <a:pathLst>
                <a:path extrusionOk="0" h="2369" w="9443">
                  <a:moveTo>
                    <a:pt x="7042" y="0"/>
                  </a:moveTo>
                  <a:lnTo>
                    <a:pt x="1" y="1569"/>
                  </a:lnTo>
                  <a:lnTo>
                    <a:pt x="449" y="2369"/>
                  </a:lnTo>
                  <a:cubicBezTo>
                    <a:pt x="1313" y="1376"/>
                    <a:pt x="9443" y="736"/>
                    <a:pt x="9443" y="736"/>
                  </a:cubicBezTo>
                  <a:lnTo>
                    <a:pt x="7042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4"/>
            <p:cNvSpPr/>
            <p:nvPr/>
          </p:nvSpPr>
          <p:spPr>
            <a:xfrm>
              <a:off x="6121625" y="2362200"/>
              <a:ext cx="40025" cy="13625"/>
            </a:xfrm>
            <a:custGeom>
              <a:rect b="b" l="l" r="r" t="t"/>
              <a:pathLst>
                <a:path extrusionOk="0" h="545" w="1601">
                  <a:moveTo>
                    <a:pt x="1601" y="0"/>
                  </a:moveTo>
                  <a:lnTo>
                    <a:pt x="0" y="384"/>
                  </a:lnTo>
                  <a:lnTo>
                    <a:pt x="1153" y="544"/>
                  </a:lnTo>
                  <a:cubicBezTo>
                    <a:pt x="1185" y="480"/>
                    <a:pt x="1217" y="352"/>
                    <a:pt x="1313" y="288"/>
                  </a:cubicBezTo>
                  <a:cubicBezTo>
                    <a:pt x="1377" y="160"/>
                    <a:pt x="1473" y="64"/>
                    <a:pt x="1601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4"/>
            <p:cNvSpPr/>
            <p:nvPr/>
          </p:nvSpPr>
          <p:spPr>
            <a:xfrm>
              <a:off x="6203250" y="2298175"/>
              <a:ext cx="458500" cy="452900"/>
            </a:xfrm>
            <a:custGeom>
              <a:rect b="b" l="l" r="r" t="t"/>
              <a:pathLst>
                <a:path extrusionOk="0" h="18116" w="18340">
                  <a:moveTo>
                    <a:pt x="11330" y="1"/>
                  </a:moveTo>
                  <a:lnTo>
                    <a:pt x="9250" y="353"/>
                  </a:lnTo>
                  <a:lnTo>
                    <a:pt x="4641" y="1409"/>
                  </a:lnTo>
                  <a:lnTo>
                    <a:pt x="0" y="2209"/>
                  </a:lnTo>
                  <a:cubicBezTo>
                    <a:pt x="992" y="2433"/>
                    <a:pt x="2433" y="3361"/>
                    <a:pt x="2657" y="3457"/>
                  </a:cubicBezTo>
                  <a:lnTo>
                    <a:pt x="2849" y="3586"/>
                  </a:lnTo>
                  <a:lnTo>
                    <a:pt x="2849" y="3682"/>
                  </a:lnTo>
                  <a:cubicBezTo>
                    <a:pt x="3041" y="3714"/>
                    <a:pt x="3233" y="3746"/>
                    <a:pt x="3489" y="3906"/>
                  </a:cubicBezTo>
                  <a:cubicBezTo>
                    <a:pt x="3937" y="4194"/>
                    <a:pt x="4257" y="4706"/>
                    <a:pt x="4417" y="5442"/>
                  </a:cubicBezTo>
                  <a:cubicBezTo>
                    <a:pt x="4961" y="5442"/>
                    <a:pt x="5921" y="5570"/>
                    <a:pt x="6529" y="6242"/>
                  </a:cubicBezTo>
                  <a:cubicBezTo>
                    <a:pt x="7009" y="6754"/>
                    <a:pt x="7169" y="7458"/>
                    <a:pt x="6945" y="8354"/>
                  </a:cubicBezTo>
                  <a:lnTo>
                    <a:pt x="6913" y="8514"/>
                  </a:lnTo>
                  <a:lnTo>
                    <a:pt x="6817" y="8610"/>
                  </a:lnTo>
                  <a:cubicBezTo>
                    <a:pt x="6593" y="8770"/>
                    <a:pt x="6113" y="9187"/>
                    <a:pt x="6145" y="9603"/>
                  </a:cubicBezTo>
                  <a:cubicBezTo>
                    <a:pt x="6209" y="9859"/>
                    <a:pt x="6561" y="10211"/>
                    <a:pt x="7169" y="10435"/>
                  </a:cubicBezTo>
                  <a:lnTo>
                    <a:pt x="11106" y="10915"/>
                  </a:lnTo>
                  <a:cubicBezTo>
                    <a:pt x="11106" y="10403"/>
                    <a:pt x="11170" y="10051"/>
                    <a:pt x="11170" y="10051"/>
                  </a:cubicBezTo>
                  <a:cubicBezTo>
                    <a:pt x="10082" y="9827"/>
                    <a:pt x="10050" y="7747"/>
                    <a:pt x="10050" y="7746"/>
                  </a:cubicBezTo>
                  <a:lnTo>
                    <a:pt x="10050" y="7746"/>
                  </a:lnTo>
                  <a:cubicBezTo>
                    <a:pt x="10089" y="7775"/>
                    <a:pt x="10124" y="7789"/>
                    <a:pt x="10154" y="7789"/>
                  </a:cubicBezTo>
                  <a:cubicBezTo>
                    <a:pt x="10590" y="7789"/>
                    <a:pt x="10114" y="4962"/>
                    <a:pt x="10114" y="4962"/>
                  </a:cubicBezTo>
                  <a:cubicBezTo>
                    <a:pt x="9698" y="3393"/>
                    <a:pt x="11010" y="3041"/>
                    <a:pt x="11010" y="3041"/>
                  </a:cubicBezTo>
                  <a:cubicBezTo>
                    <a:pt x="11407" y="2644"/>
                    <a:pt x="11647" y="2487"/>
                    <a:pt x="11778" y="2487"/>
                  </a:cubicBezTo>
                  <a:cubicBezTo>
                    <a:pt x="12277" y="2487"/>
                    <a:pt x="11170" y="4802"/>
                    <a:pt x="11170" y="4802"/>
                  </a:cubicBezTo>
                  <a:cubicBezTo>
                    <a:pt x="11970" y="4962"/>
                    <a:pt x="11970" y="6882"/>
                    <a:pt x="11970" y="6882"/>
                  </a:cubicBezTo>
                  <a:lnTo>
                    <a:pt x="11298" y="6946"/>
                  </a:lnTo>
                  <a:lnTo>
                    <a:pt x="11554" y="7458"/>
                  </a:lnTo>
                  <a:cubicBezTo>
                    <a:pt x="13315" y="8162"/>
                    <a:pt x="11554" y="8674"/>
                    <a:pt x="11554" y="8674"/>
                  </a:cubicBezTo>
                  <a:cubicBezTo>
                    <a:pt x="11920" y="10293"/>
                    <a:pt x="12690" y="10442"/>
                    <a:pt x="12961" y="10442"/>
                  </a:cubicBezTo>
                  <a:cubicBezTo>
                    <a:pt x="13023" y="10442"/>
                    <a:pt x="13059" y="10435"/>
                    <a:pt x="13059" y="10435"/>
                  </a:cubicBezTo>
                  <a:cubicBezTo>
                    <a:pt x="13255" y="10413"/>
                    <a:pt x="13433" y="10403"/>
                    <a:pt x="13596" y="10403"/>
                  </a:cubicBezTo>
                  <a:cubicBezTo>
                    <a:pt x="15586" y="10403"/>
                    <a:pt x="15203" y="11907"/>
                    <a:pt x="15203" y="11907"/>
                  </a:cubicBezTo>
                  <a:cubicBezTo>
                    <a:pt x="16675" y="12195"/>
                    <a:pt x="15715" y="13539"/>
                    <a:pt x="15715" y="13539"/>
                  </a:cubicBezTo>
                  <a:cubicBezTo>
                    <a:pt x="14851" y="13539"/>
                    <a:pt x="15299" y="17924"/>
                    <a:pt x="15299" y="17924"/>
                  </a:cubicBezTo>
                  <a:cubicBezTo>
                    <a:pt x="15474" y="18057"/>
                    <a:pt x="15624" y="18116"/>
                    <a:pt x="15752" y="18116"/>
                  </a:cubicBezTo>
                  <a:cubicBezTo>
                    <a:pt x="16707" y="18116"/>
                    <a:pt x="16483" y="14884"/>
                    <a:pt x="16483" y="14884"/>
                  </a:cubicBezTo>
                  <a:cubicBezTo>
                    <a:pt x="16323" y="12355"/>
                    <a:pt x="18244" y="11299"/>
                    <a:pt x="18244" y="11299"/>
                  </a:cubicBezTo>
                  <a:lnTo>
                    <a:pt x="18340" y="8098"/>
                  </a:lnTo>
                  <a:lnTo>
                    <a:pt x="13443" y="8226"/>
                  </a:lnTo>
                  <a:lnTo>
                    <a:pt x="13443" y="7810"/>
                  </a:lnTo>
                  <a:cubicBezTo>
                    <a:pt x="13443" y="7266"/>
                    <a:pt x="12514" y="4034"/>
                    <a:pt x="11714" y="1281"/>
                  </a:cubicBezTo>
                  <a:lnTo>
                    <a:pt x="11682" y="1281"/>
                  </a:lnTo>
                  <a:lnTo>
                    <a:pt x="11682" y="1153"/>
                  </a:lnTo>
                  <a:cubicBezTo>
                    <a:pt x="11554" y="769"/>
                    <a:pt x="11458" y="353"/>
                    <a:pt x="11330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4"/>
            <p:cNvSpPr/>
            <p:nvPr/>
          </p:nvSpPr>
          <p:spPr>
            <a:xfrm>
              <a:off x="1218300" y="725100"/>
              <a:ext cx="792975" cy="1286650"/>
            </a:xfrm>
            <a:custGeom>
              <a:rect b="b" l="l" r="r" t="t"/>
              <a:pathLst>
                <a:path extrusionOk="0" h="51466" w="31719">
                  <a:moveTo>
                    <a:pt x="10210" y="0"/>
                  </a:moveTo>
                  <a:cubicBezTo>
                    <a:pt x="8002" y="8354"/>
                    <a:pt x="5922" y="17379"/>
                    <a:pt x="6210" y="18244"/>
                  </a:cubicBezTo>
                  <a:lnTo>
                    <a:pt x="6242" y="18308"/>
                  </a:lnTo>
                  <a:cubicBezTo>
                    <a:pt x="6242" y="18340"/>
                    <a:pt x="6242" y="18628"/>
                    <a:pt x="6338" y="19044"/>
                  </a:cubicBezTo>
                  <a:lnTo>
                    <a:pt x="6338" y="19076"/>
                  </a:lnTo>
                  <a:cubicBezTo>
                    <a:pt x="6434" y="19748"/>
                    <a:pt x="6722" y="20708"/>
                    <a:pt x="7330" y="20996"/>
                  </a:cubicBezTo>
                  <a:lnTo>
                    <a:pt x="7458" y="21028"/>
                  </a:lnTo>
                  <a:lnTo>
                    <a:pt x="7522" y="21156"/>
                  </a:lnTo>
                  <a:cubicBezTo>
                    <a:pt x="7874" y="21668"/>
                    <a:pt x="8258" y="22916"/>
                    <a:pt x="7202" y="23685"/>
                  </a:cubicBezTo>
                  <a:cubicBezTo>
                    <a:pt x="6978" y="23941"/>
                    <a:pt x="5729" y="25637"/>
                    <a:pt x="5249" y="26245"/>
                  </a:cubicBezTo>
                  <a:cubicBezTo>
                    <a:pt x="5281" y="26565"/>
                    <a:pt x="5249" y="27109"/>
                    <a:pt x="4961" y="27525"/>
                  </a:cubicBezTo>
                  <a:cubicBezTo>
                    <a:pt x="4769" y="27749"/>
                    <a:pt x="4513" y="27909"/>
                    <a:pt x="4161" y="27941"/>
                  </a:cubicBezTo>
                  <a:cubicBezTo>
                    <a:pt x="3873" y="28165"/>
                    <a:pt x="2177" y="29350"/>
                    <a:pt x="2689" y="30246"/>
                  </a:cubicBezTo>
                  <a:lnTo>
                    <a:pt x="2913" y="30662"/>
                  </a:lnTo>
                  <a:lnTo>
                    <a:pt x="2433" y="30822"/>
                  </a:lnTo>
                  <a:cubicBezTo>
                    <a:pt x="2593" y="30918"/>
                    <a:pt x="2913" y="31078"/>
                    <a:pt x="3489" y="31238"/>
                  </a:cubicBezTo>
                  <a:lnTo>
                    <a:pt x="3873" y="31366"/>
                  </a:lnTo>
                  <a:lnTo>
                    <a:pt x="0" y="45769"/>
                  </a:lnTo>
                  <a:cubicBezTo>
                    <a:pt x="3233" y="46505"/>
                    <a:pt x="24453" y="51370"/>
                    <a:pt x="28902" y="51466"/>
                  </a:cubicBezTo>
                  <a:lnTo>
                    <a:pt x="31718" y="35431"/>
                  </a:lnTo>
                  <a:lnTo>
                    <a:pt x="31686" y="35303"/>
                  </a:lnTo>
                  <a:cubicBezTo>
                    <a:pt x="31302" y="33702"/>
                    <a:pt x="30854" y="33510"/>
                    <a:pt x="30694" y="33478"/>
                  </a:cubicBezTo>
                  <a:lnTo>
                    <a:pt x="30662" y="33478"/>
                  </a:lnTo>
                  <a:cubicBezTo>
                    <a:pt x="30246" y="33478"/>
                    <a:pt x="29638" y="34150"/>
                    <a:pt x="29382" y="34631"/>
                  </a:cubicBezTo>
                  <a:lnTo>
                    <a:pt x="29094" y="35079"/>
                  </a:lnTo>
                  <a:lnTo>
                    <a:pt x="28678" y="34727"/>
                  </a:lnTo>
                  <a:cubicBezTo>
                    <a:pt x="28038" y="34118"/>
                    <a:pt x="27046" y="34118"/>
                    <a:pt x="26853" y="34118"/>
                  </a:cubicBezTo>
                  <a:lnTo>
                    <a:pt x="26821" y="34118"/>
                  </a:lnTo>
                  <a:cubicBezTo>
                    <a:pt x="26501" y="34183"/>
                    <a:pt x="26117" y="34183"/>
                    <a:pt x="25765" y="34183"/>
                  </a:cubicBezTo>
                  <a:cubicBezTo>
                    <a:pt x="25061" y="34183"/>
                    <a:pt x="24453" y="34086"/>
                    <a:pt x="24133" y="34022"/>
                  </a:cubicBezTo>
                  <a:cubicBezTo>
                    <a:pt x="23653" y="34599"/>
                    <a:pt x="23301" y="34823"/>
                    <a:pt x="22981" y="34823"/>
                  </a:cubicBezTo>
                  <a:cubicBezTo>
                    <a:pt x="22885" y="34823"/>
                    <a:pt x="22821" y="34823"/>
                    <a:pt x="22725" y="34791"/>
                  </a:cubicBezTo>
                  <a:cubicBezTo>
                    <a:pt x="22405" y="34663"/>
                    <a:pt x="22277" y="34311"/>
                    <a:pt x="22373" y="33830"/>
                  </a:cubicBezTo>
                  <a:cubicBezTo>
                    <a:pt x="22437" y="31878"/>
                    <a:pt x="22053" y="31558"/>
                    <a:pt x="22021" y="31526"/>
                  </a:cubicBezTo>
                  <a:lnTo>
                    <a:pt x="21925" y="31558"/>
                  </a:lnTo>
                  <a:lnTo>
                    <a:pt x="21861" y="31590"/>
                  </a:lnTo>
                  <a:lnTo>
                    <a:pt x="21701" y="31494"/>
                  </a:lnTo>
                  <a:cubicBezTo>
                    <a:pt x="20292" y="30886"/>
                    <a:pt x="19620" y="27461"/>
                    <a:pt x="19460" y="26789"/>
                  </a:cubicBezTo>
                  <a:lnTo>
                    <a:pt x="19460" y="26693"/>
                  </a:lnTo>
                  <a:lnTo>
                    <a:pt x="19460" y="26629"/>
                  </a:lnTo>
                  <a:cubicBezTo>
                    <a:pt x="19812" y="25061"/>
                    <a:pt x="19556" y="24837"/>
                    <a:pt x="19556" y="24837"/>
                  </a:cubicBezTo>
                  <a:cubicBezTo>
                    <a:pt x="19300" y="24837"/>
                    <a:pt x="18564" y="25381"/>
                    <a:pt x="17956" y="26021"/>
                  </a:cubicBezTo>
                  <a:lnTo>
                    <a:pt x="17764" y="26245"/>
                  </a:lnTo>
                  <a:lnTo>
                    <a:pt x="17476" y="26117"/>
                  </a:lnTo>
                  <a:cubicBezTo>
                    <a:pt x="17092" y="25957"/>
                    <a:pt x="16772" y="25637"/>
                    <a:pt x="16612" y="25189"/>
                  </a:cubicBezTo>
                  <a:cubicBezTo>
                    <a:pt x="15939" y="23364"/>
                    <a:pt x="17636" y="19684"/>
                    <a:pt x="17860" y="19268"/>
                  </a:cubicBezTo>
                  <a:lnTo>
                    <a:pt x="17892" y="19204"/>
                  </a:lnTo>
                  <a:lnTo>
                    <a:pt x="17956" y="19108"/>
                  </a:lnTo>
                  <a:cubicBezTo>
                    <a:pt x="18372" y="18820"/>
                    <a:pt x="18564" y="18564"/>
                    <a:pt x="18564" y="18340"/>
                  </a:cubicBezTo>
                  <a:cubicBezTo>
                    <a:pt x="18532" y="17987"/>
                    <a:pt x="17764" y="17539"/>
                    <a:pt x="17284" y="17379"/>
                  </a:cubicBezTo>
                  <a:lnTo>
                    <a:pt x="17220" y="17347"/>
                  </a:lnTo>
                  <a:cubicBezTo>
                    <a:pt x="16035" y="16643"/>
                    <a:pt x="15075" y="13955"/>
                    <a:pt x="14755" y="12995"/>
                  </a:cubicBezTo>
                  <a:cubicBezTo>
                    <a:pt x="13731" y="12546"/>
                    <a:pt x="13251" y="11074"/>
                    <a:pt x="13251" y="10978"/>
                  </a:cubicBezTo>
                  <a:lnTo>
                    <a:pt x="13219" y="10882"/>
                  </a:lnTo>
                  <a:lnTo>
                    <a:pt x="13251" y="10754"/>
                  </a:lnTo>
                  <a:cubicBezTo>
                    <a:pt x="14051" y="8066"/>
                    <a:pt x="12835" y="7426"/>
                    <a:pt x="12803" y="7426"/>
                  </a:cubicBezTo>
                  <a:lnTo>
                    <a:pt x="12451" y="7266"/>
                  </a:lnTo>
                  <a:lnTo>
                    <a:pt x="12611" y="6913"/>
                  </a:lnTo>
                  <a:cubicBezTo>
                    <a:pt x="12771" y="6561"/>
                    <a:pt x="13379" y="3297"/>
                    <a:pt x="13795" y="832"/>
                  </a:cubicBezTo>
                  <a:cubicBezTo>
                    <a:pt x="12579" y="544"/>
                    <a:pt x="11363" y="256"/>
                    <a:pt x="1021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4"/>
            <p:cNvSpPr/>
            <p:nvPr/>
          </p:nvSpPr>
          <p:spPr>
            <a:xfrm>
              <a:off x="4693350" y="2965500"/>
              <a:ext cx="1113850" cy="373700"/>
            </a:xfrm>
            <a:custGeom>
              <a:rect b="b" l="l" r="r" t="t"/>
              <a:pathLst>
                <a:path extrusionOk="0" h="14948" w="44554">
                  <a:moveTo>
                    <a:pt x="44361" y="1"/>
                  </a:moveTo>
                  <a:cubicBezTo>
                    <a:pt x="44297" y="1"/>
                    <a:pt x="44009" y="225"/>
                    <a:pt x="43753" y="513"/>
                  </a:cubicBezTo>
                  <a:lnTo>
                    <a:pt x="43625" y="641"/>
                  </a:lnTo>
                  <a:lnTo>
                    <a:pt x="37480" y="1345"/>
                  </a:lnTo>
                  <a:cubicBezTo>
                    <a:pt x="37352" y="1345"/>
                    <a:pt x="36680" y="1473"/>
                    <a:pt x="35431" y="1601"/>
                  </a:cubicBezTo>
                  <a:lnTo>
                    <a:pt x="35335" y="1665"/>
                  </a:lnTo>
                  <a:lnTo>
                    <a:pt x="35303" y="1633"/>
                  </a:lnTo>
                  <a:cubicBezTo>
                    <a:pt x="34279" y="1761"/>
                    <a:pt x="32871" y="1953"/>
                    <a:pt x="31111" y="2145"/>
                  </a:cubicBezTo>
                  <a:lnTo>
                    <a:pt x="30855" y="2177"/>
                  </a:lnTo>
                  <a:lnTo>
                    <a:pt x="30823" y="2177"/>
                  </a:lnTo>
                  <a:cubicBezTo>
                    <a:pt x="30694" y="2177"/>
                    <a:pt x="30534" y="2145"/>
                    <a:pt x="30374" y="2145"/>
                  </a:cubicBezTo>
                  <a:cubicBezTo>
                    <a:pt x="28614" y="2145"/>
                    <a:pt x="24421" y="2881"/>
                    <a:pt x="24389" y="2881"/>
                  </a:cubicBezTo>
                  <a:lnTo>
                    <a:pt x="19428" y="2881"/>
                  </a:lnTo>
                  <a:cubicBezTo>
                    <a:pt x="17988" y="3265"/>
                    <a:pt x="12323" y="3521"/>
                    <a:pt x="10723" y="3553"/>
                  </a:cubicBezTo>
                  <a:lnTo>
                    <a:pt x="10723" y="4674"/>
                  </a:lnTo>
                  <a:lnTo>
                    <a:pt x="10595" y="4802"/>
                  </a:lnTo>
                  <a:cubicBezTo>
                    <a:pt x="10467" y="4898"/>
                    <a:pt x="10083" y="5314"/>
                    <a:pt x="2881" y="5346"/>
                  </a:cubicBezTo>
                  <a:cubicBezTo>
                    <a:pt x="2945" y="7234"/>
                    <a:pt x="1857" y="8674"/>
                    <a:pt x="1601" y="9026"/>
                  </a:cubicBezTo>
                  <a:lnTo>
                    <a:pt x="1217" y="10307"/>
                  </a:lnTo>
                  <a:lnTo>
                    <a:pt x="1153" y="12323"/>
                  </a:lnTo>
                  <a:lnTo>
                    <a:pt x="1" y="12803"/>
                  </a:lnTo>
                  <a:cubicBezTo>
                    <a:pt x="193" y="13315"/>
                    <a:pt x="417" y="14179"/>
                    <a:pt x="353" y="14948"/>
                  </a:cubicBezTo>
                  <a:lnTo>
                    <a:pt x="10147" y="14948"/>
                  </a:lnTo>
                  <a:lnTo>
                    <a:pt x="11939" y="14435"/>
                  </a:lnTo>
                  <a:lnTo>
                    <a:pt x="19300" y="13827"/>
                  </a:lnTo>
                  <a:lnTo>
                    <a:pt x="25061" y="13187"/>
                  </a:lnTo>
                  <a:lnTo>
                    <a:pt x="31719" y="12451"/>
                  </a:lnTo>
                  <a:lnTo>
                    <a:pt x="31815" y="10979"/>
                  </a:lnTo>
                  <a:lnTo>
                    <a:pt x="32039" y="10851"/>
                  </a:lnTo>
                  <a:cubicBezTo>
                    <a:pt x="33095" y="10339"/>
                    <a:pt x="33319" y="9955"/>
                    <a:pt x="33319" y="9859"/>
                  </a:cubicBezTo>
                  <a:lnTo>
                    <a:pt x="33319" y="9795"/>
                  </a:lnTo>
                  <a:lnTo>
                    <a:pt x="33255" y="9731"/>
                  </a:lnTo>
                  <a:cubicBezTo>
                    <a:pt x="32999" y="9507"/>
                    <a:pt x="33063" y="9379"/>
                    <a:pt x="34983" y="8098"/>
                  </a:cubicBezTo>
                  <a:lnTo>
                    <a:pt x="35143" y="8034"/>
                  </a:lnTo>
                  <a:lnTo>
                    <a:pt x="35207" y="8034"/>
                  </a:lnTo>
                  <a:cubicBezTo>
                    <a:pt x="36520" y="7778"/>
                    <a:pt x="36872" y="6946"/>
                    <a:pt x="36872" y="6914"/>
                  </a:cubicBezTo>
                  <a:lnTo>
                    <a:pt x="36968" y="6722"/>
                  </a:lnTo>
                  <a:lnTo>
                    <a:pt x="38600" y="6178"/>
                  </a:lnTo>
                  <a:lnTo>
                    <a:pt x="38600" y="4994"/>
                  </a:lnTo>
                  <a:lnTo>
                    <a:pt x="40712" y="3265"/>
                  </a:lnTo>
                  <a:lnTo>
                    <a:pt x="40808" y="4034"/>
                  </a:lnTo>
                  <a:cubicBezTo>
                    <a:pt x="40840" y="4290"/>
                    <a:pt x="40872" y="4418"/>
                    <a:pt x="40904" y="4450"/>
                  </a:cubicBezTo>
                  <a:cubicBezTo>
                    <a:pt x="41160" y="3649"/>
                    <a:pt x="41545" y="3169"/>
                    <a:pt x="42089" y="3009"/>
                  </a:cubicBezTo>
                  <a:cubicBezTo>
                    <a:pt x="42185" y="2977"/>
                    <a:pt x="42313" y="2977"/>
                    <a:pt x="42441" y="2977"/>
                  </a:cubicBezTo>
                  <a:cubicBezTo>
                    <a:pt x="42633" y="2977"/>
                    <a:pt x="42825" y="3009"/>
                    <a:pt x="43049" y="3105"/>
                  </a:cubicBezTo>
                  <a:cubicBezTo>
                    <a:pt x="43433" y="1985"/>
                    <a:pt x="43881" y="1345"/>
                    <a:pt x="44425" y="1121"/>
                  </a:cubicBezTo>
                  <a:cubicBezTo>
                    <a:pt x="44489" y="1121"/>
                    <a:pt x="44521" y="1057"/>
                    <a:pt x="44553" y="1057"/>
                  </a:cubicBezTo>
                  <a:cubicBezTo>
                    <a:pt x="44553" y="97"/>
                    <a:pt x="44361" y="1"/>
                    <a:pt x="44361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4"/>
            <p:cNvSpPr/>
            <p:nvPr/>
          </p:nvSpPr>
          <p:spPr>
            <a:xfrm>
              <a:off x="6607325" y="1311600"/>
              <a:ext cx="210450" cy="376100"/>
            </a:xfrm>
            <a:custGeom>
              <a:rect b="b" l="l" r="r" t="t"/>
              <a:pathLst>
                <a:path extrusionOk="0" h="15044" w="8418">
                  <a:moveTo>
                    <a:pt x="7874" y="1"/>
                  </a:moveTo>
                  <a:lnTo>
                    <a:pt x="128" y="1569"/>
                  </a:lnTo>
                  <a:lnTo>
                    <a:pt x="0" y="1569"/>
                  </a:lnTo>
                  <a:cubicBezTo>
                    <a:pt x="160" y="2977"/>
                    <a:pt x="384" y="3905"/>
                    <a:pt x="512" y="4097"/>
                  </a:cubicBezTo>
                  <a:lnTo>
                    <a:pt x="800" y="4097"/>
                  </a:lnTo>
                  <a:lnTo>
                    <a:pt x="832" y="4449"/>
                  </a:lnTo>
                  <a:cubicBezTo>
                    <a:pt x="896" y="4609"/>
                    <a:pt x="1088" y="6018"/>
                    <a:pt x="832" y="6882"/>
                  </a:cubicBezTo>
                  <a:cubicBezTo>
                    <a:pt x="1088" y="7842"/>
                    <a:pt x="1440" y="8546"/>
                    <a:pt x="1600" y="8610"/>
                  </a:cubicBezTo>
                  <a:lnTo>
                    <a:pt x="2081" y="8770"/>
                  </a:lnTo>
                  <a:lnTo>
                    <a:pt x="1889" y="9218"/>
                  </a:lnTo>
                  <a:cubicBezTo>
                    <a:pt x="1792" y="9378"/>
                    <a:pt x="1696" y="9762"/>
                    <a:pt x="1792" y="10050"/>
                  </a:cubicBezTo>
                  <a:cubicBezTo>
                    <a:pt x="1921" y="10242"/>
                    <a:pt x="2145" y="10370"/>
                    <a:pt x="2529" y="10434"/>
                  </a:cubicBezTo>
                  <a:lnTo>
                    <a:pt x="2785" y="10498"/>
                  </a:lnTo>
                  <a:lnTo>
                    <a:pt x="4033" y="15043"/>
                  </a:lnTo>
                  <a:lnTo>
                    <a:pt x="6273" y="14563"/>
                  </a:lnTo>
                  <a:lnTo>
                    <a:pt x="6273" y="13347"/>
                  </a:lnTo>
                  <a:lnTo>
                    <a:pt x="6689" y="12003"/>
                  </a:lnTo>
                  <a:lnTo>
                    <a:pt x="6241" y="11331"/>
                  </a:lnTo>
                  <a:lnTo>
                    <a:pt x="6721" y="7138"/>
                  </a:lnTo>
                  <a:lnTo>
                    <a:pt x="6721" y="3489"/>
                  </a:lnTo>
                  <a:lnTo>
                    <a:pt x="6881" y="3361"/>
                  </a:lnTo>
                  <a:cubicBezTo>
                    <a:pt x="7394" y="2945"/>
                    <a:pt x="8418" y="1857"/>
                    <a:pt x="8354" y="1089"/>
                  </a:cubicBezTo>
                  <a:cubicBezTo>
                    <a:pt x="8354" y="865"/>
                    <a:pt x="8290" y="705"/>
                    <a:pt x="8098" y="513"/>
                  </a:cubicBezTo>
                  <a:lnTo>
                    <a:pt x="7970" y="449"/>
                  </a:lnTo>
                  <a:lnTo>
                    <a:pt x="7874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4"/>
            <p:cNvSpPr/>
            <p:nvPr/>
          </p:nvSpPr>
          <p:spPr>
            <a:xfrm>
              <a:off x="725400" y="1806100"/>
              <a:ext cx="840200" cy="1295450"/>
            </a:xfrm>
            <a:custGeom>
              <a:rect b="b" l="l" r="r" t="t"/>
              <a:pathLst>
                <a:path extrusionOk="0" h="51818" w="33608">
                  <a:moveTo>
                    <a:pt x="4994" y="0"/>
                  </a:moveTo>
                  <a:lnTo>
                    <a:pt x="1" y="19908"/>
                  </a:lnTo>
                  <a:lnTo>
                    <a:pt x="21349" y="51818"/>
                  </a:lnTo>
                  <a:cubicBezTo>
                    <a:pt x="21605" y="50954"/>
                    <a:pt x="21989" y="49193"/>
                    <a:pt x="22789" y="45449"/>
                  </a:cubicBezTo>
                  <a:lnTo>
                    <a:pt x="22949" y="44712"/>
                  </a:lnTo>
                  <a:lnTo>
                    <a:pt x="23525" y="45193"/>
                  </a:lnTo>
                  <a:cubicBezTo>
                    <a:pt x="24549" y="46153"/>
                    <a:pt x="25574" y="46761"/>
                    <a:pt x="25894" y="46761"/>
                  </a:cubicBezTo>
                  <a:cubicBezTo>
                    <a:pt x="25894" y="46761"/>
                    <a:pt x="26054" y="46441"/>
                    <a:pt x="25445" y="44937"/>
                  </a:cubicBezTo>
                  <a:lnTo>
                    <a:pt x="25413" y="44809"/>
                  </a:lnTo>
                  <a:lnTo>
                    <a:pt x="33607" y="6433"/>
                  </a:lnTo>
                  <a:cubicBezTo>
                    <a:pt x="26534" y="4961"/>
                    <a:pt x="19652" y="3393"/>
                    <a:pt x="19108" y="3233"/>
                  </a:cubicBezTo>
                  <a:cubicBezTo>
                    <a:pt x="17636" y="2913"/>
                    <a:pt x="11683" y="1600"/>
                    <a:pt x="4994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4"/>
            <p:cNvSpPr/>
            <p:nvPr/>
          </p:nvSpPr>
          <p:spPr>
            <a:xfrm>
              <a:off x="2906625" y="3029525"/>
              <a:ext cx="1158625" cy="592125"/>
            </a:xfrm>
            <a:custGeom>
              <a:rect b="b" l="l" r="r" t="t"/>
              <a:pathLst>
                <a:path extrusionOk="0" h="23685" w="46345">
                  <a:moveTo>
                    <a:pt x="160" y="0"/>
                  </a:moveTo>
                  <a:lnTo>
                    <a:pt x="0" y="2305"/>
                  </a:lnTo>
                  <a:lnTo>
                    <a:pt x="16515" y="2817"/>
                  </a:lnTo>
                  <a:lnTo>
                    <a:pt x="16515" y="3233"/>
                  </a:lnTo>
                  <a:cubicBezTo>
                    <a:pt x="16419" y="8546"/>
                    <a:pt x="16195" y="15107"/>
                    <a:pt x="15939" y="16579"/>
                  </a:cubicBezTo>
                  <a:cubicBezTo>
                    <a:pt x="16579" y="17444"/>
                    <a:pt x="17315" y="18116"/>
                    <a:pt x="17636" y="18116"/>
                  </a:cubicBezTo>
                  <a:cubicBezTo>
                    <a:pt x="17732" y="18116"/>
                    <a:pt x="17764" y="17988"/>
                    <a:pt x="17796" y="17924"/>
                  </a:cubicBezTo>
                  <a:lnTo>
                    <a:pt x="17860" y="17828"/>
                  </a:lnTo>
                  <a:cubicBezTo>
                    <a:pt x="17924" y="17700"/>
                    <a:pt x="18116" y="17476"/>
                    <a:pt x="18404" y="17476"/>
                  </a:cubicBezTo>
                  <a:cubicBezTo>
                    <a:pt x="18436" y="17476"/>
                    <a:pt x="18532" y="17476"/>
                    <a:pt x="18564" y="17508"/>
                  </a:cubicBezTo>
                  <a:cubicBezTo>
                    <a:pt x="18724" y="17540"/>
                    <a:pt x="18820" y="17668"/>
                    <a:pt x="18884" y="17796"/>
                  </a:cubicBezTo>
                  <a:lnTo>
                    <a:pt x="18884" y="17540"/>
                  </a:lnTo>
                  <a:lnTo>
                    <a:pt x="19044" y="17444"/>
                  </a:lnTo>
                  <a:cubicBezTo>
                    <a:pt x="19076" y="17380"/>
                    <a:pt x="19300" y="17219"/>
                    <a:pt x="19556" y="17219"/>
                  </a:cubicBezTo>
                  <a:cubicBezTo>
                    <a:pt x="19684" y="17219"/>
                    <a:pt x="19780" y="17283"/>
                    <a:pt x="19844" y="17316"/>
                  </a:cubicBezTo>
                  <a:cubicBezTo>
                    <a:pt x="20292" y="17508"/>
                    <a:pt x="20516" y="18116"/>
                    <a:pt x="20580" y="19236"/>
                  </a:cubicBezTo>
                  <a:cubicBezTo>
                    <a:pt x="22500" y="19364"/>
                    <a:pt x="23685" y="19620"/>
                    <a:pt x="24261" y="20068"/>
                  </a:cubicBezTo>
                  <a:lnTo>
                    <a:pt x="24261" y="20036"/>
                  </a:lnTo>
                  <a:lnTo>
                    <a:pt x="24325" y="19908"/>
                  </a:lnTo>
                  <a:cubicBezTo>
                    <a:pt x="24421" y="19780"/>
                    <a:pt x="24613" y="19524"/>
                    <a:pt x="24933" y="19524"/>
                  </a:cubicBezTo>
                  <a:lnTo>
                    <a:pt x="25061" y="19524"/>
                  </a:lnTo>
                  <a:cubicBezTo>
                    <a:pt x="25317" y="19588"/>
                    <a:pt x="25445" y="19876"/>
                    <a:pt x="25477" y="20100"/>
                  </a:cubicBezTo>
                  <a:lnTo>
                    <a:pt x="26533" y="20036"/>
                  </a:lnTo>
                  <a:lnTo>
                    <a:pt x="26373" y="20644"/>
                  </a:lnTo>
                  <a:cubicBezTo>
                    <a:pt x="26373" y="20644"/>
                    <a:pt x="26341" y="20804"/>
                    <a:pt x="26405" y="20868"/>
                  </a:cubicBezTo>
                  <a:cubicBezTo>
                    <a:pt x="26501" y="20964"/>
                    <a:pt x="26661" y="21028"/>
                    <a:pt x="26917" y="21028"/>
                  </a:cubicBezTo>
                  <a:lnTo>
                    <a:pt x="27333" y="21028"/>
                  </a:lnTo>
                  <a:lnTo>
                    <a:pt x="27333" y="21668"/>
                  </a:lnTo>
                  <a:lnTo>
                    <a:pt x="27237" y="21796"/>
                  </a:lnTo>
                  <a:cubicBezTo>
                    <a:pt x="27205" y="21828"/>
                    <a:pt x="27205" y="21924"/>
                    <a:pt x="27205" y="21956"/>
                  </a:cubicBezTo>
                  <a:cubicBezTo>
                    <a:pt x="27237" y="21988"/>
                    <a:pt x="27397" y="22084"/>
                    <a:pt x="27813" y="22084"/>
                  </a:cubicBezTo>
                  <a:cubicBezTo>
                    <a:pt x="27973" y="22084"/>
                    <a:pt x="28198" y="21988"/>
                    <a:pt x="28198" y="21668"/>
                  </a:cubicBezTo>
                  <a:lnTo>
                    <a:pt x="28198" y="21124"/>
                  </a:lnTo>
                  <a:lnTo>
                    <a:pt x="29862" y="21604"/>
                  </a:lnTo>
                  <a:lnTo>
                    <a:pt x="29926" y="21668"/>
                  </a:lnTo>
                  <a:cubicBezTo>
                    <a:pt x="30566" y="22340"/>
                    <a:pt x="31526" y="23077"/>
                    <a:pt x="31974" y="23077"/>
                  </a:cubicBezTo>
                  <a:lnTo>
                    <a:pt x="32102" y="23077"/>
                  </a:lnTo>
                  <a:cubicBezTo>
                    <a:pt x="32198" y="23045"/>
                    <a:pt x="32358" y="22725"/>
                    <a:pt x="32358" y="22084"/>
                  </a:cubicBezTo>
                  <a:lnTo>
                    <a:pt x="32358" y="21956"/>
                  </a:lnTo>
                  <a:lnTo>
                    <a:pt x="32454" y="21828"/>
                  </a:lnTo>
                  <a:cubicBezTo>
                    <a:pt x="32518" y="21668"/>
                    <a:pt x="32806" y="21348"/>
                    <a:pt x="33158" y="21348"/>
                  </a:cubicBezTo>
                  <a:cubicBezTo>
                    <a:pt x="33222" y="21348"/>
                    <a:pt x="33286" y="21348"/>
                    <a:pt x="33318" y="21380"/>
                  </a:cubicBezTo>
                  <a:cubicBezTo>
                    <a:pt x="33703" y="21508"/>
                    <a:pt x="33799" y="21924"/>
                    <a:pt x="33863" y="22276"/>
                  </a:cubicBezTo>
                  <a:lnTo>
                    <a:pt x="35015" y="22276"/>
                  </a:lnTo>
                  <a:lnTo>
                    <a:pt x="35143" y="22340"/>
                  </a:lnTo>
                  <a:cubicBezTo>
                    <a:pt x="35175" y="22340"/>
                    <a:pt x="35783" y="22789"/>
                    <a:pt x="36455" y="22789"/>
                  </a:cubicBezTo>
                  <a:cubicBezTo>
                    <a:pt x="36807" y="22789"/>
                    <a:pt x="37159" y="22628"/>
                    <a:pt x="37447" y="22404"/>
                  </a:cubicBezTo>
                  <a:lnTo>
                    <a:pt x="37543" y="22308"/>
                  </a:lnTo>
                  <a:lnTo>
                    <a:pt x="39528" y="21988"/>
                  </a:lnTo>
                  <a:cubicBezTo>
                    <a:pt x="39656" y="21828"/>
                    <a:pt x="39848" y="21604"/>
                    <a:pt x="40200" y="21508"/>
                  </a:cubicBezTo>
                  <a:cubicBezTo>
                    <a:pt x="40296" y="21508"/>
                    <a:pt x="40328" y="21476"/>
                    <a:pt x="40424" y="21476"/>
                  </a:cubicBezTo>
                  <a:cubicBezTo>
                    <a:pt x="40744" y="21476"/>
                    <a:pt x="41096" y="21636"/>
                    <a:pt x="41416" y="21956"/>
                  </a:cubicBezTo>
                  <a:lnTo>
                    <a:pt x="41960" y="21956"/>
                  </a:lnTo>
                  <a:cubicBezTo>
                    <a:pt x="41960" y="21540"/>
                    <a:pt x="42120" y="21220"/>
                    <a:pt x="42408" y="21124"/>
                  </a:cubicBezTo>
                  <a:cubicBezTo>
                    <a:pt x="42536" y="21060"/>
                    <a:pt x="42600" y="21028"/>
                    <a:pt x="42760" y="21028"/>
                  </a:cubicBezTo>
                  <a:cubicBezTo>
                    <a:pt x="43208" y="21028"/>
                    <a:pt x="43720" y="21348"/>
                    <a:pt x="44457" y="22084"/>
                  </a:cubicBezTo>
                  <a:cubicBezTo>
                    <a:pt x="45097" y="22949"/>
                    <a:pt x="45865" y="23685"/>
                    <a:pt x="46185" y="23685"/>
                  </a:cubicBezTo>
                  <a:cubicBezTo>
                    <a:pt x="46217" y="23685"/>
                    <a:pt x="46249" y="23621"/>
                    <a:pt x="46249" y="23589"/>
                  </a:cubicBezTo>
                  <a:lnTo>
                    <a:pt x="46249" y="23557"/>
                  </a:lnTo>
                  <a:lnTo>
                    <a:pt x="46281" y="23557"/>
                  </a:lnTo>
                  <a:cubicBezTo>
                    <a:pt x="46249" y="23237"/>
                    <a:pt x="46345" y="22917"/>
                    <a:pt x="46345" y="22276"/>
                  </a:cubicBezTo>
                  <a:lnTo>
                    <a:pt x="46345" y="10178"/>
                  </a:lnTo>
                  <a:lnTo>
                    <a:pt x="45001" y="3553"/>
                  </a:lnTo>
                  <a:lnTo>
                    <a:pt x="45289" y="992"/>
                  </a:lnTo>
                  <a:lnTo>
                    <a:pt x="4801" y="64"/>
                  </a:lnTo>
                  <a:cubicBezTo>
                    <a:pt x="4449" y="96"/>
                    <a:pt x="4001" y="96"/>
                    <a:pt x="3521" y="96"/>
                  </a:cubicBezTo>
                  <a:cubicBezTo>
                    <a:pt x="2561" y="96"/>
                    <a:pt x="1408" y="64"/>
                    <a:pt x="16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4"/>
            <p:cNvSpPr/>
            <p:nvPr/>
          </p:nvSpPr>
          <p:spPr>
            <a:xfrm>
              <a:off x="4055625" y="3120725"/>
              <a:ext cx="651350" cy="597750"/>
            </a:xfrm>
            <a:custGeom>
              <a:rect b="b" l="l" r="r" t="t"/>
              <a:pathLst>
                <a:path extrusionOk="0" h="23910" w="26054">
                  <a:moveTo>
                    <a:pt x="24069" y="1"/>
                  </a:moveTo>
                  <a:lnTo>
                    <a:pt x="1" y="641"/>
                  </a:lnTo>
                  <a:lnTo>
                    <a:pt x="1185" y="6498"/>
                  </a:lnTo>
                  <a:lnTo>
                    <a:pt x="1185" y="18660"/>
                  </a:lnTo>
                  <a:cubicBezTo>
                    <a:pt x="1185" y="19012"/>
                    <a:pt x="1121" y="19333"/>
                    <a:pt x="1089" y="19621"/>
                  </a:cubicBezTo>
                  <a:cubicBezTo>
                    <a:pt x="1377" y="19589"/>
                    <a:pt x="1729" y="19525"/>
                    <a:pt x="2049" y="19525"/>
                  </a:cubicBezTo>
                  <a:cubicBezTo>
                    <a:pt x="2657" y="19525"/>
                    <a:pt x="3137" y="19653"/>
                    <a:pt x="3458" y="19909"/>
                  </a:cubicBezTo>
                  <a:cubicBezTo>
                    <a:pt x="3746" y="20101"/>
                    <a:pt x="3906" y="20421"/>
                    <a:pt x="3906" y="20805"/>
                  </a:cubicBezTo>
                  <a:cubicBezTo>
                    <a:pt x="3842" y="21861"/>
                    <a:pt x="3810" y="22885"/>
                    <a:pt x="3810" y="23909"/>
                  </a:cubicBezTo>
                  <a:cubicBezTo>
                    <a:pt x="4802" y="23845"/>
                    <a:pt x="8290" y="23685"/>
                    <a:pt x="11811" y="23621"/>
                  </a:cubicBezTo>
                  <a:cubicBezTo>
                    <a:pt x="13379" y="23589"/>
                    <a:pt x="14692" y="23589"/>
                    <a:pt x="15812" y="23589"/>
                  </a:cubicBezTo>
                  <a:cubicBezTo>
                    <a:pt x="17764" y="23589"/>
                    <a:pt x="19012" y="23621"/>
                    <a:pt x="19685" y="23749"/>
                  </a:cubicBezTo>
                  <a:lnTo>
                    <a:pt x="19685" y="22309"/>
                  </a:lnTo>
                  <a:cubicBezTo>
                    <a:pt x="19589" y="21893"/>
                    <a:pt x="18948" y="19365"/>
                    <a:pt x="19269" y="17508"/>
                  </a:cubicBezTo>
                  <a:lnTo>
                    <a:pt x="19301" y="17220"/>
                  </a:lnTo>
                  <a:lnTo>
                    <a:pt x="19525" y="17124"/>
                  </a:lnTo>
                  <a:cubicBezTo>
                    <a:pt x="20165" y="16964"/>
                    <a:pt x="20709" y="16708"/>
                    <a:pt x="20869" y="16580"/>
                  </a:cubicBezTo>
                  <a:cubicBezTo>
                    <a:pt x="20805" y="16580"/>
                    <a:pt x="20805" y="16548"/>
                    <a:pt x="20741" y="16484"/>
                  </a:cubicBezTo>
                  <a:lnTo>
                    <a:pt x="20485" y="16388"/>
                  </a:lnTo>
                  <a:lnTo>
                    <a:pt x="20485" y="16100"/>
                  </a:lnTo>
                  <a:cubicBezTo>
                    <a:pt x="20485" y="15940"/>
                    <a:pt x="20613" y="14404"/>
                    <a:pt x="21509" y="13924"/>
                  </a:cubicBezTo>
                  <a:cubicBezTo>
                    <a:pt x="21669" y="13860"/>
                    <a:pt x="21861" y="13764"/>
                    <a:pt x="22053" y="13764"/>
                  </a:cubicBezTo>
                  <a:cubicBezTo>
                    <a:pt x="22181" y="13764"/>
                    <a:pt x="22309" y="13764"/>
                    <a:pt x="22405" y="13828"/>
                  </a:cubicBezTo>
                  <a:cubicBezTo>
                    <a:pt x="22533" y="13539"/>
                    <a:pt x="22629" y="13091"/>
                    <a:pt x="22309" y="12771"/>
                  </a:cubicBezTo>
                  <a:lnTo>
                    <a:pt x="22181" y="12643"/>
                  </a:lnTo>
                  <a:lnTo>
                    <a:pt x="22181" y="12515"/>
                  </a:lnTo>
                  <a:cubicBezTo>
                    <a:pt x="22181" y="12099"/>
                    <a:pt x="22213" y="10851"/>
                    <a:pt x="22885" y="10563"/>
                  </a:cubicBezTo>
                  <a:cubicBezTo>
                    <a:pt x="22981" y="10531"/>
                    <a:pt x="23109" y="10531"/>
                    <a:pt x="23173" y="10531"/>
                  </a:cubicBezTo>
                  <a:cubicBezTo>
                    <a:pt x="23365" y="10531"/>
                    <a:pt x="23525" y="10627"/>
                    <a:pt x="23717" y="10723"/>
                  </a:cubicBezTo>
                  <a:lnTo>
                    <a:pt x="23493" y="8931"/>
                  </a:lnTo>
                  <a:lnTo>
                    <a:pt x="24678" y="8931"/>
                  </a:lnTo>
                  <a:cubicBezTo>
                    <a:pt x="24838" y="8258"/>
                    <a:pt x="24453" y="7138"/>
                    <a:pt x="24261" y="6690"/>
                  </a:cubicBezTo>
                  <a:lnTo>
                    <a:pt x="24037" y="6306"/>
                  </a:lnTo>
                  <a:lnTo>
                    <a:pt x="25542" y="5698"/>
                  </a:lnTo>
                  <a:lnTo>
                    <a:pt x="25830" y="4098"/>
                  </a:lnTo>
                  <a:lnTo>
                    <a:pt x="26054" y="3234"/>
                  </a:lnTo>
                  <a:lnTo>
                    <a:pt x="26054" y="3234"/>
                  </a:lnTo>
                  <a:lnTo>
                    <a:pt x="22661" y="3426"/>
                  </a:lnTo>
                  <a:lnTo>
                    <a:pt x="23845" y="1185"/>
                  </a:lnTo>
                  <a:lnTo>
                    <a:pt x="23909" y="1121"/>
                  </a:lnTo>
                  <a:cubicBezTo>
                    <a:pt x="24229" y="865"/>
                    <a:pt x="24389" y="577"/>
                    <a:pt x="24325" y="385"/>
                  </a:cubicBezTo>
                  <a:cubicBezTo>
                    <a:pt x="24293" y="225"/>
                    <a:pt x="24165" y="97"/>
                    <a:pt x="24069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4"/>
            <p:cNvSpPr/>
            <p:nvPr/>
          </p:nvSpPr>
          <p:spPr>
            <a:xfrm>
              <a:off x="5640725" y="3218350"/>
              <a:ext cx="698575" cy="503325"/>
            </a:xfrm>
            <a:custGeom>
              <a:rect b="b" l="l" r="r" t="t"/>
              <a:pathLst>
                <a:path extrusionOk="0" h="20133" w="27943">
                  <a:moveTo>
                    <a:pt x="11459" y="1"/>
                  </a:moveTo>
                  <a:cubicBezTo>
                    <a:pt x="10819" y="1"/>
                    <a:pt x="10307" y="97"/>
                    <a:pt x="10275" y="161"/>
                  </a:cubicBezTo>
                  <a:lnTo>
                    <a:pt x="10179" y="161"/>
                  </a:lnTo>
                  <a:lnTo>
                    <a:pt x="5314" y="193"/>
                  </a:lnTo>
                  <a:lnTo>
                    <a:pt x="5218" y="161"/>
                  </a:lnTo>
                  <a:cubicBezTo>
                    <a:pt x="4706" y="161"/>
                    <a:pt x="2817" y="1121"/>
                    <a:pt x="961" y="2273"/>
                  </a:cubicBezTo>
                  <a:cubicBezTo>
                    <a:pt x="865" y="2401"/>
                    <a:pt x="1" y="3137"/>
                    <a:pt x="161" y="3777"/>
                  </a:cubicBezTo>
                  <a:cubicBezTo>
                    <a:pt x="321" y="4321"/>
                    <a:pt x="1217" y="4738"/>
                    <a:pt x="2721" y="4994"/>
                  </a:cubicBezTo>
                  <a:lnTo>
                    <a:pt x="2945" y="5026"/>
                  </a:lnTo>
                  <a:lnTo>
                    <a:pt x="4130" y="7202"/>
                  </a:lnTo>
                  <a:cubicBezTo>
                    <a:pt x="4162" y="7234"/>
                    <a:pt x="5378" y="8994"/>
                    <a:pt x="6530" y="9026"/>
                  </a:cubicBezTo>
                  <a:lnTo>
                    <a:pt x="6818" y="9026"/>
                  </a:lnTo>
                  <a:lnTo>
                    <a:pt x="6946" y="9282"/>
                  </a:lnTo>
                  <a:cubicBezTo>
                    <a:pt x="6946" y="9282"/>
                    <a:pt x="7586" y="10723"/>
                    <a:pt x="9027" y="11139"/>
                  </a:cubicBezTo>
                  <a:lnTo>
                    <a:pt x="9251" y="11235"/>
                  </a:lnTo>
                  <a:lnTo>
                    <a:pt x="9347" y="11459"/>
                  </a:lnTo>
                  <a:cubicBezTo>
                    <a:pt x="9347" y="11555"/>
                    <a:pt x="9827" y="13123"/>
                    <a:pt x="11715" y="13731"/>
                  </a:cubicBezTo>
                  <a:lnTo>
                    <a:pt x="11811" y="13763"/>
                  </a:lnTo>
                  <a:lnTo>
                    <a:pt x="11907" y="13827"/>
                  </a:lnTo>
                  <a:cubicBezTo>
                    <a:pt x="11939" y="13891"/>
                    <a:pt x="13091" y="15236"/>
                    <a:pt x="13347" y="16676"/>
                  </a:cubicBezTo>
                  <a:lnTo>
                    <a:pt x="13347" y="16804"/>
                  </a:lnTo>
                  <a:lnTo>
                    <a:pt x="14308" y="17124"/>
                  </a:lnTo>
                  <a:lnTo>
                    <a:pt x="14340" y="17124"/>
                  </a:lnTo>
                  <a:cubicBezTo>
                    <a:pt x="14436" y="17156"/>
                    <a:pt x="15780" y="18084"/>
                    <a:pt x="15588" y="20132"/>
                  </a:cubicBezTo>
                  <a:lnTo>
                    <a:pt x="18532" y="20132"/>
                  </a:lnTo>
                  <a:cubicBezTo>
                    <a:pt x="20069" y="18532"/>
                    <a:pt x="19236" y="17668"/>
                    <a:pt x="19236" y="17668"/>
                  </a:cubicBezTo>
                  <a:lnTo>
                    <a:pt x="20197" y="17668"/>
                  </a:lnTo>
                  <a:cubicBezTo>
                    <a:pt x="20037" y="16996"/>
                    <a:pt x="21733" y="16292"/>
                    <a:pt x="21733" y="16292"/>
                  </a:cubicBezTo>
                  <a:cubicBezTo>
                    <a:pt x="21733" y="15492"/>
                    <a:pt x="23237" y="14787"/>
                    <a:pt x="23237" y="14787"/>
                  </a:cubicBezTo>
                  <a:cubicBezTo>
                    <a:pt x="23352" y="13416"/>
                    <a:pt x="24201" y="13220"/>
                    <a:pt x="24677" y="13220"/>
                  </a:cubicBezTo>
                  <a:cubicBezTo>
                    <a:pt x="24867" y="13220"/>
                    <a:pt x="24998" y="13251"/>
                    <a:pt x="24998" y="13251"/>
                  </a:cubicBezTo>
                  <a:cubicBezTo>
                    <a:pt x="24838" y="11395"/>
                    <a:pt x="25414" y="11395"/>
                    <a:pt x="25414" y="11395"/>
                  </a:cubicBezTo>
                  <a:cubicBezTo>
                    <a:pt x="24870" y="9282"/>
                    <a:pt x="27910" y="6594"/>
                    <a:pt x="27910" y="6594"/>
                  </a:cubicBezTo>
                  <a:cubicBezTo>
                    <a:pt x="27910" y="6562"/>
                    <a:pt x="27942" y="6562"/>
                    <a:pt x="27942" y="6530"/>
                  </a:cubicBezTo>
                  <a:cubicBezTo>
                    <a:pt x="26630" y="5282"/>
                    <a:pt x="22469" y="2529"/>
                    <a:pt x="19813" y="865"/>
                  </a:cubicBezTo>
                  <a:cubicBezTo>
                    <a:pt x="19781" y="865"/>
                    <a:pt x="19621" y="833"/>
                    <a:pt x="19397" y="833"/>
                  </a:cubicBezTo>
                  <a:cubicBezTo>
                    <a:pt x="18052" y="833"/>
                    <a:pt x="15140" y="1345"/>
                    <a:pt x="14148" y="1601"/>
                  </a:cubicBezTo>
                  <a:lnTo>
                    <a:pt x="13795" y="1665"/>
                  </a:lnTo>
                  <a:lnTo>
                    <a:pt x="13667" y="1313"/>
                  </a:lnTo>
                  <a:cubicBezTo>
                    <a:pt x="13379" y="417"/>
                    <a:pt x="12611" y="1"/>
                    <a:pt x="11459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4"/>
            <p:cNvSpPr/>
            <p:nvPr/>
          </p:nvSpPr>
          <p:spPr>
            <a:xfrm>
              <a:off x="5323875" y="3279175"/>
              <a:ext cx="751375" cy="748150"/>
            </a:xfrm>
            <a:custGeom>
              <a:rect b="b" l="l" r="r" t="t"/>
              <a:pathLst>
                <a:path extrusionOk="0" h="29926" w="30055">
                  <a:moveTo>
                    <a:pt x="12259" y="0"/>
                  </a:moveTo>
                  <a:lnTo>
                    <a:pt x="7138" y="352"/>
                  </a:lnTo>
                  <a:lnTo>
                    <a:pt x="7074" y="768"/>
                  </a:lnTo>
                  <a:lnTo>
                    <a:pt x="0" y="1568"/>
                  </a:lnTo>
                  <a:lnTo>
                    <a:pt x="3937" y="15427"/>
                  </a:lnTo>
                  <a:lnTo>
                    <a:pt x="5217" y="17923"/>
                  </a:lnTo>
                  <a:lnTo>
                    <a:pt x="5217" y="18724"/>
                  </a:lnTo>
                  <a:lnTo>
                    <a:pt x="5313" y="18724"/>
                  </a:lnTo>
                  <a:cubicBezTo>
                    <a:pt x="5537" y="18724"/>
                    <a:pt x="5698" y="18788"/>
                    <a:pt x="5826" y="18916"/>
                  </a:cubicBezTo>
                  <a:cubicBezTo>
                    <a:pt x="6242" y="19364"/>
                    <a:pt x="5858" y="20196"/>
                    <a:pt x="5377" y="20996"/>
                  </a:cubicBezTo>
                  <a:cubicBezTo>
                    <a:pt x="5249" y="22084"/>
                    <a:pt x="5185" y="23749"/>
                    <a:pt x="5537" y="24165"/>
                  </a:cubicBezTo>
                  <a:lnTo>
                    <a:pt x="5602" y="24293"/>
                  </a:lnTo>
                  <a:lnTo>
                    <a:pt x="5666" y="26149"/>
                  </a:lnTo>
                  <a:cubicBezTo>
                    <a:pt x="5858" y="27013"/>
                    <a:pt x="6146" y="27749"/>
                    <a:pt x="6402" y="28197"/>
                  </a:cubicBezTo>
                  <a:lnTo>
                    <a:pt x="7522" y="29446"/>
                  </a:lnTo>
                  <a:lnTo>
                    <a:pt x="23301" y="28645"/>
                  </a:lnTo>
                  <a:lnTo>
                    <a:pt x="23301" y="29926"/>
                  </a:lnTo>
                  <a:lnTo>
                    <a:pt x="23621" y="29926"/>
                  </a:lnTo>
                  <a:lnTo>
                    <a:pt x="23717" y="28805"/>
                  </a:lnTo>
                  <a:cubicBezTo>
                    <a:pt x="23365" y="28389"/>
                    <a:pt x="22853" y="27717"/>
                    <a:pt x="23141" y="27173"/>
                  </a:cubicBezTo>
                  <a:cubicBezTo>
                    <a:pt x="23301" y="26853"/>
                    <a:pt x="23653" y="26693"/>
                    <a:pt x="24197" y="26693"/>
                  </a:cubicBezTo>
                  <a:cubicBezTo>
                    <a:pt x="24357" y="26693"/>
                    <a:pt x="24517" y="26693"/>
                    <a:pt x="24677" y="26725"/>
                  </a:cubicBezTo>
                  <a:lnTo>
                    <a:pt x="27782" y="26693"/>
                  </a:lnTo>
                  <a:cubicBezTo>
                    <a:pt x="27718" y="25125"/>
                    <a:pt x="28102" y="24357"/>
                    <a:pt x="28102" y="24357"/>
                  </a:cubicBezTo>
                  <a:cubicBezTo>
                    <a:pt x="28678" y="20708"/>
                    <a:pt x="30022" y="18532"/>
                    <a:pt x="30022" y="18532"/>
                  </a:cubicBezTo>
                  <a:lnTo>
                    <a:pt x="30054" y="18468"/>
                  </a:lnTo>
                  <a:lnTo>
                    <a:pt x="26982" y="18468"/>
                  </a:lnTo>
                  <a:lnTo>
                    <a:pt x="27078" y="17955"/>
                  </a:lnTo>
                  <a:cubicBezTo>
                    <a:pt x="27462" y="16323"/>
                    <a:pt x="26533" y="15523"/>
                    <a:pt x="26341" y="15363"/>
                  </a:cubicBezTo>
                  <a:lnTo>
                    <a:pt x="24965" y="14915"/>
                  </a:lnTo>
                  <a:lnTo>
                    <a:pt x="24965" y="14627"/>
                  </a:lnTo>
                  <a:cubicBezTo>
                    <a:pt x="24965" y="14531"/>
                    <a:pt x="24965" y="14435"/>
                    <a:pt x="24933" y="14307"/>
                  </a:cubicBezTo>
                  <a:cubicBezTo>
                    <a:pt x="24773" y="13315"/>
                    <a:pt x="23973" y="12290"/>
                    <a:pt x="23781" y="11970"/>
                  </a:cubicBezTo>
                  <a:cubicBezTo>
                    <a:pt x="21925" y="11362"/>
                    <a:pt x="21252" y="9954"/>
                    <a:pt x="21060" y="9410"/>
                  </a:cubicBezTo>
                  <a:cubicBezTo>
                    <a:pt x="19684" y="8930"/>
                    <a:pt x="19012" y="7810"/>
                    <a:pt x="18756" y="7362"/>
                  </a:cubicBezTo>
                  <a:cubicBezTo>
                    <a:pt x="17252" y="7105"/>
                    <a:pt x="15971" y="5249"/>
                    <a:pt x="15939" y="5153"/>
                  </a:cubicBezTo>
                  <a:lnTo>
                    <a:pt x="14915" y="3329"/>
                  </a:lnTo>
                  <a:cubicBezTo>
                    <a:pt x="13155" y="3009"/>
                    <a:pt x="12131" y="2433"/>
                    <a:pt x="11875" y="1568"/>
                  </a:cubicBezTo>
                  <a:cubicBezTo>
                    <a:pt x="11715" y="992"/>
                    <a:pt x="11971" y="448"/>
                    <a:pt x="12259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4"/>
            <p:cNvSpPr/>
            <p:nvPr/>
          </p:nvSpPr>
          <p:spPr>
            <a:xfrm>
              <a:off x="6787350" y="1237175"/>
              <a:ext cx="238475" cy="434525"/>
            </a:xfrm>
            <a:custGeom>
              <a:rect b="b" l="l" r="r" t="t"/>
              <a:pathLst>
                <a:path extrusionOk="0" h="17381" w="9539">
                  <a:moveTo>
                    <a:pt x="2529" y="1"/>
                  </a:moveTo>
                  <a:cubicBezTo>
                    <a:pt x="1441" y="225"/>
                    <a:pt x="1793" y="2753"/>
                    <a:pt x="1793" y="2753"/>
                  </a:cubicBezTo>
                  <a:lnTo>
                    <a:pt x="1569" y="2817"/>
                  </a:lnTo>
                  <a:lnTo>
                    <a:pt x="1601" y="2978"/>
                  </a:lnTo>
                  <a:cubicBezTo>
                    <a:pt x="1921" y="3266"/>
                    <a:pt x="2081" y="3682"/>
                    <a:pt x="2081" y="4066"/>
                  </a:cubicBezTo>
                  <a:cubicBezTo>
                    <a:pt x="2081" y="5218"/>
                    <a:pt x="929" y="6434"/>
                    <a:pt x="449" y="6882"/>
                  </a:cubicBezTo>
                  <a:lnTo>
                    <a:pt x="449" y="10179"/>
                  </a:lnTo>
                  <a:lnTo>
                    <a:pt x="1" y="14116"/>
                  </a:lnTo>
                  <a:lnTo>
                    <a:pt x="481" y="14884"/>
                  </a:lnTo>
                  <a:lnTo>
                    <a:pt x="1" y="16484"/>
                  </a:lnTo>
                  <a:lnTo>
                    <a:pt x="1" y="17380"/>
                  </a:lnTo>
                  <a:lnTo>
                    <a:pt x="5762" y="16580"/>
                  </a:lnTo>
                  <a:lnTo>
                    <a:pt x="5762" y="16100"/>
                  </a:lnTo>
                  <a:lnTo>
                    <a:pt x="5762" y="16068"/>
                  </a:lnTo>
                  <a:cubicBezTo>
                    <a:pt x="6370" y="14596"/>
                    <a:pt x="8162" y="14340"/>
                    <a:pt x="9282" y="14340"/>
                  </a:cubicBezTo>
                  <a:cubicBezTo>
                    <a:pt x="9378" y="14180"/>
                    <a:pt x="9442" y="13956"/>
                    <a:pt x="9538" y="13700"/>
                  </a:cubicBezTo>
                  <a:lnTo>
                    <a:pt x="7074" y="13700"/>
                  </a:lnTo>
                  <a:lnTo>
                    <a:pt x="7074" y="12803"/>
                  </a:lnTo>
                  <a:cubicBezTo>
                    <a:pt x="6914" y="12803"/>
                    <a:pt x="6722" y="12739"/>
                    <a:pt x="6562" y="12643"/>
                  </a:cubicBezTo>
                  <a:cubicBezTo>
                    <a:pt x="5634" y="12099"/>
                    <a:pt x="5442" y="10243"/>
                    <a:pt x="5410" y="9635"/>
                  </a:cubicBezTo>
                  <a:lnTo>
                    <a:pt x="3969" y="467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4"/>
            <p:cNvSpPr/>
            <p:nvPr/>
          </p:nvSpPr>
          <p:spPr>
            <a:xfrm>
              <a:off x="5107025" y="3968100"/>
              <a:ext cx="1253075" cy="953025"/>
            </a:xfrm>
            <a:custGeom>
              <a:rect b="b" l="l" r="r" t="t"/>
              <a:pathLst>
                <a:path extrusionOk="0" h="38121" w="50123">
                  <a:moveTo>
                    <a:pt x="32999" y="0"/>
                  </a:moveTo>
                  <a:cubicBezTo>
                    <a:pt x="32807" y="0"/>
                    <a:pt x="32743" y="64"/>
                    <a:pt x="32679" y="64"/>
                  </a:cubicBezTo>
                  <a:cubicBezTo>
                    <a:pt x="32743" y="224"/>
                    <a:pt x="32935" y="576"/>
                    <a:pt x="33255" y="896"/>
                  </a:cubicBezTo>
                  <a:lnTo>
                    <a:pt x="33415" y="1056"/>
                  </a:lnTo>
                  <a:lnTo>
                    <a:pt x="33159" y="3329"/>
                  </a:lnTo>
                  <a:lnTo>
                    <a:pt x="31239" y="3329"/>
                  </a:lnTo>
                  <a:lnTo>
                    <a:pt x="31239" y="2081"/>
                  </a:lnTo>
                  <a:lnTo>
                    <a:pt x="15972" y="2849"/>
                  </a:lnTo>
                  <a:lnTo>
                    <a:pt x="14692" y="1441"/>
                  </a:lnTo>
                  <a:lnTo>
                    <a:pt x="1" y="2785"/>
                  </a:lnTo>
                  <a:lnTo>
                    <a:pt x="1" y="3297"/>
                  </a:lnTo>
                  <a:lnTo>
                    <a:pt x="1249" y="4161"/>
                  </a:lnTo>
                  <a:lnTo>
                    <a:pt x="1377" y="7970"/>
                  </a:lnTo>
                  <a:cubicBezTo>
                    <a:pt x="1793" y="7906"/>
                    <a:pt x="2113" y="7810"/>
                    <a:pt x="2113" y="7810"/>
                  </a:cubicBezTo>
                  <a:cubicBezTo>
                    <a:pt x="4045" y="7041"/>
                    <a:pt x="6301" y="6906"/>
                    <a:pt x="7646" y="6906"/>
                  </a:cubicBezTo>
                  <a:cubicBezTo>
                    <a:pt x="8373" y="6906"/>
                    <a:pt x="8834" y="6946"/>
                    <a:pt x="8834" y="6946"/>
                  </a:cubicBezTo>
                  <a:cubicBezTo>
                    <a:pt x="9955" y="6946"/>
                    <a:pt x="12483" y="8258"/>
                    <a:pt x="12483" y="8258"/>
                  </a:cubicBezTo>
                  <a:cubicBezTo>
                    <a:pt x="16132" y="9666"/>
                    <a:pt x="15012" y="11042"/>
                    <a:pt x="15012" y="11042"/>
                  </a:cubicBezTo>
                  <a:cubicBezTo>
                    <a:pt x="18404" y="10882"/>
                    <a:pt x="19621" y="8706"/>
                    <a:pt x="19621" y="8706"/>
                  </a:cubicBezTo>
                  <a:cubicBezTo>
                    <a:pt x="20098" y="7168"/>
                    <a:pt x="21564" y="7036"/>
                    <a:pt x="22053" y="7036"/>
                  </a:cubicBezTo>
                  <a:cubicBezTo>
                    <a:pt x="22154" y="7036"/>
                    <a:pt x="22213" y="7042"/>
                    <a:pt x="22213" y="7042"/>
                  </a:cubicBezTo>
                  <a:cubicBezTo>
                    <a:pt x="22213" y="7490"/>
                    <a:pt x="24037" y="7746"/>
                    <a:pt x="24037" y="7746"/>
                  </a:cubicBezTo>
                  <a:cubicBezTo>
                    <a:pt x="25094" y="9122"/>
                    <a:pt x="26118" y="9282"/>
                    <a:pt x="26118" y="9282"/>
                  </a:cubicBezTo>
                  <a:cubicBezTo>
                    <a:pt x="26502" y="10498"/>
                    <a:pt x="27334" y="10786"/>
                    <a:pt x="27334" y="10786"/>
                  </a:cubicBezTo>
                  <a:cubicBezTo>
                    <a:pt x="27942" y="10850"/>
                    <a:pt x="27942" y="12259"/>
                    <a:pt x="27942" y="12259"/>
                  </a:cubicBezTo>
                  <a:cubicBezTo>
                    <a:pt x="28042" y="12086"/>
                    <a:pt x="28258" y="12024"/>
                    <a:pt x="28515" y="12024"/>
                  </a:cubicBezTo>
                  <a:cubicBezTo>
                    <a:pt x="29167" y="12024"/>
                    <a:pt x="30086" y="12419"/>
                    <a:pt x="30086" y="12419"/>
                  </a:cubicBezTo>
                  <a:cubicBezTo>
                    <a:pt x="30461" y="13517"/>
                    <a:pt x="30881" y="13606"/>
                    <a:pt x="31008" y="13606"/>
                  </a:cubicBezTo>
                  <a:cubicBezTo>
                    <a:pt x="31033" y="13606"/>
                    <a:pt x="31047" y="13603"/>
                    <a:pt x="31047" y="13603"/>
                  </a:cubicBezTo>
                  <a:cubicBezTo>
                    <a:pt x="32263" y="14659"/>
                    <a:pt x="31143" y="18212"/>
                    <a:pt x="31143" y="18212"/>
                  </a:cubicBezTo>
                  <a:cubicBezTo>
                    <a:pt x="30695" y="20740"/>
                    <a:pt x="32455" y="22276"/>
                    <a:pt x="32455" y="22276"/>
                  </a:cubicBezTo>
                  <a:cubicBezTo>
                    <a:pt x="33063" y="21412"/>
                    <a:pt x="32103" y="20740"/>
                    <a:pt x="32103" y="20292"/>
                  </a:cubicBezTo>
                  <a:cubicBezTo>
                    <a:pt x="32103" y="20214"/>
                    <a:pt x="32172" y="20181"/>
                    <a:pt x="32287" y="20181"/>
                  </a:cubicBezTo>
                  <a:cubicBezTo>
                    <a:pt x="32829" y="20181"/>
                    <a:pt x="34375" y="20900"/>
                    <a:pt x="34375" y="20900"/>
                  </a:cubicBezTo>
                  <a:cubicBezTo>
                    <a:pt x="34887" y="21316"/>
                    <a:pt x="32455" y="23493"/>
                    <a:pt x="32455" y="23493"/>
                  </a:cubicBezTo>
                  <a:lnTo>
                    <a:pt x="32455" y="23845"/>
                  </a:lnTo>
                  <a:cubicBezTo>
                    <a:pt x="32455" y="24197"/>
                    <a:pt x="35848" y="27845"/>
                    <a:pt x="35848" y="27845"/>
                  </a:cubicBezTo>
                  <a:cubicBezTo>
                    <a:pt x="36378" y="26939"/>
                    <a:pt x="36724" y="26601"/>
                    <a:pt x="36944" y="26601"/>
                  </a:cubicBezTo>
                  <a:cubicBezTo>
                    <a:pt x="37586" y="26601"/>
                    <a:pt x="37160" y="29478"/>
                    <a:pt x="37160" y="29478"/>
                  </a:cubicBezTo>
                  <a:cubicBezTo>
                    <a:pt x="39016" y="30182"/>
                    <a:pt x="38824" y="31782"/>
                    <a:pt x="38824" y="31782"/>
                  </a:cubicBezTo>
                  <a:cubicBezTo>
                    <a:pt x="39666" y="33120"/>
                    <a:pt x="40168" y="33443"/>
                    <a:pt x="40456" y="33443"/>
                  </a:cubicBezTo>
                  <a:cubicBezTo>
                    <a:pt x="40726" y="33443"/>
                    <a:pt x="40809" y="33158"/>
                    <a:pt x="40809" y="33158"/>
                  </a:cubicBezTo>
                  <a:cubicBezTo>
                    <a:pt x="40909" y="33122"/>
                    <a:pt x="41011" y="33105"/>
                    <a:pt x="41113" y="33105"/>
                  </a:cubicBezTo>
                  <a:cubicBezTo>
                    <a:pt x="42442" y="33105"/>
                    <a:pt x="43849" y="35975"/>
                    <a:pt x="43849" y="35975"/>
                  </a:cubicBezTo>
                  <a:cubicBezTo>
                    <a:pt x="43705" y="38017"/>
                    <a:pt x="44673" y="38121"/>
                    <a:pt x="44871" y="38121"/>
                  </a:cubicBezTo>
                  <a:cubicBezTo>
                    <a:pt x="44893" y="38121"/>
                    <a:pt x="44905" y="38119"/>
                    <a:pt x="44905" y="38119"/>
                  </a:cubicBezTo>
                  <a:cubicBezTo>
                    <a:pt x="44985" y="37607"/>
                    <a:pt x="45353" y="37479"/>
                    <a:pt x="45701" y="37479"/>
                  </a:cubicBezTo>
                  <a:cubicBezTo>
                    <a:pt x="46050" y="37479"/>
                    <a:pt x="46378" y="37607"/>
                    <a:pt x="46378" y="37607"/>
                  </a:cubicBezTo>
                  <a:cubicBezTo>
                    <a:pt x="48010" y="37255"/>
                    <a:pt x="49098" y="35687"/>
                    <a:pt x="49098" y="35687"/>
                  </a:cubicBezTo>
                  <a:cubicBezTo>
                    <a:pt x="48586" y="33607"/>
                    <a:pt x="49962" y="32742"/>
                    <a:pt x="49962" y="32742"/>
                  </a:cubicBezTo>
                  <a:cubicBezTo>
                    <a:pt x="49418" y="32006"/>
                    <a:pt x="49770" y="27813"/>
                    <a:pt x="49770" y="27813"/>
                  </a:cubicBezTo>
                  <a:cubicBezTo>
                    <a:pt x="50122" y="25669"/>
                    <a:pt x="45065" y="18500"/>
                    <a:pt x="45065" y="18500"/>
                  </a:cubicBezTo>
                  <a:cubicBezTo>
                    <a:pt x="43497" y="15523"/>
                    <a:pt x="44521" y="15011"/>
                    <a:pt x="44521" y="15011"/>
                  </a:cubicBezTo>
                  <a:cubicBezTo>
                    <a:pt x="43945" y="14147"/>
                    <a:pt x="42537" y="12867"/>
                    <a:pt x="42537" y="12867"/>
                  </a:cubicBezTo>
                  <a:cubicBezTo>
                    <a:pt x="40616" y="11810"/>
                    <a:pt x="37736" y="4321"/>
                    <a:pt x="37736" y="4321"/>
                  </a:cubicBezTo>
                  <a:cubicBezTo>
                    <a:pt x="37064" y="2561"/>
                    <a:pt x="36744" y="1120"/>
                    <a:pt x="36616" y="0"/>
                  </a:cubicBezTo>
                  <a:lnTo>
                    <a:pt x="33447" y="64"/>
                  </a:lnTo>
                  <a:cubicBezTo>
                    <a:pt x="33255" y="0"/>
                    <a:pt x="33127" y="0"/>
                    <a:pt x="32999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4"/>
            <p:cNvSpPr/>
            <p:nvPr/>
          </p:nvSpPr>
          <p:spPr>
            <a:xfrm>
              <a:off x="1956825" y="2929500"/>
              <a:ext cx="932225" cy="1002600"/>
            </a:xfrm>
            <a:custGeom>
              <a:rect b="b" l="l" r="r" t="t"/>
              <a:pathLst>
                <a:path extrusionOk="0" h="40104" w="37289">
                  <a:moveTo>
                    <a:pt x="5218" y="1"/>
                  </a:moveTo>
                  <a:lnTo>
                    <a:pt x="1" y="39304"/>
                  </a:lnTo>
                  <a:lnTo>
                    <a:pt x="5154" y="40104"/>
                  </a:lnTo>
                  <a:lnTo>
                    <a:pt x="5826" y="36711"/>
                  </a:lnTo>
                  <a:lnTo>
                    <a:pt x="13956" y="37672"/>
                  </a:lnTo>
                  <a:cubicBezTo>
                    <a:pt x="13540" y="36679"/>
                    <a:pt x="13508" y="36039"/>
                    <a:pt x="13924" y="35591"/>
                  </a:cubicBezTo>
                  <a:cubicBezTo>
                    <a:pt x="14116" y="35367"/>
                    <a:pt x="14436" y="35239"/>
                    <a:pt x="14884" y="35239"/>
                  </a:cubicBezTo>
                  <a:cubicBezTo>
                    <a:pt x="15460" y="35239"/>
                    <a:pt x="16164" y="35527"/>
                    <a:pt x="16260" y="35559"/>
                  </a:cubicBezTo>
                  <a:lnTo>
                    <a:pt x="16356" y="35623"/>
                  </a:lnTo>
                  <a:cubicBezTo>
                    <a:pt x="16964" y="36167"/>
                    <a:pt x="26406" y="36679"/>
                    <a:pt x="34888" y="36903"/>
                  </a:cubicBezTo>
                  <a:lnTo>
                    <a:pt x="37288" y="3905"/>
                  </a:lnTo>
                  <a:cubicBezTo>
                    <a:pt x="26662" y="3201"/>
                    <a:pt x="8355" y="481"/>
                    <a:pt x="5218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4"/>
            <p:cNvSpPr/>
            <p:nvPr/>
          </p:nvSpPr>
          <p:spPr>
            <a:xfrm>
              <a:off x="4518125" y="3362375"/>
              <a:ext cx="460100" cy="848200"/>
            </a:xfrm>
            <a:custGeom>
              <a:rect b="b" l="l" r="r" t="t"/>
              <a:pathLst>
                <a:path extrusionOk="0" h="33928" w="18404">
                  <a:moveTo>
                    <a:pt x="6114" y="1"/>
                  </a:moveTo>
                  <a:lnTo>
                    <a:pt x="6242" y="897"/>
                  </a:lnTo>
                  <a:cubicBezTo>
                    <a:pt x="6754" y="1953"/>
                    <a:pt x="6690" y="2273"/>
                    <a:pt x="6402" y="2465"/>
                  </a:cubicBezTo>
                  <a:cubicBezTo>
                    <a:pt x="6306" y="2497"/>
                    <a:pt x="6242" y="2561"/>
                    <a:pt x="6114" y="2561"/>
                  </a:cubicBezTo>
                  <a:cubicBezTo>
                    <a:pt x="5825" y="2561"/>
                    <a:pt x="5601" y="2305"/>
                    <a:pt x="5185" y="1921"/>
                  </a:cubicBezTo>
                  <a:cubicBezTo>
                    <a:pt x="4993" y="1665"/>
                    <a:pt x="4833" y="1633"/>
                    <a:pt x="4833" y="1633"/>
                  </a:cubicBezTo>
                  <a:cubicBezTo>
                    <a:pt x="4801" y="1665"/>
                    <a:pt x="4673" y="2081"/>
                    <a:pt x="4673" y="2593"/>
                  </a:cubicBezTo>
                  <a:cubicBezTo>
                    <a:pt x="5345" y="3393"/>
                    <a:pt x="4929" y="4418"/>
                    <a:pt x="4609" y="4866"/>
                  </a:cubicBezTo>
                  <a:lnTo>
                    <a:pt x="4385" y="5154"/>
                  </a:lnTo>
                  <a:lnTo>
                    <a:pt x="4065" y="4994"/>
                  </a:lnTo>
                  <a:cubicBezTo>
                    <a:pt x="3969" y="4898"/>
                    <a:pt x="3841" y="4866"/>
                    <a:pt x="3745" y="4866"/>
                  </a:cubicBezTo>
                  <a:cubicBezTo>
                    <a:pt x="3713" y="4866"/>
                    <a:pt x="3649" y="4866"/>
                    <a:pt x="3585" y="4898"/>
                  </a:cubicBezTo>
                  <a:cubicBezTo>
                    <a:pt x="3329" y="5058"/>
                    <a:pt x="3105" y="5634"/>
                    <a:pt x="3041" y="6146"/>
                  </a:cubicBezTo>
                  <a:cubicBezTo>
                    <a:pt x="3361" y="6402"/>
                    <a:pt x="3393" y="6658"/>
                    <a:pt x="3361" y="6882"/>
                  </a:cubicBezTo>
                  <a:cubicBezTo>
                    <a:pt x="3265" y="7458"/>
                    <a:pt x="2401" y="7874"/>
                    <a:pt x="1633" y="8098"/>
                  </a:cubicBezTo>
                  <a:cubicBezTo>
                    <a:pt x="1409" y="9923"/>
                    <a:pt x="2113" y="12323"/>
                    <a:pt x="2113" y="12355"/>
                  </a:cubicBezTo>
                  <a:lnTo>
                    <a:pt x="2113" y="12451"/>
                  </a:lnTo>
                  <a:lnTo>
                    <a:pt x="2113" y="14788"/>
                  </a:lnTo>
                  <a:lnTo>
                    <a:pt x="1665" y="14852"/>
                  </a:lnTo>
                  <a:cubicBezTo>
                    <a:pt x="1889" y="16388"/>
                    <a:pt x="2241" y="17572"/>
                    <a:pt x="2433" y="17636"/>
                  </a:cubicBezTo>
                  <a:lnTo>
                    <a:pt x="2625" y="17700"/>
                  </a:lnTo>
                  <a:lnTo>
                    <a:pt x="3361" y="19876"/>
                  </a:lnTo>
                  <a:lnTo>
                    <a:pt x="2593" y="19876"/>
                  </a:lnTo>
                  <a:lnTo>
                    <a:pt x="2753" y="20645"/>
                  </a:lnTo>
                  <a:lnTo>
                    <a:pt x="2593" y="20805"/>
                  </a:lnTo>
                  <a:cubicBezTo>
                    <a:pt x="2561" y="20837"/>
                    <a:pt x="0" y="23717"/>
                    <a:pt x="64" y="27846"/>
                  </a:cubicBezTo>
                  <a:lnTo>
                    <a:pt x="10690" y="27302"/>
                  </a:lnTo>
                  <a:lnTo>
                    <a:pt x="10690" y="27302"/>
                  </a:lnTo>
                  <a:lnTo>
                    <a:pt x="10594" y="27846"/>
                  </a:lnTo>
                  <a:cubicBezTo>
                    <a:pt x="10434" y="28806"/>
                    <a:pt x="10306" y="30790"/>
                    <a:pt x="11202" y="31079"/>
                  </a:cubicBezTo>
                  <a:lnTo>
                    <a:pt x="11363" y="31111"/>
                  </a:lnTo>
                  <a:lnTo>
                    <a:pt x="12675" y="33927"/>
                  </a:lnTo>
                  <a:cubicBezTo>
                    <a:pt x="12771" y="33863"/>
                    <a:pt x="12803" y="33831"/>
                    <a:pt x="12803" y="33831"/>
                  </a:cubicBezTo>
                  <a:cubicBezTo>
                    <a:pt x="13592" y="32463"/>
                    <a:pt x="14291" y="32123"/>
                    <a:pt x="14792" y="32123"/>
                  </a:cubicBezTo>
                  <a:cubicBezTo>
                    <a:pt x="15287" y="32123"/>
                    <a:pt x="15587" y="32455"/>
                    <a:pt x="15587" y="32455"/>
                  </a:cubicBezTo>
                  <a:cubicBezTo>
                    <a:pt x="16152" y="32114"/>
                    <a:pt x="16566" y="31995"/>
                    <a:pt x="16868" y="31995"/>
                  </a:cubicBezTo>
                  <a:cubicBezTo>
                    <a:pt x="17559" y="31995"/>
                    <a:pt x="17668" y="32615"/>
                    <a:pt x="17668" y="32615"/>
                  </a:cubicBezTo>
                  <a:lnTo>
                    <a:pt x="18308" y="32519"/>
                  </a:lnTo>
                  <a:cubicBezTo>
                    <a:pt x="18404" y="30598"/>
                    <a:pt x="17668" y="24773"/>
                    <a:pt x="17124" y="21125"/>
                  </a:cubicBezTo>
                  <a:lnTo>
                    <a:pt x="17188" y="13699"/>
                  </a:lnTo>
                  <a:lnTo>
                    <a:pt x="17636" y="5826"/>
                  </a:lnTo>
                  <a:lnTo>
                    <a:pt x="17636" y="449"/>
                  </a:lnTo>
                  <a:lnTo>
                    <a:pt x="17028" y="33"/>
                  </a:lnTo>
                  <a:lnTo>
                    <a:pt x="16996" y="33"/>
                  </a:lnTo>
                  <a:lnTo>
                    <a:pt x="16996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4"/>
            <p:cNvSpPr/>
            <p:nvPr/>
          </p:nvSpPr>
          <p:spPr>
            <a:xfrm>
              <a:off x="2316100" y="3107125"/>
              <a:ext cx="1906000" cy="1869950"/>
            </a:xfrm>
            <a:custGeom>
              <a:rect b="b" l="l" r="r" t="t"/>
              <a:pathLst>
                <a:path extrusionOk="0" h="74798" w="76240">
                  <a:moveTo>
                    <a:pt x="23621" y="1"/>
                  </a:moveTo>
                  <a:lnTo>
                    <a:pt x="21413" y="30663"/>
                  </a:lnTo>
                  <a:lnTo>
                    <a:pt x="21029" y="30663"/>
                  </a:lnTo>
                  <a:cubicBezTo>
                    <a:pt x="18020" y="30567"/>
                    <a:pt x="3137" y="30182"/>
                    <a:pt x="1601" y="29222"/>
                  </a:cubicBezTo>
                  <a:cubicBezTo>
                    <a:pt x="1409" y="29126"/>
                    <a:pt x="929" y="28966"/>
                    <a:pt x="577" y="28966"/>
                  </a:cubicBezTo>
                  <a:cubicBezTo>
                    <a:pt x="417" y="28966"/>
                    <a:pt x="289" y="28998"/>
                    <a:pt x="257" y="29062"/>
                  </a:cubicBezTo>
                  <a:cubicBezTo>
                    <a:pt x="257" y="29062"/>
                    <a:pt x="1" y="29318"/>
                    <a:pt x="705" y="30663"/>
                  </a:cubicBezTo>
                  <a:lnTo>
                    <a:pt x="1121" y="30695"/>
                  </a:lnTo>
                  <a:cubicBezTo>
                    <a:pt x="3041" y="31303"/>
                    <a:pt x="3137" y="33287"/>
                    <a:pt x="3137" y="33287"/>
                  </a:cubicBezTo>
                  <a:cubicBezTo>
                    <a:pt x="5506" y="34183"/>
                    <a:pt x="7042" y="37288"/>
                    <a:pt x="7042" y="37288"/>
                  </a:cubicBezTo>
                  <a:cubicBezTo>
                    <a:pt x="10467" y="39560"/>
                    <a:pt x="11043" y="42249"/>
                    <a:pt x="11043" y="42249"/>
                  </a:cubicBezTo>
                  <a:cubicBezTo>
                    <a:pt x="10243" y="47658"/>
                    <a:pt x="13411" y="48266"/>
                    <a:pt x="13411" y="48266"/>
                  </a:cubicBezTo>
                  <a:cubicBezTo>
                    <a:pt x="16132" y="49290"/>
                    <a:pt x="17508" y="51210"/>
                    <a:pt x="17508" y="51210"/>
                  </a:cubicBezTo>
                  <a:cubicBezTo>
                    <a:pt x="18054" y="51834"/>
                    <a:pt x="18538" y="52052"/>
                    <a:pt x="18947" y="52052"/>
                  </a:cubicBezTo>
                  <a:cubicBezTo>
                    <a:pt x="19903" y="52052"/>
                    <a:pt x="20453" y="50858"/>
                    <a:pt x="20453" y="50858"/>
                  </a:cubicBezTo>
                  <a:cubicBezTo>
                    <a:pt x="22213" y="47722"/>
                    <a:pt x="22725" y="47306"/>
                    <a:pt x="22725" y="47306"/>
                  </a:cubicBezTo>
                  <a:cubicBezTo>
                    <a:pt x="23429" y="47306"/>
                    <a:pt x="24741" y="45961"/>
                    <a:pt x="24741" y="45961"/>
                  </a:cubicBezTo>
                  <a:cubicBezTo>
                    <a:pt x="25889" y="46690"/>
                    <a:pt x="27277" y="46878"/>
                    <a:pt x="28403" y="46878"/>
                  </a:cubicBezTo>
                  <a:cubicBezTo>
                    <a:pt x="29601" y="46878"/>
                    <a:pt x="30502" y="46666"/>
                    <a:pt x="30502" y="46666"/>
                  </a:cubicBezTo>
                  <a:lnTo>
                    <a:pt x="30502" y="46666"/>
                  </a:lnTo>
                  <a:lnTo>
                    <a:pt x="30342" y="47018"/>
                  </a:lnTo>
                  <a:cubicBezTo>
                    <a:pt x="30182" y="47370"/>
                    <a:pt x="34791" y="51818"/>
                    <a:pt x="34791" y="51818"/>
                  </a:cubicBezTo>
                  <a:cubicBezTo>
                    <a:pt x="34247" y="52843"/>
                    <a:pt x="35911" y="55563"/>
                    <a:pt x="35911" y="55563"/>
                  </a:cubicBezTo>
                  <a:cubicBezTo>
                    <a:pt x="36255" y="57669"/>
                    <a:pt x="36758" y="58015"/>
                    <a:pt x="37051" y="58015"/>
                  </a:cubicBezTo>
                  <a:cubicBezTo>
                    <a:pt x="37194" y="58015"/>
                    <a:pt x="37288" y="57932"/>
                    <a:pt x="37288" y="57932"/>
                  </a:cubicBezTo>
                  <a:lnTo>
                    <a:pt x="37288" y="57932"/>
                  </a:lnTo>
                  <a:cubicBezTo>
                    <a:pt x="37128" y="58732"/>
                    <a:pt x="40008" y="62124"/>
                    <a:pt x="40008" y="62124"/>
                  </a:cubicBezTo>
                  <a:cubicBezTo>
                    <a:pt x="42089" y="62572"/>
                    <a:pt x="41225" y="64557"/>
                    <a:pt x="41225" y="64557"/>
                  </a:cubicBezTo>
                  <a:cubicBezTo>
                    <a:pt x="42089" y="65101"/>
                    <a:pt x="41385" y="66861"/>
                    <a:pt x="41385" y="66861"/>
                  </a:cubicBezTo>
                  <a:cubicBezTo>
                    <a:pt x="43209" y="67117"/>
                    <a:pt x="42953" y="68846"/>
                    <a:pt x="42953" y="68846"/>
                  </a:cubicBezTo>
                  <a:cubicBezTo>
                    <a:pt x="43017" y="71662"/>
                    <a:pt x="47210" y="71982"/>
                    <a:pt x="47210" y="71982"/>
                  </a:cubicBezTo>
                  <a:cubicBezTo>
                    <a:pt x="48175" y="73036"/>
                    <a:pt x="49006" y="73201"/>
                    <a:pt x="49432" y="73201"/>
                  </a:cubicBezTo>
                  <a:cubicBezTo>
                    <a:pt x="49627" y="73201"/>
                    <a:pt x="49738" y="73166"/>
                    <a:pt x="49738" y="73166"/>
                  </a:cubicBezTo>
                  <a:cubicBezTo>
                    <a:pt x="49902" y="73158"/>
                    <a:pt x="50056" y="73154"/>
                    <a:pt x="50201" y="73154"/>
                  </a:cubicBezTo>
                  <a:cubicBezTo>
                    <a:pt x="52704" y="73154"/>
                    <a:pt x="52619" y="74383"/>
                    <a:pt x="52619" y="74383"/>
                  </a:cubicBezTo>
                  <a:cubicBezTo>
                    <a:pt x="52994" y="74685"/>
                    <a:pt x="53326" y="74797"/>
                    <a:pt x="53612" y="74797"/>
                  </a:cubicBezTo>
                  <a:cubicBezTo>
                    <a:pt x="54447" y="74797"/>
                    <a:pt x="54891" y="73839"/>
                    <a:pt x="54891" y="73839"/>
                  </a:cubicBezTo>
                  <a:cubicBezTo>
                    <a:pt x="50986" y="65037"/>
                    <a:pt x="57356" y="59820"/>
                    <a:pt x="57356" y="59820"/>
                  </a:cubicBezTo>
                  <a:cubicBezTo>
                    <a:pt x="57362" y="59821"/>
                    <a:pt x="57368" y="59821"/>
                    <a:pt x="57375" y="59821"/>
                  </a:cubicBezTo>
                  <a:cubicBezTo>
                    <a:pt x="57943" y="59821"/>
                    <a:pt x="60972" y="57292"/>
                    <a:pt x="60972" y="57292"/>
                  </a:cubicBezTo>
                  <a:cubicBezTo>
                    <a:pt x="61580" y="56491"/>
                    <a:pt x="66733" y="54475"/>
                    <a:pt x="66733" y="54475"/>
                  </a:cubicBezTo>
                  <a:cubicBezTo>
                    <a:pt x="67950" y="52651"/>
                    <a:pt x="70382" y="51370"/>
                    <a:pt x="70382" y="51370"/>
                  </a:cubicBezTo>
                  <a:lnTo>
                    <a:pt x="70094" y="50570"/>
                  </a:lnTo>
                  <a:cubicBezTo>
                    <a:pt x="71726" y="49706"/>
                    <a:pt x="73199" y="49098"/>
                    <a:pt x="74479" y="48650"/>
                  </a:cubicBezTo>
                  <a:lnTo>
                    <a:pt x="74607" y="45929"/>
                  </a:lnTo>
                  <a:lnTo>
                    <a:pt x="74639" y="45865"/>
                  </a:lnTo>
                  <a:cubicBezTo>
                    <a:pt x="75503" y="44425"/>
                    <a:pt x="74799" y="43529"/>
                    <a:pt x="74543" y="43305"/>
                  </a:cubicBezTo>
                  <a:cubicBezTo>
                    <a:pt x="74287" y="43209"/>
                    <a:pt x="74127" y="43049"/>
                    <a:pt x="74063" y="42825"/>
                  </a:cubicBezTo>
                  <a:cubicBezTo>
                    <a:pt x="73999" y="42377"/>
                    <a:pt x="74447" y="42057"/>
                    <a:pt x="74927" y="41801"/>
                  </a:cubicBezTo>
                  <a:cubicBezTo>
                    <a:pt x="75599" y="41449"/>
                    <a:pt x="75823" y="39560"/>
                    <a:pt x="75823" y="38728"/>
                  </a:cubicBezTo>
                  <a:lnTo>
                    <a:pt x="75823" y="38664"/>
                  </a:lnTo>
                  <a:cubicBezTo>
                    <a:pt x="76239" y="36968"/>
                    <a:pt x="74479" y="35335"/>
                    <a:pt x="74479" y="35335"/>
                  </a:cubicBezTo>
                  <a:lnTo>
                    <a:pt x="74127" y="34983"/>
                  </a:lnTo>
                  <a:lnTo>
                    <a:pt x="74447" y="34727"/>
                  </a:lnTo>
                  <a:cubicBezTo>
                    <a:pt x="74447" y="34567"/>
                    <a:pt x="74287" y="34087"/>
                    <a:pt x="74031" y="33543"/>
                  </a:cubicBezTo>
                  <a:cubicBezTo>
                    <a:pt x="72462" y="32967"/>
                    <a:pt x="72590" y="30599"/>
                    <a:pt x="72686" y="30054"/>
                  </a:cubicBezTo>
                  <a:cubicBezTo>
                    <a:pt x="72430" y="28934"/>
                    <a:pt x="72622" y="22565"/>
                    <a:pt x="72686" y="21285"/>
                  </a:cubicBezTo>
                  <a:cubicBezTo>
                    <a:pt x="72686" y="21157"/>
                    <a:pt x="72622" y="21125"/>
                    <a:pt x="72558" y="21061"/>
                  </a:cubicBezTo>
                  <a:cubicBezTo>
                    <a:pt x="72430" y="20965"/>
                    <a:pt x="72206" y="20901"/>
                    <a:pt x="71726" y="20901"/>
                  </a:cubicBezTo>
                  <a:cubicBezTo>
                    <a:pt x="71182" y="20901"/>
                    <a:pt x="70638" y="20997"/>
                    <a:pt x="70318" y="21061"/>
                  </a:cubicBezTo>
                  <a:cubicBezTo>
                    <a:pt x="70222" y="21125"/>
                    <a:pt x="70126" y="21189"/>
                    <a:pt x="69966" y="21253"/>
                  </a:cubicBezTo>
                  <a:cubicBezTo>
                    <a:pt x="69870" y="21285"/>
                    <a:pt x="69742" y="21285"/>
                    <a:pt x="69678" y="21285"/>
                  </a:cubicBezTo>
                  <a:cubicBezTo>
                    <a:pt x="68718" y="21285"/>
                    <a:pt x="67629" y="19845"/>
                    <a:pt x="67309" y="19396"/>
                  </a:cubicBezTo>
                  <a:cubicBezTo>
                    <a:pt x="66765" y="18852"/>
                    <a:pt x="66477" y="18692"/>
                    <a:pt x="66349" y="18660"/>
                  </a:cubicBezTo>
                  <a:cubicBezTo>
                    <a:pt x="66349" y="18724"/>
                    <a:pt x="66317" y="18884"/>
                    <a:pt x="66349" y="19076"/>
                  </a:cubicBezTo>
                  <a:lnTo>
                    <a:pt x="66445" y="19556"/>
                  </a:lnTo>
                  <a:lnTo>
                    <a:pt x="64557" y="19556"/>
                  </a:lnTo>
                  <a:lnTo>
                    <a:pt x="64429" y="19460"/>
                  </a:lnTo>
                  <a:cubicBezTo>
                    <a:pt x="64109" y="19140"/>
                    <a:pt x="63949" y="19076"/>
                    <a:pt x="63885" y="19076"/>
                  </a:cubicBezTo>
                  <a:cubicBezTo>
                    <a:pt x="63757" y="19140"/>
                    <a:pt x="63661" y="19236"/>
                    <a:pt x="63629" y="19300"/>
                  </a:cubicBezTo>
                  <a:lnTo>
                    <a:pt x="63565" y="19524"/>
                  </a:lnTo>
                  <a:lnTo>
                    <a:pt x="61356" y="19845"/>
                  </a:lnTo>
                  <a:cubicBezTo>
                    <a:pt x="60940" y="20197"/>
                    <a:pt x="60428" y="20421"/>
                    <a:pt x="59916" y="20421"/>
                  </a:cubicBezTo>
                  <a:cubicBezTo>
                    <a:pt x="59148" y="20421"/>
                    <a:pt x="58476" y="20037"/>
                    <a:pt x="58188" y="19877"/>
                  </a:cubicBezTo>
                  <a:lnTo>
                    <a:pt x="56555" y="19845"/>
                  </a:lnTo>
                  <a:cubicBezTo>
                    <a:pt x="56427" y="20197"/>
                    <a:pt x="56203" y="20485"/>
                    <a:pt x="55915" y="20613"/>
                  </a:cubicBezTo>
                  <a:cubicBezTo>
                    <a:pt x="55787" y="20645"/>
                    <a:pt x="55659" y="20677"/>
                    <a:pt x="55499" y="20677"/>
                  </a:cubicBezTo>
                  <a:cubicBezTo>
                    <a:pt x="54539" y="20677"/>
                    <a:pt x="53323" y="19524"/>
                    <a:pt x="52907" y="19140"/>
                  </a:cubicBezTo>
                  <a:lnTo>
                    <a:pt x="52459" y="19012"/>
                  </a:lnTo>
                  <a:cubicBezTo>
                    <a:pt x="52267" y="19492"/>
                    <a:pt x="51787" y="19685"/>
                    <a:pt x="51338" y="19685"/>
                  </a:cubicBezTo>
                  <a:cubicBezTo>
                    <a:pt x="50666" y="19685"/>
                    <a:pt x="50186" y="19492"/>
                    <a:pt x="49994" y="19140"/>
                  </a:cubicBezTo>
                  <a:cubicBezTo>
                    <a:pt x="49898" y="18980"/>
                    <a:pt x="49866" y="18756"/>
                    <a:pt x="49898" y="18596"/>
                  </a:cubicBezTo>
                  <a:cubicBezTo>
                    <a:pt x="49642" y="18532"/>
                    <a:pt x="49418" y="18372"/>
                    <a:pt x="49258" y="18180"/>
                  </a:cubicBezTo>
                  <a:cubicBezTo>
                    <a:pt x="49194" y="18052"/>
                    <a:pt x="49098" y="17924"/>
                    <a:pt x="49098" y="17764"/>
                  </a:cubicBezTo>
                  <a:lnTo>
                    <a:pt x="48554" y="17796"/>
                  </a:lnTo>
                  <a:cubicBezTo>
                    <a:pt x="48458" y="18052"/>
                    <a:pt x="48362" y="18244"/>
                    <a:pt x="48106" y="18276"/>
                  </a:cubicBezTo>
                  <a:lnTo>
                    <a:pt x="48042" y="18276"/>
                  </a:lnTo>
                  <a:cubicBezTo>
                    <a:pt x="47754" y="18276"/>
                    <a:pt x="47498" y="18052"/>
                    <a:pt x="47306" y="17604"/>
                  </a:cubicBezTo>
                  <a:lnTo>
                    <a:pt x="47306" y="17572"/>
                  </a:lnTo>
                  <a:lnTo>
                    <a:pt x="47306" y="17476"/>
                  </a:lnTo>
                  <a:cubicBezTo>
                    <a:pt x="47114" y="17316"/>
                    <a:pt x="45737" y="16932"/>
                    <a:pt x="43721" y="16836"/>
                  </a:cubicBezTo>
                  <a:lnTo>
                    <a:pt x="43305" y="16836"/>
                  </a:lnTo>
                  <a:lnTo>
                    <a:pt x="43305" y="16452"/>
                  </a:lnTo>
                  <a:cubicBezTo>
                    <a:pt x="43305" y="15876"/>
                    <a:pt x="43273" y="15524"/>
                    <a:pt x="43241" y="15300"/>
                  </a:cubicBezTo>
                  <a:cubicBezTo>
                    <a:pt x="43145" y="15524"/>
                    <a:pt x="43017" y="15684"/>
                    <a:pt x="42825" y="15780"/>
                  </a:cubicBezTo>
                  <a:cubicBezTo>
                    <a:pt x="42697" y="15812"/>
                    <a:pt x="42633" y="15844"/>
                    <a:pt x="42505" y="15844"/>
                  </a:cubicBezTo>
                  <a:cubicBezTo>
                    <a:pt x="42217" y="15844"/>
                    <a:pt x="41993" y="15684"/>
                    <a:pt x="41961" y="15652"/>
                  </a:cubicBezTo>
                  <a:lnTo>
                    <a:pt x="41865" y="15556"/>
                  </a:lnTo>
                  <a:cubicBezTo>
                    <a:pt x="41705" y="15716"/>
                    <a:pt x="41545" y="15780"/>
                    <a:pt x="41417" y="15780"/>
                  </a:cubicBezTo>
                  <a:lnTo>
                    <a:pt x="41321" y="15780"/>
                  </a:lnTo>
                  <a:cubicBezTo>
                    <a:pt x="40360" y="15780"/>
                    <a:pt x="39144" y="14244"/>
                    <a:pt x="38792" y="13763"/>
                  </a:cubicBezTo>
                  <a:lnTo>
                    <a:pt x="38600" y="13475"/>
                  </a:lnTo>
                  <a:lnTo>
                    <a:pt x="38792" y="13283"/>
                  </a:lnTo>
                  <a:cubicBezTo>
                    <a:pt x="38952" y="12643"/>
                    <a:pt x="39176" y="6370"/>
                    <a:pt x="39336" y="481"/>
                  </a:cubicBezTo>
                  <a:lnTo>
                    <a:pt x="23621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4"/>
            <p:cNvSpPr/>
            <p:nvPr/>
          </p:nvSpPr>
          <p:spPr>
            <a:xfrm>
              <a:off x="4145250" y="3730450"/>
              <a:ext cx="797000" cy="682550"/>
            </a:xfrm>
            <a:custGeom>
              <a:rect b="b" l="l" r="r" t="t"/>
              <a:pathLst>
                <a:path extrusionOk="0" h="27302" w="31880">
                  <a:moveTo>
                    <a:pt x="12259" y="0"/>
                  </a:moveTo>
                  <a:cubicBezTo>
                    <a:pt x="8674" y="0"/>
                    <a:pt x="3553" y="193"/>
                    <a:pt x="161" y="353"/>
                  </a:cubicBezTo>
                  <a:cubicBezTo>
                    <a:pt x="97" y="2753"/>
                    <a:pt x="97" y="4705"/>
                    <a:pt x="225" y="5025"/>
                  </a:cubicBezTo>
                  <a:lnTo>
                    <a:pt x="257" y="5121"/>
                  </a:lnTo>
                  <a:lnTo>
                    <a:pt x="257" y="5185"/>
                  </a:lnTo>
                  <a:cubicBezTo>
                    <a:pt x="257" y="5249"/>
                    <a:pt x="1" y="7650"/>
                    <a:pt x="1185" y="7906"/>
                  </a:cubicBezTo>
                  <a:lnTo>
                    <a:pt x="1377" y="7970"/>
                  </a:lnTo>
                  <a:lnTo>
                    <a:pt x="1473" y="8130"/>
                  </a:lnTo>
                  <a:cubicBezTo>
                    <a:pt x="1921" y="8994"/>
                    <a:pt x="2113" y="9634"/>
                    <a:pt x="2017" y="10050"/>
                  </a:cubicBezTo>
                  <a:cubicBezTo>
                    <a:pt x="2561" y="10594"/>
                    <a:pt x="3841" y="12163"/>
                    <a:pt x="3457" y="13891"/>
                  </a:cubicBezTo>
                  <a:cubicBezTo>
                    <a:pt x="3457" y="14435"/>
                    <a:pt x="3361" y="16964"/>
                    <a:pt x="2113" y="17636"/>
                  </a:cubicBezTo>
                  <a:cubicBezTo>
                    <a:pt x="2017" y="17668"/>
                    <a:pt x="1985" y="17732"/>
                    <a:pt x="1921" y="17764"/>
                  </a:cubicBezTo>
                  <a:cubicBezTo>
                    <a:pt x="2273" y="18116"/>
                    <a:pt x="3297" y="19364"/>
                    <a:pt x="2241" y="21284"/>
                  </a:cubicBezTo>
                  <a:lnTo>
                    <a:pt x="2145" y="23493"/>
                  </a:lnTo>
                  <a:cubicBezTo>
                    <a:pt x="3479" y="23142"/>
                    <a:pt x="4560" y="23043"/>
                    <a:pt x="5353" y="23043"/>
                  </a:cubicBezTo>
                  <a:cubicBezTo>
                    <a:pt x="6369" y="23043"/>
                    <a:pt x="6914" y="23205"/>
                    <a:pt x="6914" y="23205"/>
                  </a:cubicBezTo>
                  <a:cubicBezTo>
                    <a:pt x="8012" y="24303"/>
                    <a:pt x="11463" y="24392"/>
                    <a:pt x="12560" y="24392"/>
                  </a:cubicBezTo>
                  <a:cubicBezTo>
                    <a:pt x="12774" y="24392"/>
                    <a:pt x="12899" y="24389"/>
                    <a:pt x="12899" y="24389"/>
                  </a:cubicBezTo>
                  <a:cubicBezTo>
                    <a:pt x="12518" y="22963"/>
                    <a:pt x="12734" y="22565"/>
                    <a:pt x="13096" y="22565"/>
                  </a:cubicBezTo>
                  <a:cubicBezTo>
                    <a:pt x="13553" y="22565"/>
                    <a:pt x="14243" y="23205"/>
                    <a:pt x="14243" y="23205"/>
                  </a:cubicBezTo>
                  <a:cubicBezTo>
                    <a:pt x="14664" y="22967"/>
                    <a:pt x="15009" y="22874"/>
                    <a:pt x="15290" y="22874"/>
                  </a:cubicBezTo>
                  <a:cubicBezTo>
                    <a:pt x="16337" y="22874"/>
                    <a:pt x="16516" y="24165"/>
                    <a:pt x="16516" y="24165"/>
                  </a:cubicBezTo>
                  <a:cubicBezTo>
                    <a:pt x="16567" y="24163"/>
                    <a:pt x="16617" y="24162"/>
                    <a:pt x="16666" y="24162"/>
                  </a:cubicBezTo>
                  <a:cubicBezTo>
                    <a:pt x="19084" y="24162"/>
                    <a:pt x="18500" y="26437"/>
                    <a:pt x="18500" y="26437"/>
                  </a:cubicBezTo>
                  <a:cubicBezTo>
                    <a:pt x="19314" y="27126"/>
                    <a:pt x="20020" y="27302"/>
                    <a:pt x="20530" y="27302"/>
                  </a:cubicBezTo>
                  <a:cubicBezTo>
                    <a:pt x="21063" y="27302"/>
                    <a:pt x="21381" y="27110"/>
                    <a:pt x="21381" y="27110"/>
                  </a:cubicBezTo>
                  <a:cubicBezTo>
                    <a:pt x="21381" y="26041"/>
                    <a:pt x="22527" y="25989"/>
                    <a:pt x="22751" y="25989"/>
                  </a:cubicBezTo>
                  <a:cubicBezTo>
                    <a:pt x="22775" y="25989"/>
                    <a:pt x="22789" y="25989"/>
                    <a:pt x="22789" y="25989"/>
                  </a:cubicBezTo>
                  <a:cubicBezTo>
                    <a:pt x="22971" y="25701"/>
                    <a:pt x="23154" y="25600"/>
                    <a:pt x="23320" y="25600"/>
                  </a:cubicBezTo>
                  <a:cubicBezTo>
                    <a:pt x="23707" y="25600"/>
                    <a:pt x="24005" y="26149"/>
                    <a:pt x="24005" y="26149"/>
                  </a:cubicBezTo>
                  <a:cubicBezTo>
                    <a:pt x="24296" y="26404"/>
                    <a:pt x="24513" y="26507"/>
                    <a:pt x="24674" y="26507"/>
                  </a:cubicBezTo>
                  <a:cubicBezTo>
                    <a:pt x="25366" y="26507"/>
                    <a:pt x="25029" y="24613"/>
                    <a:pt x="25029" y="24613"/>
                  </a:cubicBezTo>
                  <a:lnTo>
                    <a:pt x="26149" y="24005"/>
                  </a:lnTo>
                  <a:cubicBezTo>
                    <a:pt x="26662" y="24293"/>
                    <a:pt x="27046" y="25029"/>
                    <a:pt x="27046" y="25029"/>
                  </a:cubicBezTo>
                  <a:cubicBezTo>
                    <a:pt x="27121" y="25022"/>
                    <a:pt x="27194" y="25018"/>
                    <a:pt x="27267" y="25018"/>
                  </a:cubicBezTo>
                  <a:cubicBezTo>
                    <a:pt x="28776" y="25018"/>
                    <a:pt x="29766" y="26533"/>
                    <a:pt x="29766" y="26533"/>
                  </a:cubicBezTo>
                  <a:cubicBezTo>
                    <a:pt x="29974" y="26556"/>
                    <a:pt x="30153" y="26567"/>
                    <a:pt x="30306" y="26567"/>
                  </a:cubicBezTo>
                  <a:cubicBezTo>
                    <a:pt x="31880" y="26567"/>
                    <a:pt x="30790" y="25477"/>
                    <a:pt x="30790" y="25477"/>
                  </a:cubicBezTo>
                  <a:cubicBezTo>
                    <a:pt x="30566" y="24613"/>
                    <a:pt x="27878" y="24293"/>
                    <a:pt x="27878" y="24293"/>
                  </a:cubicBezTo>
                  <a:cubicBezTo>
                    <a:pt x="26566" y="23909"/>
                    <a:pt x="27526" y="22373"/>
                    <a:pt x="27526" y="22373"/>
                  </a:cubicBezTo>
                  <a:cubicBezTo>
                    <a:pt x="27942" y="22373"/>
                    <a:pt x="28998" y="21765"/>
                    <a:pt x="28998" y="21765"/>
                  </a:cubicBezTo>
                  <a:cubicBezTo>
                    <a:pt x="29446" y="20292"/>
                    <a:pt x="28102" y="20196"/>
                    <a:pt x="28102" y="20196"/>
                  </a:cubicBezTo>
                  <a:cubicBezTo>
                    <a:pt x="27824" y="21428"/>
                    <a:pt x="27331" y="21710"/>
                    <a:pt x="26936" y="21710"/>
                  </a:cubicBezTo>
                  <a:cubicBezTo>
                    <a:pt x="26603" y="21710"/>
                    <a:pt x="26342" y="21508"/>
                    <a:pt x="26342" y="21508"/>
                  </a:cubicBezTo>
                  <a:cubicBezTo>
                    <a:pt x="25317" y="20964"/>
                    <a:pt x="26085" y="20196"/>
                    <a:pt x="26822" y="19684"/>
                  </a:cubicBezTo>
                  <a:lnTo>
                    <a:pt x="25637" y="17124"/>
                  </a:lnTo>
                  <a:cubicBezTo>
                    <a:pt x="24389" y="16548"/>
                    <a:pt x="24421" y="14595"/>
                    <a:pt x="24549" y="13507"/>
                  </a:cubicBezTo>
                  <a:lnTo>
                    <a:pt x="24549" y="13507"/>
                  </a:lnTo>
                  <a:lnTo>
                    <a:pt x="14147" y="14051"/>
                  </a:lnTo>
                  <a:lnTo>
                    <a:pt x="14115" y="13635"/>
                  </a:lnTo>
                  <a:cubicBezTo>
                    <a:pt x="13859" y="9506"/>
                    <a:pt x="16068" y="6466"/>
                    <a:pt x="16676" y="5762"/>
                  </a:cubicBezTo>
                  <a:lnTo>
                    <a:pt x="16356" y="4385"/>
                  </a:lnTo>
                  <a:lnTo>
                    <a:pt x="16996" y="4385"/>
                  </a:lnTo>
                  <a:lnTo>
                    <a:pt x="16740" y="3681"/>
                  </a:lnTo>
                  <a:cubicBezTo>
                    <a:pt x="16100" y="3169"/>
                    <a:pt x="15780" y="1345"/>
                    <a:pt x="15619" y="129"/>
                  </a:cubicBezTo>
                  <a:cubicBezTo>
                    <a:pt x="15107" y="65"/>
                    <a:pt x="14115" y="0"/>
                    <a:pt x="12259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4"/>
            <p:cNvSpPr/>
            <p:nvPr/>
          </p:nvSpPr>
          <p:spPr>
            <a:xfrm>
              <a:off x="3790775" y="1914900"/>
              <a:ext cx="807375" cy="512925"/>
            </a:xfrm>
            <a:custGeom>
              <a:rect b="b" l="l" r="r" t="t"/>
              <a:pathLst>
                <a:path extrusionOk="0" h="20517" w="32295">
                  <a:moveTo>
                    <a:pt x="19589" y="1"/>
                  </a:moveTo>
                  <a:lnTo>
                    <a:pt x="7842" y="577"/>
                  </a:lnTo>
                  <a:lnTo>
                    <a:pt x="577" y="481"/>
                  </a:lnTo>
                  <a:lnTo>
                    <a:pt x="97" y="481"/>
                  </a:lnTo>
                  <a:cubicBezTo>
                    <a:pt x="1" y="1601"/>
                    <a:pt x="641" y="1857"/>
                    <a:pt x="641" y="1857"/>
                  </a:cubicBezTo>
                  <a:lnTo>
                    <a:pt x="833" y="1921"/>
                  </a:lnTo>
                  <a:lnTo>
                    <a:pt x="929" y="2113"/>
                  </a:lnTo>
                  <a:cubicBezTo>
                    <a:pt x="1217" y="2882"/>
                    <a:pt x="641" y="4898"/>
                    <a:pt x="417" y="5858"/>
                  </a:cubicBezTo>
                  <a:cubicBezTo>
                    <a:pt x="961" y="6658"/>
                    <a:pt x="1121" y="7138"/>
                    <a:pt x="801" y="7394"/>
                  </a:cubicBezTo>
                  <a:lnTo>
                    <a:pt x="769" y="7458"/>
                  </a:lnTo>
                  <a:lnTo>
                    <a:pt x="1633" y="9955"/>
                  </a:lnTo>
                  <a:cubicBezTo>
                    <a:pt x="1953" y="10371"/>
                    <a:pt x="2753" y="11555"/>
                    <a:pt x="2625" y="12579"/>
                  </a:cubicBezTo>
                  <a:cubicBezTo>
                    <a:pt x="2913" y="12931"/>
                    <a:pt x="3586" y="13956"/>
                    <a:pt x="3586" y="15652"/>
                  </a:cubicBezTo>
                  <a:lnTo>
                    <a:pt x="4194" y="19685"/>
                  </a:lnTo>
                  <a:lnTo>
                    <a:pt x="4194" y="19717"/>
                  </a:lnTo>
                  <a:lnTo>
                    <a:pt x="25190" y="19013"/>
                  </a:lnTo>
                  <a:lnTo>
                    <a:pt x="25318" y="19173"/>
                  </a:lnTo>
                  <a:cubicBezTo>
                    <a:pt x="25894" y="19877"/>
                    <a:pt x="26438" y="20357"/>
                    <a:pt x="26694" y="20517"/>
                  </a:cubicBezTo>
                  <a:cubicBezTo>
                    <a:pt x="26694" y="20357"/>
                    <a:pt x="26694" y="20101"/>
                    <a:pt x="26566" y="19525"/>
                  </a:cubicBezTo>
                  <a:lnTo>
                    <a:pt x="26438" y="19013"/>
                  </a:lnTo>
                  <a:lnTo>
                    <a:pt x="27686" y="19013"/>
                  </a:lnTo>
                  <a:lnTo>
                    <a:pt x="27686" y="17636"/>
                  </a:lnTo>
                  <a:lnTo>
                    <a:pt x="27878" y="17540"/>
                  </a:lnTo>
                  <a:cubicBezTo>
                    <a:pt x="27878" y="17540"/>
                    <a:pt x="28358" y="17252"/>
                    <a:pt x="28454" y="16740"/>
                  </a:cubicBezTo>
                  <a:cubicBezTo>
                    <a:pt x="28518" y="16292"/>
                    <a:pt x="28294" y="15812"/>
                    <a:pt x="27814" y="15300"/>
                  </a:cubicBezTo>
                  <a:cubicBezTo>
                    <a:pt x="27750" y="15236"/>
                    <a:pt x="27334" y="14660"/>
                    <a:pt x="27590" y="13956"/>
                  </a:cubicBezTo>
                  <a:cubicBezTo>
                    <a:pt x="27846" y="13379"/>
                    <a:pt x="28518" y="12931"/>
                    <a:pt x="29638" y="12739"/>
                  </a:cubicBezTo>
                  <a:lnTo>
                    <a:pt x="29734" y="12739"/>
                  </a:lnTo>
                  <a:lnTo>
                    <a:pt x="29798" y="12771"/>
                  </a:lnTo>
                  <a:lnTo>
                    <a:pt x="29959" y="12771"/>
                  </a:lnTo>
                  <a:cubicBezTo>
                    <a:pt x="30119" y="12771"/>
                    <a:pt x="30407" y="12739"/>
                    <a:pt x="30727" y="12515"/>
                  </a:cubicBezTo>
                  <a:cubicBezTo>
                    <a:pt x="31367" y="12131"/>
                    <a:pt x="31847" y="11235"/>
                    <a:pt x="32071" y="9955"/>
                  </a:cubicBezTo>
                  <a:lnTo>
                    <a:pt x="32135" y="9827"/>
                  </a:lnTo>
                  <a:cubicBezTo>
                    <a:pt x="32167" y="9795"/>
                    <a:pt x="32295" y="9603"/>
                    <a:pt x="32167" y="9315"/>
                  </a:cubicBezTo>
                  <a:cubicBezTo>
                    <a:pt x="32039" y="8963"/>
                    <a:pt x="31591" y="8643"/>
                    <a:pt x="30951" y="8387"/>
                  </a:cubicBezTo>
                  <a:lnTo>
                    <a:pt x="30727" y="8323"/>
                  </a:lnTo>
                  <a:lnTo>
                    <a:pt x="30695" y="8066"/>
                  </a:lnTo>
                  <a:cubicBezTo>
                    <a:pt x="30695" y="8034"/>
                    <a:pt x="30471" y="6850"/>
                    <a:pt x="29510" y="6690"/>
                  </a:cubicBezTo>
                  <a:lnTo>
                    <a:pt x="28998" y="6594"/>
                  </a:lnTo>
                  <a:lnTo>
                    <a:pt x="29254" y="6114"/>
                  </a:lnTo>
                  <a:cubicBezTo>
                    <a:pt x="29254" y="6114"/>
                    <a:pt x="29286" y="5954"/>
                    <a:pt x="29190" y="5858"/>
                  </a:cubicBezTo>
                  <a:cubicBezTo>
                    <a:pt x="29126" y="5698"/>
                    <a:pt x="28838" y="5410"/>
                    <a:pt x="27878" y="5282"/>
                  </a:cubicBezTo>
                  <a:lnTo>
                    <a:pt x="27750" y="5282"/>
                  </a:lnTo>
                  <a:lnTo>
                    <a:pt x="26118" y="3714"/>
                  </a:lnTo>
                  <a:lnTo>
                    <a:pt x="26598" y="1345"/>
                  </a:lnTo>
                  <a:lnTo>
                    <a:pt x="26886" y="1313"/>
                  </a:lnTo>
                  <a:cubicBezTo>
                    <a:pt x="26886" y="1313"/>
                    <a:pt x="26950" y="1281"/>
                    <a:pt x="26950" y="1249"/>
                  </a:cubicBezTo>
                  <a:cubicBezTo>
                    <a:pt x="26950" y="1249"/>
                    <a:pt x="27078" y="929"/>
                    <a:pt x="26310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4"/>
            <p:cNvSpPr/>
            <p:nvPr/>
          </p:nvSpPr>
          <p:spPr>
            <a:xfrm>
              <a:off x="6711325" y="1615650"/>
              <a:ext cx="463325" cy="243275"/>
            </a:xfrm>
            <a:custGeom>
              <a:rect b="b" l="l" r="r" t="t"/>
              <a:pathLst>
                <a:path extrusionOk="0" h="9731" w="18533">
                  <a:moveTo>
                    <a:pt x="12003" y="1"/>
                  </a:moveTo>
                  <a:lnTo>
                    <a:pt x="12003" y="1"/>
                  </a:lnTo>
                  <a:cubicBezTo>
                    <a:pt x="11107" y="65"/>
                    <a:pt x="10019" y="289"/>
                    <a:pt x="9603" y="1121"/>
                  </a:cubicBezTo>
                  <a:lnTo>
                    <a:pt x="9603" y="2145"/>
                  </a:lnTo>
                  <a:lnTo>
                    <a:pt x="2625" y="3105"/>
                  </a:lnTo>
                  <a:lnTo>
                    <a:pt x="33" y="3649"/>
                  </a:lnTo>
                  <a:lnTo>
                    <a:pt x="1" y="7906"/>
                  </a:lnTo>
                  <a:lnTo>
                    <a:pt x="1" y="7906"/>
                  </a:lnTo>
                  <a:lnTo>
                    <a:pt x="10083" y="5538"/>
                  </a:lnTo>
                  <a:lnTo>
                    <a:pt x="10243" y="5730"/>
                  </a:lnTo>
                  <a:cubicBezTo>
                    <a:pt x="10499" y="6050"/>
                    <a:pt x="12483" y="8610"/>
                    <a:pt x="13540" y="9731"/>
                  </a:cubicBezTo>
                  <a:lnTo>
                    <a:pt x="13572" y="9731"/>
                  </a:lnTo>
                  <a:cubicBezTo>
                    <a:pt x="13906" y="8592"/>
                    <a:pt x="14268" y="8243"/>
                    <a:pt x="14588" y="8243"/>
                  </a:cubicBezTo>
                  <a:cubicBezTo>
                    <a:pt x="15094" y="8243"/>
                    <a:pt x="15492" y="9122"/>
                    <a:pt x="15492" y="9122"/>
                  </a:cubicBezTo>
                  <a:cubicBezTo>
                    <a:pt x="15780" y="8098"/>
                    <a:pt x="18532" y="7810"/>
                    <a:pt x="18532" y="7810"/>
                  </a:cubicBezTo>
                  <a:lnTo>
                    <a:pt x="18244" y="6690"/>
                  </a:lnTo>
                  <a:cubicBezTo>
                    <a:pt x="17207" y="7552"/>
                    <a:pt x="16555" y="7802"/>
                    <a:pt x="16148" y="7802"/>
                  </a:cubicBezTo>
                  <a:cubicBezTo>
                    <a:pt x="15588" y="7802"/>
                    <a:pt x="15492" y="7330"/>
                    <a:pt x="15492" y="7330"/>
                  </a:cubicBezTo>
                  <a:cubicBezTo>
                    <a:pt x="14368" y="5108"/>
                    <a:pt x="13590" y="4883"/>
                    <a:pt x="13322" y="4883"/>
                  </a:cubicBezTo>
                  <a:cubicBezTo>
                    <a:pt x="13255" y="4883"/>
                    <a:pt x="13219" y="4898"/>
                    <a:pt x="13219" y="4898"/>
                  </a:cubicBezTo>
                  <a:cubicBezTo>
                    <a:pt x="13042" y="4947"/>
                    <a:pt x="12889" y="4970"/>
                    <a:pt x="12757" y="4970"/>
                  </a:cubicBezTo>
                  <a:cubicBezTo>
                    <a:pt x="11273" y="4970"/>
                    <a:pt x="12515" y="2081"/>
                    <a:pt x="12515" y="2081"/>
                  </a:cubicBezTo>
                  <a:cubicBezTo>
                    <a:pt x="11907" y="1345"/>
                    <a:pt x="11875" y="577"/>
                    <a:pt x="12003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4"/>
            <p:cNvSpPr/>
            <p:nvPr/>
          </p:nvSpPr>
          <p:spPr>
            <a:xfrm>
              <a:off x="5503900" y="2841475"/>
              <a:ext cx="1191450" cy="524925"/>
            </a:xfrm>
            <a:custGeom>
              <a:rect b="b" l="l" r="r" t="t"/>
              <a:pathLst>
                <a:path extrusionOk="0" h="20997" w="47658">
                  <a:moveTo>
                    <a:pt x="44585" y="1"/>
                  </a:moveTo>
                  <a:cubicBezTo>
                    <a:pt x="39464" y="1921"/>
                    <a:pt x="16420" y="5122"/>
                    <a:pt x="12899" y="5602"/>
                  </a:cubicBezTo>
                  <a:cubicBezTo>
                    <a:pt x="12931" y="5858"/>
                    <a:pt x="12931" y="6178"/>
                    <a:pt x="12899" y="6562"/>
                  </a:cubicBezTo>
                  <a:lnTo>
                    <a:pt x="12835" y="7234"/>
                  </a:lnTo>
                  <a:lnTo>
                    <a:pt x="12291" y="6914"/>
                  </a:lnTo>
                  <a:lnTo>
                    <a:pt x="12195" y="6914"/>
                  </a:lnTo>
                  <a:cubicBezTo>
                    <a:pt x="12099" y="6946"/>
                    <a:pt x="11651" y="7266"/>
                    <a:pt x="11171" y="8867"/>
                  </a:cubicBezTo>
                  <a:lnTo>
                    <a:pt x="10979" y="9507"/>
                  </a:lnTo>
                  <a:lnTo>
                    <a:pt x="10499" y="9059"/>
                  </a:lnTo>
                  <a:cubicBezTo>
                    <a:pt x="10499" y="9059"/>
                    <a:pt x="10211" y="8835"/>
                    <a:pt x="9923" y="8835"/>
                  </a:cubicBezTo>
                  <a:lnTo>
                    <a:pt x="9795" y="8835"/>
                  </a:lnTo>
                  <a:cubicBezTo>
                    <a:pt x="9539" y="8899"/>
                    <a:pt x="9283" y="9315"/>
                    <a:pt x="9123" y="9923"/>
                  </a:cubicBezTo>
                  <a:lnTo>
                    <a:pt x="9091" y="10083"/>
                  </a:lnTo>
                  <a:lnTo>
                    <a:pt x="8930" y="10147"/>
                  </a:lnTo>
                  <a:cubicBezTo>
                    <a:pt x="8898" y="10179"/>
                    <a:pt x="8674" y="10275"/>
                    <a:pt x="8450" y="10275"/>
                  </a:cubicBezTo>
                  <a:cubicBezTo>
                    <a:pt x="8290" y="10275"/>
                    <a:pt x="8162" y="10243"/>
                    <a:pt x="8034" y="10147"/>
                  </a:cubicBezTo>
                  <a:cubicBezTo>
                    <a:pt x="7874" y="10083"/>
                    <a:pt x="7714" y="9923"/>
                    <a:pt x="7650" y="9699"/>
                  </a:cubicBezTo>
                  <a:lnTo>
                    <a:pt x="6978" y="10275"/>
                  </a:lnTo>
                  <a:lnTo>
                    <a:pt x="6978" y="11683"/>
                  </a:lnTo>
                  <a:lnTo>
                    <a:pt x="5090" y="12259"/>
                  </a:lnTo>
                  <a:cubicBezTo>
                    <a:pt x="4898" y="12643"/>
                    <a:pt x="4290" y="13443"/>
                    <a:pt x="2913" y="13667"/>
                  </a:cubicBezTo>
                  <a:cubicBezTo>
                    <a:pt x="2369" y="14084"/>
                    <a:pt x="1793" y="14436"/>
                    <a:pt x="1569" y="14628"/>
                  </a:cubicBezTo>
                  <a:lnTo>
                    <a:pt x="1569" y="14980"/>
                  </a:lnTo>
                  <a:cubicBezTo>
                    <a:pt x="1441" y="15524"/>
                    <a:pt x="929" y="16004"/>
                    <a:pt x="33" y="16484"/>
                  </a:cubicBezTo>
                  <a:lnTo>
                    <a:pt x="1" y="16900"/>
                  </a:lnTo>
                  <a:lnTo>
                    <a:pt x="1" y="16900"/>
                  </a:lnTo>
                  <a:lnTo>
                    <a:pt x="6018" y="16484"/>
                  </a:lnTo>
                  <a:cubicBezTo>
                    <a:pt x="7138" y="15748"/>
                    <a:pt x="9603" y="14276"/>
                    <a:pt x="10691" y="14276"/>
                  </a:cubicBezTo>
                  <a:cubicBezTo>
                    <a:pt x="10755" y="14276"/>
                    <a:pt x="10851" y="14276"/>
                    <a:pt x="10915" y="14308"/>
                  </a:cubicBezTo>
                  <a:lnTo>
                    <a:pt x="15556" y="14276"/>
                  </a:lnTo>
                  <a:cubicBezTo>
                    <a:pt x="15780" y="14212"/>
                    <a:pt x="16292" y="14116"/>
                    <a:pt x="16932" y="14116"/>
                  </a:cubicBezTo>
                  <a:cubicBezTo>
                    <a:pt x="18340" y="14116"/>
                    <a:pt x="19332" y="14628"/>
                    <a:pt x="19813" y="15620"/>
                  </a:cubicBezTo>
                  <a:cubicBezTo>
                    <a:pt x="20805" y="15428"/>
                    <a:pt x="23397" y="14948"/>
                    <a:pt x="24805" y="14948"/>
                  </a:cubicBezTo>
                  <a:cubicBezTo>
                    <a:pt x="25158" y="14948"/>
                    <a:pt x="25446" y="14980"/>
                    <a:pt x="25638" y="15076"/>
                  </a:cubicBezTo>
                  <a:cubicBezTo>
                    <a:pt x="25734" y="15108"/>
                    <a:pt x="32263" y="19140"/>
                    <a:pt x="34087" y="20997"/>
                  </a:cubicBezTo>
                  <a:cubicBezTo>
                    <a:pt x="35143" y="20645"/>
                    <a:pt x="36808" y="20581"/>
                    <a:pt x="36808" y="20581"/>
                  </a:cubicBezTo>
                  <a:cubicBezTo>
                    <a:pt x="36456" y="18436"/>
                    <a:pt x="38440" y="16740"/>
                    <a:pt x="38440" y="16740"/>
                  </a:cubicBezTo>
                  <a:cubicBezTo>
                    <a:pt x="40200" y="13859"/>
                    <a:pt x="43689" y="13635"/>
                    <a:pt x="43689" y="13635"/>
                  </a:cubicBezTo>
                  <a:cubicBezTo>
                    <a:pt x="45865" y="12227"/>
                    <a:pt x="42889" y="11619"/>
                    <a:pt x="42889" y="11619"/>
                  </a:cubicBezTo>
                  <a:cubicBezTo>
                    <a:pt x="43689" y="10499"/>
                    <a:pt x="42601" y="8899"/>
                    <a:pt x="42601" y="8899"/>
                  </a:cubicBezTo>
                  <a:lnTo>
                    <a:pt x="42601" y="8899"/>
                  </a:lnTo>
                  <a:cubicBezTo>
                    <a:pt x="42729" y="9048"/>
                    <a:pt x="43045" y="9098"/>
                    <a:pt x="43411" y="9098"/>
                  </a:cubicBezTo>
                  <a:cubicBezTo>
                    <a:pt x="44141" y="9098"/>
                    <a:pt x="45065" y="8899"/>
                    <a:pt x="45065" y="8899"/>
                  </a:cubicBezTo>
                  <a:cubicBezTo>
                    <a:pt x="45641" y="6818"/>
                    <a:pt x="46378" y="6754"/>
                    <a:pt x="46378" y="6754"/>
                  </a:cubicBezTo>
                  <a:cubicBezTo>
                    <a:pt x="47658" y="5986"/>
                    <a:pt x="45833" y="4322"/>
                    <a:pt x="45833" y="4322"/>
                  </a:cubicBezTo>
                  <a:cubicBezTo>
                    <a:pt x="45364" y="4663"/>
                    <a:pt x="45072" y="4777"/>
                    <a:pt x="44892" y="4777"/>
                  </a:cubicBezTo>
                  <a:cubicBezTo>
                    <a:pt x="44532" y="4777"/>
                    <a:pt x="44617" y="4322"/>
                    <a:pt x="44617" y="4322"/>
                  </a:cubicBezTo>
                  <a:cubicBezTo>
                    <a:pt x="44591" y="4258"/>
                    <a:pt x="44536" y="4231"/>
                    <a:pt x="44464" y="4231"/>
                  </a:cubicBezTo>
                  <a:cubicBezTo>
                    <a:pt x="44105" y="4231"/>
                    <a:pt x="43305" y="4898"/>
                    <a:pt x="43305" y="4898"/>
                  </a:cubicBezTo>
                  <a:cubicBezTo>
                    <a:pt x="42291" y="5209"/>
                    <a:pt x="41682" y="5333"/>
                    <a:pt x="41353" y="5333"/>
                  </a:cubicBezTo>
                  <a:cubicBezTo>
                    <a:pt x="40095" y="5333"/>
                    <a:pt x="42953" y="3522"/>
                    <a:pt x="42953" y="3522"/>
                  </a:cubicBezTo>
                  <a:cubicBezTo>
                    <a:pt x="43784" y="2950"/>
                    <a:pt x="44278" y="2819"/>
                    <a:pt x="44556" y="2819"/>
                  </a:cubicBezTo>
                  <a:cubicBezTo>
                    <a:pt x="44792" y="2819"/>
                    <a:pt x="44873" y="2913"/>
                    <a:pt x="44873" y="2913"/>
                  </a:cubicBezTo>
                  <a:cubicBezTo>
                    <a:pt x="45643" y="3386"/>
                    <a:pt x="46008" y="3522"/>
                    <a:pt x="46173" y="3522"/>
                  </a:cubicBezTo>
                  <a:cubicBezTo>
                    <a:pt x="46399" y="3522"/>
                    <a:pt x="46250" y="3265"/>
                    <a:pt x="46250" y="3265"/>
                  </a:cubicBezTo>
                  <a:lnTo>
                    <a:pt x="44585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4"/>
            <p:cNvSpPr/>
            <p:nvPr/>
          </p:nvSpPr>
          <p:spPr>
            <a:xfrm>
              <a:off x="6871375" y="797900"/>
              <a:ext cx="520900" cy="761775"/>
            </a:xfrm>
            <a:custGeom>
              <a:rect b="b" l="l" r="r" t="t"/>
              <a:pathLst>
                <a:path extrusionOk="0" h="30471" w="20836">
                  <a:moveTo>
                    <a:pt x="8610" y="1"/>
                  </a:moveTo>
                  <a:lnTo>
                    <a:pt x="8610" y="1"/>
                  </a:lnTo>
                  <a:cubicBezTo>
                    <a:pt x="9314" y="865"/>
                    <a:pt x="6849" y="1953"/>
                    <a:pt x="6849" y="1953"/>
                  </a:cubicBezTo>
                  <a:cubicBezTo>
                    <a:pt x="4484" y="1640"/>
                    <a:pt x="5468" y="489"/>
                    <a:pt x="5102" y="489"/>
                  </a:cubicBezTo>
                  <a:cubicBezTo>
                    <a:pt x="5057" y="489"/>
                    <a:pt x="4992" y="506"/>
                    <a:pt x="4897" y="545"/>
                  </a:cubicBezTo>
                  <a:cubicBezTo>
                    <a:pt x="4001" y="897"/>
                    <a:pt x="2593" y="6562"/>
                    <a:pt x="2593" y="6562"/>
                  </a:cubicBezTo>
                  <a:cubicBezTo>
                    <a:pt x="3489" y="8162"/>
                    <a:pt x="2753" y="9026"/>
                    <a:pt x="2753" y="9026"/>
                  </a:cubicBezTo>
                  <a:cubicBezTo>
                    <a:pt x="1664" y="9026"/>
                    <a:pt x="1664" y="11139"/>
                    <a:pt x="1664" y="11139"/>
                  </a:cubicBezTo>
                  <a:cubicBezTo>
                    <a:pt x="5025" y="12227"/>
                    <a:pt x="3265" y="12547"/>
                    <a:pt x="3265" y="12547"/>
                  </a:cubicBezTo>
                  <a:cubicBezTo>
                    <a:pt x="1152" y="13443"/>
                    <a:pt x="1152" y="17860"/>
                    <a:pt x="1152" y="17860"/>
                  </a:cubicBezTo>
                  <a:lnTo>
                    <a:pt x="64" y="17860"/>
                  </a:lnTo>
                  <a:cubicBezTo>
                    <a:pt x="32" y="17860"/>
                    <a:pt x="32" y="17828"/>
                    <a:pt x="0" y="17828"/>
                  </a:cubicBezTo>
                  <a:lnTo>
                    <a:pt x="0" y="17828"/>
                  </a:lnTo>
                  <a:lnTo>
                    <a:pt x="1312" y="21989"/>
                  </a:lnTo>
                  <a:lnTo>
                    <a:pt x="2785" y="27078"/>
                  </a:lnTo>
                  <a:lnTo>
                    <a:pt x="2785" y="27110"/>
                  </a:lnTo>
                  <a:cubicBezTo>
                    <a:pt x="2849" y="27910"/>
                    <a:pt x="3105" y="29254"/>
                    <a:pt x="3521" y="29510"/>
                  </a:cubicBezTo>
                  <a:cubicBezTo>
                    <a:pt x="3553" y="29510"/>
                    <a:pt x="3585" y="29574"/>
                    <a:pt x="3649" y="29574"/>
                  </a:cubicBezTo>
                  <a:cubicBezTo>
                    <a:pt x="3681" y="29574"/>
                    <a:pt x="3745" y="29574"/>
                    <a:pt x="3841" y="29510"/>
                  </a:cubicBezTo>
                  <a:lnTo>
                    <a:pt x="4449" y="29190"/>
                  </a:lnTo>
                  <a:lnTo>
                    <a:pt x="4449" y="30470"/>
                  </a:lnTo>
                  <a:lnTo>
                    <a:pt x="6241" y="30470"/>
                  </a:lnTo>
                  <a:cubicBezTo>
                    <a:pt x="6689" y="28646"/>
                    <a:pt x="6913" y="26054"/>
                    <a:pt x="6913" y="26054"/>
                  </a:cubicBezTo>
                  <a:cubicBezTo>
                    <a:pt x="7111" y="26097"/>
                    <a:pt x="7301" y="26116"/>
                    <a:pt x="7481" y="26116"/>
                  </a:cubicBezTo>
                  <a:cubicBezTo>
                    <a:pt x="8759" y="26116"/>
                    <a:pt x="9570" y="25157"/>
                    <a:pt x="9570" y="25157"/>
                  </a:cubicBezTo>
                  <a:cubicBezTo>
                    <a:pt x="9410" y="24069"/>
                    <a:pt x="11170" y="23653"/>
                    <a:pt x="11170" y="23653"/>
                  </a:cubicBezTo>
                  <a:cubicBezTo>
                    <a:pt x="11348" y="20740"/>
                    <a:pt x="11796" y="20020"/>
                    <a:pt x="12196" y="20020"/>
                  </a:cubicBezTo>
                  <a:cubicBezTo>
                    <a:pt x="12586" y="20020"/>
                    <a:pt x="12931" y="20709"/>
                    <a:pt x="12931" y="20709"/>
                  </a:cubicBezTo>
                  <a:cubicBezTo>
                    <a:pt x="14201" y="19438"/>
                    <a:pt x="14981" y="19158"/>
                    <a:pt x="15422" y="19158"/>
                  </a:cubicBezTo>
                  <a:cubicBezTo>
                    <a:pt x="15770" y="19158"/>
                    <a:pt x="15907" y="19332"/>
                    <a:pt x="15907" y="19332"/>
                  </a:cubicBezTo>
                  <a:lnTo>
                    <a:pt x="18564" y="17188"/>
                  </a:lnTo>
                  <a:cubicBezTo>
                    <a:pt x="20836" y="14532"/>
                    <a:pt x="18724" y="13091"/>
                    <a:pt x="18724" y="13091"/>
                  </a:cubicBezTo>
                  <a:lnTo>
                    <a:pt x="18724" y="13091"/>
                  </a:lnTo>
                  <a:cubicBezTo>
                    <a:pt x="18139" y="13536"/>
                    <a:pt x="17768" y="13677"/>
                    <a:pt x="17532" y="13677"/>
                  </a:cubicBezTo>
                  <a:cubicBezTo>
                    <a:pt x="17123" y="13677"/>
                    <a:pt x="17123" y="13251"/>
                    <a:pt x="17123" y="13251"/>
                  </a:cubicBezTo>
                  <a:cubicBezTo>
                    <a:pt x="16909" y="10869"/>
                    <a:pt x="15896" y="10405"/>
                    <a:pt x="15139" y="10405"/>
                  </a:cubicBezTo>
                  <a:cubicBezTo>
                    <a:pt x="14655" y="10405"/>
                    <a:pt x="14275" y="10595"/>
                    <a:pt x="14275" y="10595"/>
                  </a:cubicBezTo>
                  <a:lnTo>
                    <a:pt x="11810" y="1601"/>
                  </a:lnTo>
                  <a:lnTo>
                    <a:pt x="8610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4"/>
            <p:cNvSpPr/>
            <p:nvPr/>
          </p:nvSpPr>
          <p:spPr>
            <a:xfrm>
              <a:off x="6516900" y="2314975"/>
              <a:ext cx="136850" cy="167275"/>
            </a:xfrm>
            <a:custGeom>
              <a:rect b="b" l="l" r="r" t="t"/>
              <a:pathLst>
                <a:path extrusionOk="0" h="6691" w="5474">
                  <a:moveTo>
                    <a:pt x="289" y="1"/>
                  </a:moveTo>
                  <a:cubicBezTo>
                    <a:pt x="193" y="193"/>
                    <a:pt x="64" y="353"/>
                    <a:pt x="0" y="449"/>
                  </a:cubicBezTo>
                  <a:cubicBezTo>
                    <a:pt x="609" y="2433"/>
                    <a:pt x="1473" y="5474"/>
                    <a:pt x="1697" y="6690"/>
                  </a:cubicBezTo>
                  <a:lnTo>
                    <a:pt x="5474" y="6594"/>
                  </a:lnTo>
                  <a:lnTo>
                    <a:pt x="5249" y="6018"/>
                  </a:lnTo>
                  <a:cubicBezTo>
                    <a:pt x="4097" y="5954"/>
                    <a:pt x="2337" y="2433"/>
                    <a:pt x="2337" y="2433"/>
                  </a:cubicBezTo>
                  <a:cubicBezTo>
                    <a:pt x="1857" y="2081"/>
                    <a:pt x="1569" y="1473"/>
                    <a:pt x="1473" y="1057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4"/>
            <p:cNvSpPr/>
            <p:nvPr/>
          </p:nvSpPr>
          <p:spPr>
            <a:xfrm>
              <a:off x="6527300" y="1987725"/>
              <a:ext cx="204875" cy="434500"/>
            </a:xfrm>
            <a:custGeom>
              <a:rect b="b" l="l" r="r" t="t"/>
              <a:pathLst>
                <a:path extrusionOk="0" h="17380" w="8195">
                  <a:moveTo>
                    <a:pt x="2081" y="1"/>
                  </a:moveTo>
                  <a:lnTo>
                    <a:pt x="1409" y="2177"/>
                  </a:lnTo>
                  <a:lnTo>
                    <a:pt x="961" y="2817"/>
                  </a:lnTo>
                  <a:cubicBezTo>
                    <a:pt x="1121" y="3041"/>
                    <a:pt x="1281" y="3361"/>
                    <a:pt x="1185" y="3745"/>
                  </a:cubicBezTo>
                  <a:cubicBezTo>
                    <a:pt x="1153" y="3937"/>
                    <a:pt x="1025" y="4193"/>
                    <a:pt x="673" y="4449"/>
                  </a:cubicBezTo>
                  <a:cubicBezTo>
                    <a:pt x="641" y="4545"/>
                    <a:pt x="609" y="4705"/>
                    <a:pt x="705" y="5057"/>
                  </a:cubicBezTo>
                  <a:lnTo>
                    <a:pt x="2113" y="5057"/>
                  </a:lnTo>
                  <a:lnTo>
                    <a:pt x="1793" y="5666"/>
                  </a:lnTo>
                  <a:cubicBezTo>
                    <a:pt x="1793" y="5666"/>
                    <a:pt x="1697" y="5890"/>
                    <a:pt x="1793" y="6178"/>
                  </a:cubicBezTo>
                  <a:cubicBezTo>
                    <a:pt x="1921" y="6498"/>
                    <a:pt x="2369" y="6818"/>
                    <a:pt x="2945" y="7042"/>
                  </a:cubicBezTo>
                  <a:cubicBezTo>
                    <a:pt x="3201" y="7042"/>
                    <a:pt x="3809" y="7138"/>
                    <a:pt x="4001" y="7650"/>
                  </a:cubicBezTo>
                  <a:cubicBezTo>
                    <a:pt x="4193" y="8226"/>
                    <a:pt x="3649" y="8802"/>
                    <a:pt x="3201" y="9218"/>
                  </a:cubicBezTo>
                  <a:cubicBezTo>
                    <a:pt x="2209" y="10627"/>
                    <a:pt x="1857" y="10947"/>
                    <a:pt x="1601" y="10979"/>
                  </a:cubicBezTo>
                  <a:cubicBezTo>
                    <a:pt x="1409" y="11139"/>
                    <a:pt x="545" y="12131"/>
                    <a:pt x="1" y="12867"/>
                  </a:cubicBezTo>
                  <a:lnTo>
                    <a:pt x="929" y="13667"/>
                  </a:lnTo>
                  <a:cubicBezTo>
                    <a:pt x="3114" y="15445"/>
                    <a:pt x="4716" y="15524"/>
                    <a:pt x="4985" y="15524"/>
                  </a:cubicBezTo>
                  <a:cubicBezTo>
                    <a:pt x="5012" y="15524"/>
                    <a:pt x="5026" y="15523"/>
                    <a:pt x="5026" y="15523"/>
                  </a:cubicBezTo>
                  <a:lnTo>
                    <a:pt x="5314" y="17380"/>
                  </a:lnTo>
                  <a:cubicBezTo>
                    <a:pt x="5986" y="17220"/>
                    <a:pt x="6274" y="15011"/>
                    <a:pt x="6274" y="15011"/>
                  </a:cubicBezTo>
                  <a:cubicBezTo>
                    <a:pt x="7746" y="14051"/>
                    <a:pt x="8130" y="9986"/>
                    <a:pt x="8130" y="9986"/>
                  </a:cubicBezTo>
                  <a:lnTo>
                    <a:pt x="7746" y="6210"/>
                  </a:lnTo>
                  <a:cubicBezTo>
                    <a:pt x="5442" y="5986"/>
                    <a:pt x="7042" y="5218"/>
                    <a:pt x="7298" y="5089"/>
                  </a:cubicBezTo>
                  <a:lnTo>
                    <a:pt x="8194" y="2337"/>
                  </a:lnTo>
                  <a:lnTo>
                    <a:pt x="7106" y="1729"/>
                  </a:lnTo>
                  <a:cubicBezTo>
                    <a:pt x="5282" y="1441"/>
                    <a:pt x="2465" y="193"/>
                    <a:pt x="2369" y="129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4"/>
            <p:cNvSpPr/>
            <p:nvPr/>
          </p:nvSpPr>
          <p:spPr>
            <a:xfrm>
              <a:off x="6712125" y="1791700"/>
              <a:ext cx="213675" cy="234450"/>
            </a:xfrm>
            <a:custGeom>
              <a:rect b="b" l="l" r="r" t="t"/>
              <a:pathLst>
                <a:path extrusionOk="0" h="9378" w="8547">
                  <a:moveTo>
                    <a:pt x="7618" y="0"/>
                  </a:moveTo>
                  <a:lnTo>
                    <a:pt x="1" y="1824"/>
                  </a:lnTo>
                  <a:cubicBezTo>
                    <a:pt x="193" y="2945"/>
                    <a:pt x="865" y="7009"/>
                    <a:pt x="449" y="8802"/>
                  </a:cubicBezTo>
                  <a:lnTo>
                    <a:pt x="449" y="8834"/>
                  </a:lnTo>
                  <a:lnTo>
                    <a:pt x="1345" y="9378"/>
                  </a:lnTo>
                  <a:cubicBezTo>
                    <a:pt x="3650" y="6817"/>
                    <a:pt x="6818" y="6081"/>
                    <a:pt x="6818" y="6081"/>
                  </a:cubicBezTo>
                  <a:cubicBezTo>
                    <a:pt x="6850" y="6100"/>
                    <a:pt x="6898" y="6109"/>
                    <a:pt x="6958" y="6109"/>
                  </a:cubicBezTo>
                  <a:cubicBezTo>
                    <a:pt x="7200" y="6109"/>
                    <a:pt x="7650" y="5966"/>
                    <a:pt x="8162" y="5761"/>
                  </a:cubicBezTo>
                  <a:lnTo>
                    <a:pt x="8162" y="5729"/>
                  </a:lnTo>
                  <a:cubicBezTo>
                    <a:pt x="8547" y="4545"/>
                    <a:pt x="7842" y="1184"/>
                    <a:pt x="7618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4"/>
            <p:cNvSpPr/>
            <p:nvPr/>
          </p:nvSpPr>
          <p:spPr>
            <a:xfrm>
              <a:off x="6923375" y="1778875"/>
              <a:ext cx="108850" cy="148075"/>
            </a:xfrm>
            <a:custGeom>
              <a:rect b="b" l="l" r="r" t="t"/>
              <a:pathLst>
                <a:path extrusionOk="0" h="5923" w="4354">
                  <a:moveTo>
                    <a:pt x="1281" y="1"/>
                  </a:moveTo>
                  <a:lnTo>
                    <a:pt x="1" y="321"/>
                  </a:lnTo>
                  <a:cubicBezTo>
                    <a:pt x="257" y="1441"/>
                    <a:pt x="801" y="4322"/>
                    <a:pt x="641" y="5922"/>
                  </a:cubicBezTo>
                  <a:cubicBezTo>
                    <a:pt x="1473" y="5602"/>
                    <a:pt x="2209" y="5282"/>
                    <a:pt x="2209" y="5282"/>
                  </a:cubicBezTo>
                  <a:cubicBezTo>
                    <a:pt x="2497" y="4674"/>
                    <a:pt x="3073" y="4162"/>
                    <a:pt x="3073" y="4162"/>
                  </a:cubicBezTo>
                  <a:cubicBezTo>
                    <a:pt x="3143" y="4208"/>
                    <a:pt x="3229" y="4228"/>
                    <a:pt x="3326" y="4228"/>
                  </a:cubicBezTo>
                  <a:cubicBezTo>
                    <a:pt x="3630" y="4228"/>
                    <a:pt x="4038" y="4028"/>
                    <a:pt x="4353" y="3810"/>
                  </a:cubicBezTo>
                  <a:cubicBezTo>
                    <a:pt x="3393" y="2689"/>
                    <a:pt x="1793" y="641"/>
                    <a:pt x="1281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4"/>
            <p:cNvSpPr/>
            <p:nvPr/>
          </p:nvSpPr>
          <p:spPr>
            <a:xfrm>
              <a:off x="4966200" y="3320775"/>
              <a:ext cx="493725" cy="860975"/>
            </a:xfrm>
            <a:custGeom>
              <a:rect b="b" l="l" r="r" t="t"/>
              <a:pathLst>
                <a:path extrusionOk="0" h="34439" w="19749">
                  <a:moveTo>
                    <a:pt x="13443" y="0"/>
                  </a:moveTo>
                  <a:lnTo>
                    <a:pt x="8290" y="577"/>
                  </a:lnTo>
                  <a:lnTo>
                    <a:pt x="993" y="1185"/>
                  </a:lnTo>
                  <a:lnTo>
                    <a:pt x="129" y="1409"/>
                  </a:lnTo>
                  <a:lnTo>
                    <a:pt x="513" y="1665"/>
                  </a:lnTo>
                  <a:lnTo>
                    <a:pt x="513" y="7522"/>
                  </a:lnTo>
                  <a:lnTo>
                    <a:pt x="65" y="15427"/>
                  </a:lnTo>
                  <a:lnTo>
                    <a:pt x="1" y="22725"/>
                  </a:lnTo>
                  <a:cubicBezTo>
                    <a:pt x="1" y="22821"/>
                    <a:pt x="1281" y="31110"/>
                    <a:pt x="1153" y="34151"/>
                  </a:cubicBezTo>
                  <a:lnTo>
                    <a:pt x="1217" y="34151"/>
                  </a:lnTo>
                  <a:lnTo>
                    <a:pt x="1217" y="33639"/>
                  </a:lnTo>
                  <a:lnTo>
                    <a:pt x="2881" y="33543"/>
                  </a:lnTo>
                  <a:cubicBezTo>
                    <a:pt x="3139" y="31839"/>
                    <a:pt x="3532" y="31314"/>
                    <a:pt x="3920" y="31314"/>
                  </a:cubicBezTo>
                  <a:cubicBezTo>
                    <a:pt x="4544" y="31314"/>
                    <a:pt x="5154" y="32679"/>
                    <a:pt x="5154" y="32679"/>
                  </a:cubicBezTo>
                  <a:cubicBezTo>
                    <a:pt x="5442" y="33255"/>
                    <a:pt x="5026" y="34183"/>
                    <a:pt x="4898" y="34439"/>
                  </a:cubicBezTo>
                  <a:cubicBezTo>
                    <a:pt x="5122" y="34279"/>
                    <a:pt x="5602" y="34119"/>
                    <a:pt x="6114" y="33959"/>
                  </a:cubicBezTo>
                  <a:lnTo>
                    <a:pt x="5986" y="30374"/>
                  </a:lnTo>
                  <a:lnTo>
                    <a:pt x="4706" y="29510"/>
                  </a:lnTo>
                  <a:lnTo>
                    <a:pt x="4706" y="27782"/>
                  </a:lnTo>
                  <a:lnTo>
                    <a:pt x="19748" y="26469"/>
                  </a:lnTo>
                  <a:cubicBezTo>
                    <a:pt x="19396" y="25637"/>
                    <a:pt x="19204" y="24677"/>
                    <a:pt x="19204" y="24613"/>
                  </a:cubicBezTo>
                  <a:lnTo>
                    <a:pt x="19172" y="22949"/>
                  </a:lnTo>
                  <a:cubicBezTo>
                    <a:pt x="18564" y="22021"/>
                    <a:pt x="18852" y="19620"/>
                    <a:pt x="18916" y="19172"/>
                  </a:cubicBezTo>
                  <a:lnTo>
                    <a:pt x="18916" y="19140"/>
                  </a:lnTo>
                  <a:lnTo>
                    <a:pt x="18948" y="19012"/>
                  </a:lnTo>
                  <a:cubicBezTo>
                    <a:pt x="19268" y="18500"/>
                    <a:pt x="19396" y="18180"/>
                    <a:pt x="19492" y="17988"/>
                  </a:cubicBezTo>
                  <a:cubicBezTo>
                    <a:pt x="19428" y="17988"/>
                    <a:pt x="19396" y="18020"/>
                    <a:pt x="19332" y="18052"/>
                  </a:cubicBezTo>
                  <a:lnTo>
                    <a:pt x="18692" y="18404"/>
                  </a:lnTo>
                  <a:lnTo>
                    <a:pt x="18692" y="16484"/>
                  </a:lnTo>
                  <a:lnTo>
                    <a:pt x="17444" y="14083"/>
                  </a:lnTo>
                  <a:lnTo>
                    <a:pt x="13443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4"/>
            <p:cNvSpPr/>
            <p:nvPr/>
          </p:nvSpPr>
          <p:spPr>
            <a:xfrm>
              <a:off x="5297475" y="2057350"/>
              <a:ext cx="556125" cy="598525"/>
            </a:xfrm>
            <a:custGeom>
              <a:rect b="b" l="l" r="r" t="t"/>
              <a:pathLst>
                <a:path extrusionOk="0" h="23941" w="22245">
                  <a:moveTo>
                    <a:pt x="21060" y="0"/>
                  </a:moveTo>
                  <a:cubicBezTo>
                    <a:pt x="18468" y="192"/>
                    <a:pt x="16707" y="3713"/>
                    <a:pt x="16707" y="3713"/>
                  </a:cubicBezTo>
                  <a:cubicBezTo>
                    <a:pt x="16579" y="3681"/>
                    <a:pt x="16432" y="3666"/>
                    <a:pt x="16269" y="3666"/>
                  </a:cubicBezTo>
                  <a:cubicBezTo>
                    <a:pt x="14644" y="3666"/>
                    <a:pt x="11522" y="5121"/>
                    <a:pt x="11522" y="5121"/>
                  </a:cubicBezTo>
                  <a:lnTo>
                    <a:pt x="10658" y="4033"/>
                  </a:lnTo>
                  <a:lnTo>
                    <a:pt x="8706" y="4417"/>
                  </a:lnTo>
                  <a:lnTo>
                    <a:pt x="7298" y="3009"/>
                  </a:lnTo>
                  <a:cubicBezTo>
                    <a:pt x="7298" y="2817"/>
                    <a:pt x="7298" y="2657"/>
                    <a:pt x="7362" y="2497"/>
                  </a:cubicBezTo>
                  <a:lnTo>
                    <a:pt x="7362" y="2497"/>
                  </a:lnTo>
                  <a:lnTo>
                    <a:pt x="1793" y="3585"/>
                  </a:lnTo>
                  <a:lnTo>
                    <a:pt x="160" y="3809"/>
                  </a:lnTo>
                  <a:lnTo>
                    <a:pt x="0" y="5537"/>
                  </a:lnTo>
                  <a:lnTo>
                    <a:pt x="640" y="7938"/>
                  </a:lnTo>
                  <a:lnTo>
                    <a:pt x="1152" y="11426"/>
                  </a:lnTo>
                  <a:lnTo>
                    <a:pt x="1377" y="15555"/>
                  </a:lnTo>
                  <a:lnTo>
                    <a:pt x="1921" y="19268"/>
                  </a:lnTo>
                  <a:lnTo>
                    <a:pt x="2017" y="20676"/>
                  </a:lnTo>
                  <a:cubicBezTo>
                    <a:pt x="2273" y="20644"/>
                    <a:pt x="2561" y="20580"/>
                    <a:pt x="2913" y="20580"/>
                  </a:cubicBezTo>
                  <a:cubicBezTo>
                    <a:pt x="3585" y="20580"/>
                    <a:pt x="4161" y="20740"/>
                    <a:pt x="4577" y="21028"/>
                  </a:cubicBezTo>
                  <a:cubicBezTo>
                    <a:pt x="5025" y="21348"/>
                    <a:pt x="5345" y="21796"/>
                    <a:pt x="5473" y="22404"/>
                  </a:cubicBezTo>
                  <a:lnTo>
                    <a:pt x="7618" y="22404"/>
                  </a:lnTo>
                  <a:lnTo>
                    <a:pt x="7618" y="22788"/>
                  </a:lnTo>
                  <a:cubicBezTo>
                    <a:pt x="7618" y="23044"/>
                    <a:pt x="7714" y="23268"/>
                    <a:pt x="7746" y="23364"/>
                  </a:cubicBezTo>
                  <a:cubicBezTo>
                    <a:pt x="7746" y="23364"/>
                    <a:pt x="7938" y="23300"/>
                    <a:pt x="8418" y="22788"/>
                  </a:cubicBezTo>
                  <a:lnTo>
                    <a:pt x="8546" y="22660"/>
                  </a:lnTo>
                  <a:lnTo>
                    <a:pt x="10466" y="22596"/>
                  </a:lnTo>
                  <a:lnTo>
                    <a:pt x="10434" y="22980"/>
                  </a:lnTo>
                  <a:cubicBezTo>
                    <a:pt x="10562" y="22820"/>
                    <a:pt x="10754" y="22596"/>
                    <a:pt x="10978" y="22180"/>
                  </a:cubicBezTo>
                  <a:lnTo>
                    <a:pt x="11074" y="22116"/>
                  </a:lnTo>
                  <a:cubicBezTo>
                    <a:pt x="11202" y="22020"/>
                    <a:pt x="11586" y="21700"/>
                    <a:pt x="12067" y="21700"/>
                  </a:cubicBezTo>
                  <a:cubicBezTo>
                    <a:pt x="12227" y="21700"/>
                    <a:pt x="12387" y="21764"/>
                    <a:pt x="12515" y="21828"/>
                  </a:cubicBezTo>
                  <a:cubicBezTo>
                    <a:pt x="12963" y="22084"/>
                    <a:pt x="13155" y="22628"/>
                    <a:pt x="13123" y="23588"/>
                  </a:cubicBezTo>
                  <a:cubicBezTo>
                    <a:pt x="13507" y="23780"/>
                    <a:pt x="13987" y="23941"/>
                    <a:pt x="14403" y="23941"/>
                  </a:cubicBezTo>
                  <a:cubicBezTo>
                    <a:pt x="14563" y="23941"/>
                    <a:pt x="14659" y="23908"/>
                    <a:pt x="14755" y="23876"/>
                  </a:cubicBezTo>
                  <a:cubicBezTo>
                    <a:pt x="14819" y="23844"/>
                    <a:pt x="14979" y="23748"/>
                    <a:pt x="14979" y="23236"/>
                  </a:cubicBezTo>
                  <a:lnTo>
                    <a:pt x="14979" y="22916"/>
                  </a:lnTo>
                  <a:lnTo>
                    <a:pt x="15683" y="22724"/>
                  </a:lnTo>
                  <a:cubicBezTo>
                    <a:pt x="15587" y="21604"/>
                    <a:pt x="15587" y="19908"/>
                    <a:pt x="16355" y="19588"/>
                  </a:cubicBezTo>
                  <a:cubicBezTo>
                    <a:pt x="16419" y="19556"/>
                    <a:pt x="16547" y="19524"/>
                    <a:pt x="16675" y="19524"/>
                  </a:cubicBezTo>
                  <a:cubicBezTo>
                    <a:pt x="16995" y="19524"/>
                    <a:pt x="17348" y="19716"/>
                    <a:pt x="17764" y="20164"/>
                  </a:cubicBezTo>
                  <a:cubicBezTo>
                    <a:pt x="17764" y="20068"/>
                    <a:pt x="17764" y="19844"/>
                    <a:pt x="17604" y="19396"/>
                  </a:cubicBezTo>
                  <a:cubicBezTo>
                    <a:pt x="17508" y="19268"/>
                    <a:pt x="17380" y="19076"/>
                    <a:pt x="17380" y="18756"/>
                  </a:cubicBezTo>
                  <a:cubicBezTo>
                    <a:pt x="17380" y="18243"/>
                    <a:pt x="17700" y="17667"/>
                    <a:pt x="18308" y="17059"/>
                  </a:cubicBezTo>
                  <a:cubicBezTo>
                    <a:pt x="18308" y="16707"/>
                    <a:pt x="18468" y="16419"/>
                    <a:pt x="18724" y="16323"/>
                  </a:cubicBezTo>
                  <a:cubicBezTo>
                    <a:pt x="18788" y="16259"/>
                    <a:pt x="18884" y="16259"/>
                    <a:pt x="18980" y="16259"/>
                  </a:cubicBezTo>
                  <a:cubicBezTo>
                    <a:pt x="19236" y="16259"/>
                    <a:pt x="19460" y="16387"/>
                    <a:pt x="19780" y="16643"/>
                  </a:cubicBezTo>
                  <a:cubicBezTo>
                    <a:pt x="20164" y="16227"/>
                    <a:pt x="20804" y="15395"/>
                    <a:pt x="21508" y="14179"/>
                  </a:cubicBezTo>
                  <a:lnTo>
                    <a:pt x="21540" y="10402"/>
                  </a:lnTo>
                  <a:lnTo>
                    <a:pt x="22116" y="8674"/>
                  </a:lnTo>
                  <a:lnTo>
                    <a:pt x="22084" y="8546"/>
                  </a:lnTo>
                  <a:lnTo>
                    <a:pt x="22148" y="8546"/>
                  </a:lnTo>
                  <a:lnTo>
                    <a:pt x="22244" y="8322"/>
                  </a:lnTo>
                  <a:lnTo>
                    <a:pt x="21540" y="2977"/>
                  </a:lnTo>
                  <a:lnTo>
                    <a:pt x="21060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4"/>
            <p:cNvSpPr/>
            <p:nvPr/>
          </p:nvSpPr>
          <p:spPr>
            <a:xfrm>
              <a:off x="5047825" y="1472325"/>
              <a:ext cx="551325" cy="665850"/>
            </a:xfrm>
            <a:custGeom>
              <a:rect b="b" l="l" r="r" t="t"/>
              <a:pathLst>
                <a:path extrusionOk="0" h="26634" w="22053">
                  <a:moveTo>
                    <a:pt x="7348" y="0"/>
                  </a:moveTo>
                  <a:cubicBezTo>
                    <a:pt x="6378" y="0"/>
                    <a:pt x="6562" y="1669"/>
                    <a:pt x="6562" y="1669"/>
                  </a:cubicBezTo>
                  <a:cubicBezTo>
                    <a:pt x="8514" y="2373"/>
                    <a:pt x="5153" y="3621"/>
                    <a:pt x="5153" y="3621"/>
                  </a:cubicBezTo>
                  <a:cubicBezTo>
                    <a:pt x="5697" y="6470"/>
                    <a:pt x="3937" y="6982"/>
                    <a:pt x="3937" y="6982"/>
                  </a:cubicBezTo>
                  <a:lnTo>
                    <a:pt x="3937" y="3781"/>
                  </a:lnTo>
                  <a:lnTo>
                    <a:pt x="3201" y="5190"/>
                  </a:lnTo>
                  <a:cubicBezTo>
                    <a:pt x="929" y="5894"/>
                    <a:pt x="2113" y="7302"/>
                    <a:pt x="2113" y="7302"/>
                  </a:cubicBezTo>
                  <a:cubicBezTo>
                    <a:pt x="1924" y="7242"/>
                    <a:pt x="1769" y="7215"/>
                    <a:pt x="1640" y="7215"/>
                  </a:cubicBezTo>
                  <a:cubicBezTo>
                    <a:pt x="675" y="7215"/>
                    <a:pt x="1249" y="8710"/>
                    <a:pt x="1249" y="8710"/>
                  </a:cubicBezTo>
                  <a:cubicBezTo>
                    <a:pt x="0" y="12071"/>
                    <a:pt x="512" y="15208"/>
                    <a:pt x="512" y="15208"/>
                  </a:cubicBezTo>
                  <a:cubicBezTo>
                    <a:pt x="4801" y="24425"/>
                    <a:pt x="1409" y="25994"/>
                    <a:pt x="1409" y="25994"/>
                  </a:cubicBezTo>
                  <a:cubicBezTo>
                    <a:pt x="1249" y="26218"/>
                    <a:pt x="1121" y="26410"/>
                    <a:pt x="993" y="26634"/>
                  </a:cubicBezTo>
                  <a:cubicBezTo>
                    <a:pt x="1633" y="26634"/>
                    <a:pt x="2433" y="26538"/>
                    <a:pt x="3233" y="26378"/>
                  </a:cubicBezTo>
                  <a:lnTo>
                    <a:pt x="5409" y="26378"/>
                  </a:lnTo>
                  <a:lnTo>
                    <a:pt x="7202" y="26122"/>
                  </a:lnTo>
                  <a:lnTo>
                    <a:pt x="9634" y="26378"/>
                  </a:lnTo>
                  <a:lnTo>
                    <a:pt x="11523" y="26122"/>
                  </a:lnTo>
                  <a:lnTo>
                    <a:pt x="14819" y="25481"/>
                  </a:lnTo>
                  <a:lnTo>
                    <a:pt x="17572" y="24937"/>
                  </a:lnTo>
                  <a:cubicBezTo>
                    <a:pt x="17924" y="24393"/>
                    <a:pt x="18404" y="24265"/>
                    <a:pt x="18404" y="24265"/>
                  </a:cubicBezTo>
                  <a:cubicBezTo>
                    <a:pt x="17540" y="22505"/>
                    <a:pt x="19492" y="21065"/>
                    <a:pt x="19492" y="21065"/>
                  </a:cubicBezTo>
                  <a:cubicBezTo>
                    <a:pt x="19833" y="19876"/>
                    <a:pt x="20125" y="19517"/>
                    <a:pt x="20352" y="19517"/>
                  </a:cubicBezTo>
                  <a:cubicBezTo>
                    <a:pt x="20701" y="19517"/>
                    <a:pt x="20900" y="20360"/>
                    <a:pt x="20900" y="20360"/>
                  </a:cubicBezTo>
                  <a:cubicBezTo>
                    <a:pt x="22053" y="20072"/>
                    <a:pt x="20964" y="17384"/>
                    <a:pt x="20964" y="17384"/>
                  </a:cubicBezTo>
                  <a:cubicBezTo>
                    <a:pt x="20100" y="16520"/>
                    <a:pt x="19364" y="12615"/>
                    <a:pt x="19364" y="12615"/>
                  </a:cubicBezTo>
                  <a:cubicBezTo>
                    <a:pt x="19442" y="10974"/>
                    <a:pt x="18765" y="10554"/>
                    <a:pt x="18051" y="10554"/>
                  </a:cubicBezTo>
                  <a:cubicBezTo>
                    <a:pt x="17303" y="10554"/>
                    <a:pt x="16515" y="11015"/>
                    <a:pt x="16515" y="11015"/>
                  </a:cubicBezTo>
                  <a:cubicBezTo>
                    <a:pt x="14733" y="14083"/>
                    <a:pt x="13857" y="14217"/>
                    <a:pt x="13719" y="14217"/>
                  </a:cubicBezTo>
                  <a:cubicBezTo>
                    <a:pt x="13705" y="14217"/>
                    <a:pt x="13699" y="14215"/>
                    <a:pt x="13699" y="14215"/>
                  </a:cubicBezTo>
                  <a:cubicBezTo>
                    <a:pt x="11395" y="11399"/>
                    <a:pt x="14211" y="11015"/>
                    <a:pt x="14211" y="11015"/>
                  </a:cubicBezTo>
                  <a:lnTo>
                    <a:pt x="14723" y="9254"/>
                  </a:lnTo>
                  <a:cubicBezTo>
                    <a:pt x="15971" y="8006"/>
                    <a:pt x="14723" y="5894"/>
                    <a:pt x="14723" y="5894"/>
                  </a:cubicBezTo>
                  <a:cubicBezTo>
                    <a:pt x="13859" y="5382"/>
                    <a:pt x="14019" y="4294"/>
                    <a:pt x="14019" y="4294"/>
                  </a:cubicBezTo>
                  <a:cubicBezTo>
                    <a:pt x="15619" y="3589"/>
                    <a:pt x="14019" y="1829"/>
                    <a:pt x="14019" y="1829"/>
                  </a:cubicBezTo>
                  <a:cubicBezTo>
                    <a:pt x="13838" y="1882"/>
                    <a:pt x="13539" y="1900"/>
                    <a:pt x="13221" y="1900"/>
                  </a:cubicBezTo>
                  <a:cubicBezTo>
                    <a:pt x="12586" y="1900"/>
                    <a:pt x="11875" y="1829"/>
                    <a:pt x="11875" y="1829"/>
                  </a:cubicBezTo>
                  <a:cubicBezTo>
                    <a:pt x="10694" y="792"/>
                    <a:pt x="10005" y="507"/>
                    <a:pt x="9605" y="507"/>
                  </a:cubicBezTo>
                  <a:cubicBezTo>
                    <a:pt x="9116" y="507"/>
                    <a:pt x="9058" y="933"/>
                    <a:pt x="9058" y="933"/>
                  </a:cubicBezTo>
                  <a:cubicBezTo>
                    <a:pt x="8266" y="248"/>
                    <a:pt x="7722" y="0"/>
                    <a:pt x="7348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4"/>
            <p:cNvSpPr/>
            <p:nvPr/>
          </p:nvSpPr>
          <p:spPr>
            <a:xfrm>
              <a:off x="4554925" y="1214375"/>
              <a:ext cx="770575" cy="380500"/>
            </a:xfrm>
            <a:custGeom>
              <a:rect b="b" l="l" r="r" t="t"/>
              <a:pathLst>
                <a:path extrusionOk="0" h="15220" w="30823">
                  <a:moveTo>
                    <a:pt x="11322" y="0"/>
                  </a:moveTo>
                  <a:cubicBezTo>
                    <a:pt x="10367" y="0"/>
                    <a:pt x="8514" y="913"/>
                    <a:pt x="8514" y="913"/>
                  </a:cubicBezTo>
                  <a:cubicBezTo>
                    <a:pt x="5896" y="4840"/>
                    <a:pt x="2808" y="4979"/>
                    <a:pt x="2386" y="4979"/>
                  </a:cubicBezTo>
                  <a:cubicBezTo>
                    <a:pt x="2354" y="4979"/>
                    <a:pt x="2337" y="4978"/>
                    <a:pt x="2337" y="4978"/>
                  </a:cubicBezTo>
                  <a:cubicBezTo>
                    <a:pt x="2081" y="6066"/>
                    <a:pt x="1089" y="6546"/>
                    <a:pt x="1" y="6770"/>
                  </a:cubicBezTo>
                  <a:cubicBezTo>
                    <a:pt x="161" y="6994"/>
                    <a:pt x="417" y="7250"/>
                    <a:pt x="897" y="7250"/>
                  </a:cubicBezTo>
                  <a:lnTo>
                    <a:pt x="929" y="7250"/>
                  </a:lnTo>
                  <a:lnTo>
                    <a:pt x="3873" y="7954"/>
                  </a:lnTo>
                  <a:lnTo>
                    <a:pt x="5122" y="8146"/>
                  </a:lnTo>
                  <a:lnTo>
                    <a:pt x="6210" y="8754"/>
                  </a:lnTo>
                  <a:lnTo>
                    <a:pt x="10531" y="9331"/>
                  </a:lnTo>
                  <a:lnTo>
                    <a:pt x="10211" y="9875"/>
                  </a:lnTo>
                  <a:cubicBezTo>
                    <a:pt x="10211" y="9875"/>
                    <a:pt x="10179" y="9939"/>
                    <a:pt x="10211" y="10035"/>
                  </a:cubicBezTo>
                  <a:cubicBezTo>
                    <a:pt x="10243" y="10099"/>
                    <a:pt x="10435" y="10387"/>
                    <a:pt x="11779" y="10451"/>
                  </a:cubicBezTo>
                  <a:lnTo>
                    <a:pt x="12131" y="10515"/>
                  </a:lnTo>
                  <a:lnTo>
                    <a:pt x="12515" y="14195"/>
                  </a:lnTo>
                  <a:lnTo>
                    <a:pt x="13731" y="15220"/>
                  </a:lnTo>
                  <a:cubicBezTo>
                    <a:pt x="14819" y="13107"/>
                    <a:pt x="15972" y="11091"/>
                    <a:pt x="15972" y="11091"/>
                  </a:cubicBezTo>
                  <a:cubicBezTo>
                    <a:pt x="17071" y="10646"/>
                    <a:pt x="17816" y="10505"/>
                    <a:pt x="18318" y="10505"/>
                  </a:cubicBezTo>
                  <a:cubicBezTo>
                    <a:pt x="19191" y="10505"/>
                    <a:pt x="19332" y="10931"/>
                    <a:pt x="19332" y="10931"/>
                  </a:cubicBezTo>
                  <a:cubicBezTo>
                    <a:pt x="19509" y="11045"/>
                    <a:pt x="19655" y="11094"/>
                    <a:pt x="19774" y="11094"/>
                  </a:cubicBezTo>
                  <a:cubicBezTo>
                    <a:pt x="20558" y="11094"/>
                    <a:pt x="20196" y="8947"/>
                    <a:pt x="20196" y="8946"/>
                  </a:cubicBezTo>
                  <a:lnTo>
                    <a:pt x="20196" y="8946"/>
                  </a:lnTo>
                  <a:cubicBezTo>
                    <a:pt x="20495" y="9106"/>
                    <a:pt x="20833" y="9160"/>
                    <a:pt x="21151" y="9160"/>
                  </a:cubicBezTo>
                  <a:cubicBezTo>
                    <a:pt x="21786" y="9160"/>
                    <a:pt x="22341" y="8946"/>
                    <a:pt x="22341" y="8946"/>
                  </a:cubicBezTo>
                  <a:cubicBezTo>
                    <a:pt x="22816" y="8096"/>
                    <a:pt x="23296" y="7837"/>
                    <a:pt x="23705" y="7837"/>
                  </a:cubicBezTo>
                  <a:cubicBezTo>
                    <a:pt x="24342" y="7837"/>
                    <a:pt x="24805" y="8466"/>
                    <a:pt x="24805" y="8466"/>
                  </a:cubicBezTo>
                  <a:cubicBezTo>
                    <a:pt x="25392" y="8829"/>
                    <a:pt x="25961" y="8950"/>
                    <a:pt x="26459" y="8950"/>
                  </a:cubicBezTo>
                  <a:cubicBezTo>
                    <a:pt x="27455" y="8950"/>
                    <a:pt x="28166" y="8466"/>
                    <a:pt x="28166" y="8466"/>
                  </a:cubicBezTo>
                  <a:cubicBezTo>
                    <a:pt x="28283" y="8168"/>
                    <a:pt x="28618" y="8068"/>
                    <a:pt x="29011" y="8068"/>
                  </a:cubicBezTo>
                  <a:cubicBezTo>
                    <a:pt x="29798" y="8068"/>
                    <a:pt x="30822" y="8466"/>
                    <a:pt x="30822" y="8466"/>
                  </a:cubicBezTo>
                  <a:lnTo>
                    <a:pt x="29222" y="6930"/>
                  </a:lnTo>
                  <a:lnTo>
                    <a:pt x="29222" y="4946"/>
                  </a:lnTo>
                  <a:cubicBezTo>
                    <a:pt x="27987" y="5458"/>
                    <a:pt x="27049" y="5609"/>
                    <a:pt x="26371" y="5609"/>
                  </a:cubicBezTo>
                  <a:cubicBezTo>
                    <a:pt x="25399" y="5609"/>
                    <a:pt x="24965" y="5298"/>
                    <a:pt x="24965" y="5298"/>
                  </a:cubicBezTo>
                  <a:lnTo>
                    <a:pt x="24965" y="3537"/>
                  </a:lnTo>
                  <a:lnTo>
                    <a:pt x="23013" y="4626"/>
                  </a:lnTo>
                  <a:cubicBezTo>
                    <a:pt x="22565" y="4404"/>
                    <a:pt x="22114" y="4311"/>
                    <a:pt x="21671" y="4311"/>
                  </a:cubicBezTo>
                  <a:cubicBezTo>
                    <a:pt x="19293" y="4311"/>
                    <a:pt x="17156" y="6994"/>
                    <a:pt x="17156" y="6994"/>
                  </a:cubicBezTo>
                  <a:cubicBezTo>
                    <a:pt x="16569" y="6194"/>
                    <a:pt x="16000" y="5927"/>
                    <a:pt x="15502" y="5927"/>
                  </a:cubicBezTo>
                  <a:cubicBezTo>
                    <a:pt x="14506" y="5927"/>
                    <a:pt x="13795" y="6994"/>
                    <a:pt x="13795" y="6994"/>
                  </a:cubicBezTo>
                  <a:cubicBezTo>
                    <a:pt x="13165" y="4041"/>
                    <a:pt x="11276" y="3887"/>
                    <a:pt x="10889" y="3887"/>
                  </a:cubicBezTo>
                  <a:cubicBezTo>
                    <a:pt x="10843" y="3887"/>
                    <a:pt x="10819" y="3890"/>
                    <a:pt x="10819" y="3890"/>
                  </a:cubicBezTo>
                  <a:cubicBezTo>
                    <a:pt x="9088" y="4703"/>
                    <a:pt x="8424" y="4922"/>
                    <a:pt x="8210" y="4922"/>
                  </a:cubicBezTo>
                  <a:cubicBezTo>
                    <a:pt x="7961" y="4922"/>
                    <a:pt x="8322" y="4626"/>
                    <a:pt x="8322" y="4626"/>
                  </a:cubicBezTo>
                  <a:cubicBezTo>
                    <a:pt x="8162" y="2513"/>
                    <a:pt x="11523" y="17"/>
                    <a:pt x="11523" y="17"/>
                  </a:cubicBezTo>
                  <a:cubicBezTo>
                    <a:pt x="11462" y="6"/>
                    <a:pt x="11395" y="0"/>
                    <a:pt x="11322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4"/>
            <p:cNvSpPr/>
            <p:nvPr/>
          </p:nvSpPr>
          <p:spPr>
            <a:xfrm>
              <a:off x="5610325" y="2410200"/>
              <a:ext cx="997825" cy="570525"/>
            </a:xfrm>
            <a:custGeom>
              <a:rect b="b" l="l" r="r" t="t"/>
              <a:pathLst>
                <a:path extrusionOk="0" h="22821" w="39913">
                  <a:moveTo>
                    <a:pt x="26566" y="1"/>
                  </a:moveTo>
                  <a:lnTo>
                    <a:pt x="26566" y="417"/>
                  </a:lnTo>
                  <a:lnTo>
                    <a:pt x="25990" y="1921"/>
                  </a:lnTo>
                  <a:lnTo>
                    <a:pt x="23237" y="577"/>
                  </a:lnTo>
                  <a:lnTo>
                    <a:pt x="22853" y="2497"/>
                  </a:lnTo>
                  <a:lnTo>
                    <a:pt x="22405" y="2145"/>
                  </a:lnTo>
                  <a:cubicBezTo>
                    <a:pt x="22309" y="2337"/>
                    <a:pt x="22149" y="2817"/>
                    <a:pt x="22085" y="3425"/>
                  </a:cubicBezTo>
                  <a:lnTo>
                    <a:pt x="22053" y="3617"/>
                  </a:lnTo>
                  <a:lnTo>
                    <a:pt x="21253" y="4161"/>
                  </a:lnTo>
                  <a:lnTo>
                    <a:pt x="21253" y="5186"/>
                  </a:lnTo>
                  <a:lnTo>
                    <a:pt x="20036" y="5186"/>
                  </a:lnTo>
                  <a:lnTo>
                    <a:pt x="19652" y="8098"/>
                  </a:lnTo>
                  <a:lnTo>
                    <a:pt x="17796" y="8098"/>
                  </a:lnTo>
                  <a:lnTo>
                    <a:pt x="17668" y="7874"/>
                  </a:lnTo>
                  <a:cubicBezTo>
                    <a:pt x="17444" y="7394"/>
                    <a:pt x="17252" y="7106"/>
                    <a:pt x="17156" y="6978"/>
                  </a:cubicBezTo>
                  <a:cubicBezTo>
                    <a:pt x="17124" y="7234"/>
                    <a:pt x="17028" y="7714"/>
                    <a:pt x="17092" y="8322"/>
                  </a:cubicBezTo>
                  <a:lnTo>
                    <a:pt x="17092" y="8450"/>
                  </a:lnTo>
                  <a:lnTo>
                    <a:pt x="16036" y="10403"/>
                  </a:lnTo>
                  <a:lnTo>
                    <a:pt x="15203" y="13315"/>
                  </a:lnTo>
                  <a:cubicBezTo>
                    <a:pt x="15364" y="13891"/>
                    <a:pt x="15364" y="14307"/>
                    <a:pt x="15171" y="14691"/>
                  </a:cubicBezTo>
                  <a:cubicBezTo>
                    <a:pt x="15043" y="14947"/>
                    <a:pt x="14787" y="15107"/>
                    <a:pt x="14659" y="15204"/>
                  </a:cubicBezTo>
                  <a:cubicBezTo>
                    <a:pt x="13987" y="15972"/>
                    <a:pt x="12867" y="16068"/>
                    <a:pt x="12323" y="16132"/>
                  </a:cubicBezTo>
                  <a:cubicBezTo>
                    <a:pt x="12035" y="17124"/>
                    <a:pt x="11619" y="17764"/>
                    <a:pt x="11075" y="17956"/>
                  </a:cubicBezTo>
                  <a:cubicBezTo>
                    <a:pt x="10915" y="17988"/>
                    <a:pt x="10755" y="18052"/>
                    <a:pt x="10595" y="18052"/>
                  </a:cubicBezTo>
                  <a:cubicBezTo>
                    <a:pt x="10179" y="18052"/>
                    <a:pt x="9858" y="17828"/>
                    <a:pt x="9826" y="17796"/>
                  </a:cubicBezTo>
                  <a:lnTo>
                    <a:pt x="9666" y="17668"/>
                  </a:lnTo>
                  <a:lnTo>
                    <a:pt x="9634" y="17508"/>
                  </a:lnTo>
                  <a:cubicBezTo>
                    <a:pt x="9602" y="17348"/>
                    <a:pt x="9538" y="17316"/>
                    <a:pt x="9538" y="17316"/>
                  </a:cubicBezTo>
                  <a:cubicBezTo>
                    <a:pt x="9282" y="17316"/>
                    <a:pt x="8578" y="17764"/>
                    <a:pt x="8098" y="18276"/>
                  </a:cubicBezTo>
                  <a:lnTo>
                    <a:pt x="7970" y="18436"/>
                  </a:lnTo>
                  <a:lnTo>
                    <a:pt x="7746" y="18404"/>
                  </a:lnTo>
                  <a:cubicBezTo>
                    <a:pt x="6402" y="18244"/>
                    <a:pt x="5474" y="17284"/>
                    <a:pt x="5026" y="16676"/>
                  </a:cubicBezTo>
                  <a:lnTo>
                    <a:pt x="1761" y="19908"/>
                  </a:lnTo>
                  <a:lnTo>
                    <a:pt x="1761" y="21573"/>
                  </a:lnTo>
                  <a:lnTo>
                    <a:pt x="1" y="22821"/>
                  </a:lnTo>
                  <a:cubicBezTo>
                    <a:pt x="353" y="22789"/>
                    <a:pt x="513" y="22757"/>
                    <a:pt x="545" y="22757"/>
                  </a:cubicBezTo>
                  <a:lnTo>
                    <a:pt x="6402" y="22085"/>
                  </a:lnTo>
                  <a:cubicBezTo>
                    <a:pt x="6626" y="21797"/>
                    <a:pt x="7074" y="21349"/>
                    <a:pt x="7554" y="21349"/>
                  </a:cubicBezTo>
                  <a:cubicBezTo>
                    <a:pt x="7650" y="21349"/>
                    <a:pt x="7746" y="21349"/>
                    <a:pt x="7842" y="21381"/>
                  </a:cubicBezTo>
                  <a:cubicBezTo>
                    <a:pt x="8162" y="21573"/>
                    <a:pt x="8322" y="21765"/>
                    <a:pt x="8450" y="21989"/>
                  </a:cubicBezTo>
                  <a:cubicBezTo>
                    <a:pt x="11555" y="21573"/>
                    <a:pt x="34887" y="18372"/>
                    <a:pt x="39912" y="16484"/>
                  </a:cubicBezTo>
                  <a:lnTo>
                    <a:pt x="39400" y="15428"/>
                  </a:lnTo>
                  <a:cubicBezTo>
                    <a:pt x="39257" y="15365"/>
                    <a:pt x="39119" y="15338"/>
                    <a:pt x="38987" y="15338"/>
                  </a:cubicBezTo>
                  <a:cubicBezTo>
                    <a:pt x="38034" y="15338"/>
                    <a:pt x="37416" y="16772"/>
                    <a:pt x="37416" y="16772"/>
                  </a:cubicBezTo>
                  <a:cubicBezTo>
                    <a:pt x="36520" y="16676"/>
                    <a:pt x="34439" y="13795"/>
                    <a:pt x="34439" y="13795"/>
                  </a:cubicBezTo>
                  <a:cubicBezTo>
                    <a:pt x="34374" y="13403"/>
                    <a:pt x="34437" y="13252"/>
                    <a:pt x="34574" y="13252"/>
                  </a:cubicBezTo>
                  <a:cubicBezTo>
                    <a:pt x="35040" y="13252"/>
                    <a:pt x="36359" y="15011"/>
                    <a:pt x="36359" y="15011"/>
                  </a:cubicBezTo>
                  <a:cubicBezTo>
                    <a:pt x="36829" y="15332"/>
                    <a:pt x="37142" y="15438"/>
                    <a:pt x="37350" y="15438"/>
                  </a:cubicBezTo>
                  <a:cubicBezTo>
                    <a:pt x="37768" y="15438"/>
                    <a:pt x="37768" y="15011"/>
                    <a:pt x="37768" y="15011"/>
                  </a:cubicBezTo>
                  <a:cubicBezTo>
                    <a:pt x="35596" y="12647"/>
                    <a:pt x="36353" y="12356"/>
                    <a:pt x="36857" y="12356"/>
                  </a:cubicBezTo>
                  <a:cubicBezTo>
                    <a:pt x="37022" y="12356"/>
                    <a:pt x="37160" y="12387"/>
                    <a:pt x="37160" y="12387"/>
                  </a:cubicBezTo>
                  <a:cubicBezTo>
                    <a:pt x="36488" y="11011"/>
                    <a:pt x="36712" y="9282"/>
                    <a:pt x="36712" y="9282"/>
                  </a:cubicBezTo>
                  <a:cubicBezTo>
                    <a:pt x="35591" y="9026"/>
                    <a:pt x="35111" y="8130"/>
                    <a:pt x="34951" y="7234"/>
                  </a:cubicBezTo>
                  <a:lnTo>
                    <a:pt x="30694" y="6722"/>
                  </a:lnTo>
                  <a:lnTo>
                    <a:pt x="30630" y="6722"/>
                  </a:lnTo>
                  <a:cubicBezTo>
                    <a:pt x="29670" y="6370"/>
                    <a:pt x="29158" y="5826"/>
                    <a:pt x="29030" y="5186"/>
                  </a:cubicBezTo>
                  <a:cubicBezTo>
                    <a:pt x="28934" y="4417"/>
                    <a:pt x="29606" y="3745"/>
                    <a:pt x="29894" y="3521"/>
                  </a:cubicBezTo>
                  <a:cubicBezTo>
                    <a:pt x="29958" y="2945"/>
                    <a:pt x="29894" y="2561"/>
                    <a:pt x="29606" y="2273"/>
                  </a:cubicBezTo>
                  <a:cubicBezTo>
                    <a:pt x="29158" y="1793"/>
                    <a:pt x="28358" y="1761"/>
                    <a:pt x="28038" y="1761"/>
                  </a:cubicBezTo>
                  <a:lnTo>
                    <a:pt x="27814" y="1761"/>
                  </a:lnTo>
                  <a:lnTo>
                    <a:pt x="27398" y="1793"/>
                  </a:lnTo>
                  <a:lnTo>
                    <a:pt x="27366" y="1377"/>
                  </a:lnTo>
                  <a:cubicBezTo>
                    <a:pt x="27270" y="769"/>
                    <a:pt x="27046" y="257"/>
                    <a:pt x="26758" y="65"/>
                  </a:cubicBezTo>
                  <a:cubicBezTo>
                    <a:pt x="26662" y="33"/>
                    <a:pt x="26630" y="1"/>
                    <a:pt x="26566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4"/>
            <p:cNvSpPr/>
            <p:nvPr/>
          </p:nvSpPr>
          <p:spPr>
            <a:xfrm>
              <a:off x="2092075" y="2245375"/>
              <a:ext cx="969800" cy="765775"/>
            </a:xfrm>
            <a:custGeom>
              <a:rect b="b" l="l" r="r" t="t"/>
              <a:pathLst>
                <a:path extrusionOk="0" h="30631" w="38792">
                  <a:moveTo>
                    <a:pt x="3553" y="0"/>
                  </a:moveTo>
                  <a:lnTo>
                    <a:pt x="0" y="26565"/>
                  </a:lnTo>
                  <a:cubicBezTo>
                    <a:pt x="3489" y="27077"/>
                    <a:pt x="27301" y="30630"/>
                    <a:pt x="36103" y="30630"/>
                  </a:cubicBezTo>
                  <a:lnTo>
                    <a:pt x="37031" y="30630"/>
                  </a:lnTo>
                  <a:cubicBezTo>
                    <a:pt x="37223" y="28806"/>
                    <a:pt x="38215" y="19108"/>
                    <a:pt x="37831" y="16836"/>
                  </a:cubicBezTo>
                  <a:cubicBezTo>
                    <a:pt x="37703" y="15715"/>
                    <a:pt x="38023" y="12579"/>
                    <a:pt x="38311" y="9634"/>
                  </a:cubicBezTo>
                  <a:cubicBezTo>
                    <a:pt x="38535" y="7202"/>
                    <a:pt x="38791" y="4673"/>
                    <a:pt x="38791" y="3681"/>
                  </a:cubicBezTo>
                  <a:lnTo>
                    <a:pt x="29158" y="2881"/>
                  </a:lnTo>
                  <a:lnTo>
                    <a:pt x="28869" y="2881"/>
                  </a:lnTo>
                  <a:cubicBezTo>
                    <a:pt x="26469" y="2881"/>
                    <a:pt x="13955" y="1313"/>
                    <a:pt x="3553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4"/>
            <p:cNvSpPr/>
            <p:nvPr/>
          </p:nvSpPr>
          <p:spPr>
            <a:xfrm>
              <a:off x="1556750" y="749900"/>
              <a:ext cx="1377100" cy="856175"/>
            </a:xfrm>
            <a:custGeom>
              <a:rect b="b" l="l" r="r" t="t"/>
              <a:pathLst>
                <a:path extrusionOk="0" h="34247" w="55084">
                  <a:moveTo>
                    <a:pt x="1313" y="0"/>
                  </a:moveTo>
                  <a:cubicBezTo>
                    <a:pt x="897" y="1441"/>
                    <a:pt x="321" y="4801"/>
                    <a:pt x="1" y="5921"/>
                  </a:cubicBezTo>
                  <a:cubicBezTo>
                    <a:pt x="513" y="6370"/>
                    <a:pt x="1313" y="7426"/>
                    <a:pt x="577" y="9922"/>
                  </a:cubicBezTo>
                  <a:cubicBezTo>
                    <a:pt x="801" y="10466"/>
                    <a:pt x="1217" y="11170"/>
                    <a:pt x="1697" y="11330"/>
                  </a:cubicBezTo>
                  <a:lnTo>
                    <a:pt x="1953" y="11362"/>
                  </a:lnTo>
                  <a:lnTo>
                    <a:pt x="2017" y="11554"/>
                  </a:lnTo>
                  <a:cubicBezTo>
                    <a:pt x="2305" y="12483"/>
                    <a:pt x="3266" y="15043"/>
                    <a:pt x="4098" y="15587"/>
                  </a:cubicBezTo>
                  <a:cubicBezTo>
                    <a:pt x="4514" y="15747"/>
                    <a:pt x="5730" y="16291"/>
                    <a:pt x="5922" y="17188"/>
                  </a:cubicBezTo>
                  <a:cubicBezTo>
                    <a:pt x="5986" y="17732"/>
                    <a:pt x="5698" y="18244"/>
                    <a:pt x="5058" y="18692"/>
                  </a:cubicBezTo>
                  <a:cubicBezTo>
                    <a:pt x="4418" y="20068"/>
                    <a:pt x="3458" y="22693"/>
                    <a:pt x="3906" y="23845"/>
                  </a:cubicBezTo>
                  <a:cubicBezTo>
                    <a:pt x="3938" y="23973"/>
                    <a:pt x="4034" y="24069"/>
                    <a:pt x="4098" y="24165"/>
                  </a:cubicBezTo>
                  <a:cubicBezTo>
                    <a:pt x="4642" y="23653"/>
                    <a:pt x="5442" y="22949"/>
                    <a:pt x="6114" y="22949"/>
                  </a:cubicBezTo>
                  <a:cubicBezTo>
                    <a:pt x="6274" y="22949"/>
                    <a:pt x="6370" y="23013"/>
                    <a:pt x="6498" y="23045"/>
                  </a:cubicBezTo>
                  <a:cubicBezTo>
                    <a:pt x="7074" y="23333"/>
                    <a:pt x="7138" y="24165"/>
                    <a:pt x="6818" y="25669"/>
                  </a:cubicBezTo>
                  <a:cubicBezTo>
                    <a:pt x="7074" y="27013"/>
                    <a:pt x="7746" y="29126"/>
                    <a:pt x="8483" y="29638"/>
                  </a:cubicBezTo>
                  <a:lnTo>
                    <a:pt x="8547" y="29638"/>
                  </a:lnTo>
                  <a:cubicBezTo>
                    <a:pt x="8707" y="29638"/>
                    <a:pt x="8867" y="29670"/>
                    <a:pt x="9027" y="29766"/>
                  </a:cubicBezTo>
                  <a:cubicBezTo>
                    <a:pt x="9571" y="30118"/>
                    <a:pt x="9827" y="31078"/>
                    <a:pt x="9731" y="32774"/>
                  </a:cubicBezTo>
                  <a:cubicBezTo>
                    <a:pt x="9859" y="32646"/>
                    <a:pt x="10019" y="32486"/>
                    <a:pt x="10179" y="32294"/>
                  </a:cubicBezTo>
                  <a:lnTo>
                    <a:pt x="10339" y="32070"/>
                  </a:lnTo>
                  <a:lnTo>
                    <a:pt x="10627" y="32166"/>
                  </a:lnTo>
                  <a:cubicBezTo>
                    <a:pt x="10627" y="32166"/>
                    <a:pt x="11427" y="32358"/>
                    <a:pt x="12355" y="32358"/>
                  </a:cubicBezTo>
                  <a:cubicBezTo>
                    <a:pt x="12675" y="32358"/>
                    <a:pt x="12995" y="32326"/>
                    <a:pt x="13315" y="32294"/>
                  </a:cubicBezTo>
                  <a:lnTo>
                    <a:pt x="13476" y="32294"/>
                  </a:lnTo>
                  <a:cubicBezTo>
                    <a:pt x="13764" y="32294"/>
                    <a:pt x="14660" y="32326"/>
                    <a:pt x="15460" y="32838"/>
                  </a:cubicBezTo>
                  <a:cubicBezTo>
                    <a:pt x="15844" y="32326"/>
                    <a:pt x="16484" y="31654"/>
                    <a:pt x="17220" y="31654"/>
                  </a:cubicBezTo>
                  <a:lnTo>
                    <a:pt x="17380" y="31654"/>
                  </a:lnTo>
                  <a:cubicBezTo>
                    <a:pt x="17828" y="31718"/>
                    <a:pt x="18180" y="31974"/>
                    <a:pt x="18468" y="32486"/>
                  </a:cubicBezTo>
                  <a:lnTo>
                    <a:pt x="18789" y="30118"/>
                  </a:lnTo>
                  <a:lnTo>
                    <a:pt x="52555" y="34247"/>
                  </a:lnTo>
                  <a:cubicBezTo>
                    <a:pt x="52747" y="33094"/>
                    <a:pt x="53227" y="30150"/>
                    <a:pt x="53387" y="28518"/>
                  </a:cubicBezTo>
                  <a:lnTo>
                    <a:pt x="53387" y="28486"/>
                  </a:lnTo>
                  <a:cubicBezTo>
                    <a:pt x="53483" y="27173"/>
                    <a:pt x="53803" y="22757"/>
                    <a:pt x="53835" y="21412"/>
                  </a:cubicBezTo>
                  <a:lnTo>
                    <a:pt x="53835" y="21092"/>
                  </a:lnTo>
                  <a:cubicBezTo>
                    <a:pt x="53835" y="20804"/>
                    <a:pt x="53963" y="19684"/>
                    <a:pt x="54155" y="17956"/>
                  </a:cubicBezTo>
                  <a:cubicBezTo>
                    <a:pt x="54475" y="15011"/>
                    <a:pt x="55083" y="9794"/>
                    <a:pt x="55083" y="8066"/>
                  </a:cubicBezTo>
                  <a:cubicBezTo>
                    <a:pt x="41289" y="6754"/>
                    <a:pt x="29447" y="5441"/>
                    <a:pt x="29447" y="5441"/>
                  </a:cubicBezTo>
                  <a:cubicBezTo>
                    <a:pt x="19941" y="3969"/>
                    <a:pt x="10115" y="1953"/>
                    <a:pt x="1313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4"/>
            <p:cNvSpPr/>
            <p:nvPr/>
          </p:nvSpPr>
          <p:spPr>
            <a:xfrm>
              <a:off x="334125" y="974750"/>
              <a:ext cx="1067425" cy="890575"/>
            </a:xfrm>
            <a:custGeom>
              <a:rect b="b" l="l" r="r" t="t"/>
              <a:pathLst>
                <a:path extrusionOk="0" h="35623" w="42697">
                  <a:moveTo>
                    <a:pt x="10499" y="0"/>
                  </a:moveTo>
                  <a:cubicBezTo>
                    <a:pt x="10243" y="0"/>
                    <a:pt x="10019" y="32"/>
                    <a:pt x="9795" y="32"/>
                  </a:cubicBezTo>
                  <a:lnTo>
                    <a:pt x="9314" y="2689"/>
                  </a:lnTo>
                  <a:cubicBezTo>
                    <a:pt x="9603" y="8898"/>
                    <a:pt x="609" y="21476"/>
                    <a:pt x="609" y="21476"/>
                  </a:cubicBezTo>
                  <a:lnTo>
                    <a:pt x="1" y="25861"/>
                  </a:lnTo>
                  <a:lnTo>
                    <a:pt x="129" y="26981"/>
                  </a:lnTo>
                  <a:cubicBezTo>
                    <a:pt x="3201" y="28357"/>
                    <a:pt x="21925" y="32806"/>
                    <a:pt x="34567" y="35623"/>
                  </a:cubicBezTo>
                  <a:lnTo>
                    <a:pt x="38248" y="21956"/>
                  </a:lnTo>
                  <a:cubicBezTo>
                    <a:pt x="37288" y="21636"/>
                    <a:pt x="36840" y="21316"/>
                    <a:pt x="36840" y="20900"/>
                  </a:cubicBezTo>
                  <a:cubicBezTo>
                    <a:pt x="36840" y="20676"/>
                    <a:pt x="36968" y="20484"/>
                    <a:pt x="37160" y="20324"/>
                  </a:cubicBezTo>
                  <a:cubicBezTo>
                    <a:pt x="36776" y="18755"/>
                    <a:pt x="39080" y="17315"/>
                    <a:pt x="39208" y="17251"/>
                  </a:cubicBezTo>
                  <a:lnTo>
                    <a:pt x="39304" y="17219"/>
                  </a:lnTo>
                  <a:lnTo>
                    <a:pt x="39400" y="17219"/>
                  </a:lnTo>
                  <a:cubicBezTo>
                    <a:pt x="39624" y="17219"/>
                    <a:pt x="39656" y="17123"/>
                    <a:pt x="39688" y="17091"/>
                  </a:cubicBezTo>
                  <a:cubicBezTo>
                    <a:pt x="39848" y="16899"/>
                    <a:pt x="39848" y="16451"/>
                    <a:pt x="39816" y="16259"/>
                  </a:cubicBezTo>
                  <a:lnTo>
                    <a:pt x="39784" y="16035"/>
                  </a:lnTo>
                  <a:lnTo>
                    <a:pt x="39944" y="15875"/>
                  </a:lnTo>
                  <a:cubicBezTo>
                    <a:pt x="40168" y="15651"/>
                    <a:pt x="41289" y="14179"/>
                    <a:pt x="42025" y="13218"/>
                  </a:cubicBezTo>
                  <a:lnTo>
                    <a:pt x="42089" y="13122"/>
                  </a:lnTo>
                  <a:cubicBezTo>
                    <a:pt x="42697" y="12674"/>
                    <a:pt x="42441" y="12034"/>
                    <a:pt x="42345" y="11778"/>
                  </a:cubicBezTo>
                  <a:cubicBezTo>
                    <a:pt x="41641" y="11362"/>
                    <a:pt x="41289" y="10530"/>
                    <a:pt x="41096" y="9794"/>
                  </a:cubicBezTo>
                  <a:lnTo>
                    <a:pt x="34567" y="8514"/>
                  </a:lnTo>
                  <a:lnTo>
                    <a:pt x="34503" y="8322"/>
                  </a:lnTo>
                  <a:cubicBezTo>
                    <a:pt x="34407" y="8130"/>
                    <a:pt x="33447" y="7841"/>
                    <a:pt x="31687" y="7841"/>
                  </a:cubicBezTo>
                  <a:lnTo>
                    <a:pt x="30855" y="7841"/>
                  </a:lnTo>
                  <a:lnTo>
                    <a:pt x="30727" y="7777"/>
                  </a:lnTo>
                  <a:cubicBezTo>
                    <a:pt x="30695" y="7713"/>
                    <a:pt x="30406" y="7553"/>
                    <a:pt x="28486" y="7553"/>
                  </a:cubicBezTo>
                  <a:cubicBezTo>
                    <a:pt x="27974" y="7553"/>
                    <a:pt x="27398" y="7553"/>
                    <a:pt x="26886" y="7617"/>
                  </a:cubicBezTo>
                  <a:cubicBezTo>
                    <a:pt x="26374" y="7777"/>
                    <a:pt x="25894" y="7841"/>
                    <a:pt x="25446" y="7841"/>
                  </a:cubicBezTo>
                  <a:cubicBezTo>
                    <a:pt x="24805" y="7841"/>
                    <a:pt x="24453" y="7649"/>
                    <a:pt x="24293" y="7553"/>
                  </a:cubicBezTo>
                  <a:cubicBezTo>
                    <a:pt x="24037" y="7489"/>
                    <a:pt x="23717" y="7393"/>
                    <a:pt x="23365" y="7393"/>
                  </a:cubicBezTo>
                  <a:cubicBezTo>
                    <a:pt x="22661" y="7393"/>
                    <a:pt x="21925" y="7617"/>
                    <a:pt x="21893" y="7617"/>
                  </a:cubicBezTo>
                  <a:lnTo>
                    <a:pt x="21637" y="7681"/>
                  </a:lnTo>
                  <a:lnTo>
                    <a:pt x="21477" y="7489"/>
                  </a:lnTo>
                  <a:cubicBezTo>
                    <a:pt x="20965" y="6881"/>
                    <a:pt x="19492" y="6497"/>
                    <a:pt x="18980" y="6369"/>
                  </a:cubicBezTo>
                  <a:lnTo>
                    <a:pt x="18852" y="6337"/>
                  </a:lnTo>
                  <a:cubicBezTo>
                    <a:pt x="18500" y="6081"/>
                    <a:pt x="18276" y="6049"/>
                    <a:pt x="18116" y="6049"/>
                  </a:cubicBezTo>
                  <a:cubicBezTo>
                    <a:pt x="18084" y="6049"/>
                    <a:pt x="18052" y="6049"/>
                    <a:pt x="18020" y="6081"/>
                  </a:cubicBezTo>
                  <a:cubicBezTo>
                    <a:pt x="17860" y="6177"/>
                    <a:pt x="17764" y="6369"/>
                    <a:pt x="17764" y="6369"/>
                  </a:cubicBezTo>
                  <a:lnTo>
                    <a:pt x="17700" y="6689"/>
                  </a:lnTo>
                  <a:lnTo>
                    <a:pt x="16836" y="6689"/>
                  </a:lnTo>
                  <a:cubicBezTo>
                    <a:pt x="13891" y="6689"/>
                    <a:pt x="13059" y="4833"/>
                    <a:pt x="12995" y="4769"/>
                  </a:cubicBezTo>
                  <a:lnTo>
                    <a:pt x="12931" y="4577"/>
                  </a:lnTo>
                  <a:lnTo>
                    <a:pt x="12995" y="4417"/>
                  </a:lnTo>
                  <a:cubicBezTo>
                    <a:pt x="13475" y="3521"/>
                    <a:pt x="13603" y="2817"/>
                    <a:pt x="13411" y="2208"/>
                  </a:cubicBezTo>
                  <a:cubicBezTo>
                    <a:pt x="13219" y="1632"/>
                    <a:pt x="12771" y="1376"/>
                    <a:pt x="12643" y="1280"/>
                  </a:cubicBezTo>
                  <a:cubicBezTo>
                    <a:pt x="11971" y="1152"/>
                    <a:pt x="11491" y="896"/>
                    <a:pt x="11235" y="480"/>
                  </a:cubicBezTo>
                  <a:cubicBezTo>
                    <a:pt x="11171" y="320"/>
                    <a:pt x="11075" y="160"/>
                    <a:pt x="11075" y="32"/>
                  </a:cubicBezTo>
                  <a:cubicBezTo>
                    <a:pt x="10915" y="0"/>
                    <a:pt x="10723" y="0"/>
                    <a:pt x="10499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4"/>
            <p:cNvSpPr/>
            <p:nvPr/>
          </p:nvSpPr>
          <p:spPr>
            <a:xfrm>
              <a:off x="232500" y="1670875"/>
              <a:ext cx="1066650" cy="1867575"/>
            </a:xfrm>
            <a:custGeom>
              <a:rect b="b" l="l" r="r" t="t"/>
              <a:pathLst>
                <a:path extrusionOk="0" h="74703" w="42666">
                  <a:moveTo>
                    <a:pt x="4226" y="0"/>
                  </a:moveTo>
                  <a:lnTo>
                    <a:pt x="4354" y="1088"/>
                  </a:lnTo>
                  <a:cubicBezTo>
                    <a:pt x="4706" y="4993"/>
                    <a:pt x="1473" y="8482"/>
                    <a:pt x="1473" y="8482"/>
                  </a:cubicBezTo>
                  <a:cubicBezTo>
                    <a:pt x="1" y="8770"/>
                    <a:pt x="257" y="10850"/>
                    <a:pt x="257" y="10850"/>
                  </a:cubicBezTo>
                  <a:cubicBezTo>
                    <a:pt x="2715" y="16985"/>
                    <a:pt x="1932" y="17891"/>
                    <a:pt x="1254" y="17891"/>
                  </a:cubicBezTo>
                  <a:cubicBezTo>
                    <a:pt x="970" y="17891"/>
                    <a:pt x="705" y="17731"/>
                    <a:pt x="705" y="17731"/>
                  </a:cubicBezTo>
                  <a:lnTo>
                    <a:pt x="705" y="20836"/>
                  </a:lnTo>
                  <a:lnTo>
                    <a:pt x="3138" y="25893"/>
                  </a:lnTo>
                  <a:cubicBezTo>
                    <a:pt x="3138" y="25893"/>
                    <a:pt x="2721" y="27813"/>
                    <a:pt x="3138" y="27813"/>
                  </a:cubicBezTo>
                  <a:cubicBezTo>
                    <a:pt x="3586" y="27813"/>
                    <a:pt x="4546" y="29446"/>
                    <a:pt x="4546" y="29446"/>
                  </a:cubicBezTo>
                  <a:lnTo>
                    <a:pt x="4898" y="28421"/>
                  </a:lnTo>
                  <a:cubicBezTo>
                    <a:pt x="5441" y="28099"/>
                    <a:pt x="5805" y="27974"/>
                    <a:pt x="6045" y="27974"/>
                  </a:cubicBezTo>
                  <a:cubicBezTo>
                    <a:pt x="6851" y="27974"/>
                    <a:pt x="6242" y="29382"/>
                    <a:pt x="6242" y="29382"/>
                  </a:cubicBezTo>
                  <a:lnTo>
                    <a:pt x="5442" y="29222"/>
                  </a:lnTo>
                  <a:lnTo>
                    <a:pt x="6114" y="30342"/>
                  </a:lnTo>
                  <a:cubicBezTo>
                    <a:pt x="6587" y="32146"/>
                    <a:pt x="6418" y="32632"/>
                    <a:pt x="6099" y="32632"/>
                  </a:cubicBezTo>
                  <a:cubicBezTo>
                    <a:pt x="5728" y="32632"/>
                    <a:pt x="5154" y="31974"/>
                    <a:pt x="5154" y="31974"/>
                  </a:cubicBezTo>
                  <a:cubicBezTo>
                    <a:pt x="5175" y="30558"/>
                    <a:pt x="5070" y="30080"/>
                    <a:pt x="4920" y="30080"/>
                  </a:cubicBezTo>
                  <a:cubicBezTo>
                    <a:pt x="4608" y="30080"/>
                    <a:pt x="4098" y="32134"/>
                    <a:pt x="4098" y="32134"/>
                  </a:cubicBezTo>
                  <a:cubicBezTo>
                    <a:pt x="3490" y="33542"/>
                    <a:pt x="5058" y="36327"/>
                    <a:pt x="5058" y="36327"/>
                  </a:cubicBezTo>
                  <a:cubicBezTo>
                    <a:pt x="8098" y="36423"/>
                    <a:pt x="6018" y="39143"/>
                    <a:pt x="6018" y="39143"/>
                  </a:cubicBezTo>
                  <a:cubicBezTo>
                    <a:pt x="4546" y="39496"/>
                    <a:pt x="5218" y="41128"/>
                    <a:pt x="5218" y="41128"/>
                  </a:cubicBezTo>
                  <a:cubicBezTo>
                    <a:pt x="5666" y="41128"/>
                    <a:pt x="6786" y="43336"/>
                    <a:pt x="6786" y="43336"/>
                  </a:cubicBezTo>
                  <a:cubicBezTo>
                    <a:pt x="6114" y="43624"/>
                    <a:pt x="7394" y="46025"/>
                    <a:pt x="7394" y="46025"/>
                  </a:cubicBezTo>
                  <a:cubicBezTo>
                    <a:pt x="7234" y="46537"/>
                    <a:pt x="9827" y="50890"/>
                    <a:pt x="9827" y="50890"/>
                  </a:cubicBezTo>
                  <a:lnTo>
                    <a:pt x="8803" y="54282"/>
                  </a:lnTo>
                  <a:lnTo>
                    <a:pt x="9219" y="55402"/>
                  </a:lnTo>
                  <a:cubicBezTo>
                    <a:pt x="14276" y="56011"/>
                    <a:pt x="15588" y="58283"/>
                    <a:pt x="15588" y="58283"/>
                  </a:cubicBezTo>
                  <a:cubicBezTo>
                    <a:pt x="15940" y="60139"/>
                    <a:pt x="17220" y="60459"/>
                    <a:pt x="17220" y="60459"/>
                  </a:cubicBezTo>
                  <a:cubicBezTo>
                    <a:pt x="17382" y="60441"/>
                    <a:pt x="17534" y="60432"/>
                    <a:pt x="17677" y="60432"/>
                  </a:cubicBezTo>
                  <a:cubicBezTo>
                    <a:pt x="20228" y="60432"/>
                    <a:pt x="19941" y="63244"/>
                    <a:pt x="19941" y="63244"/>
                  </a:cubicBezTo>
                  <a:cubicBezTo>
                    <a:pt x="24454" y="64044"/>
                    <a:pt x="24742" y="69165"/>
                    <a:pt x="24742" y="69165"/>
                  </a:cubicBezTo>
                  <a:lnTo>
                    <a:pt x="24742" y="73166"/>
                  </a:lnTo>
                  <a:lnTo>
                    <a:pt x="37480" y="74702"/>
                  </a:lnTo>
                  <a:cubicBezTo>
                    <a:pt x="39080" y="73486"/>
                    <a:pt x="39560" y="72942"/>
                    <a:pt x="39688" y="72686"/>
                  </a:cubicBezTo>
                  <a:lnTo>
                    <a:pt x="39592" y="72686"/>
                  </a:lnTo>
                  <a:cubicBezTo>
                    <a:pt x="39400" y="72686"/>
                    <a:pt x="39208" y="72750"/>
                    <a:pt x="38984" y="72782"/>
                  </a:cubicBezTo>
                  <a:lnTo>
                    <a:pt x="38472" y="72910"/>
                  </a:lnTo>
                  <a:lnTo>
                    <a:pt x="38472" y="69549"/>
                  </a:lnTo>
                  <a:lnTo>
                    <a:pt x="38664" y="69421"/>
                  </a:lnTo>
                  <a:cubicBezTo>
                    <a:pt x="40041" y="68621"/>
                    <a:pt x="39720" y="66733"/>
                    <a:pt x="39720" y="66701"/>
                  </a:cubicBezTo>
                  <a:lnTo>
                    <a:pt x="39720" y="66573"/>
                  </a:lnTo>
                  <a:lnTo>
                    <a:pt x="39752" y="66509"/>
                  </a:lnTo>
                  <a:cubicBezTo>
                    <a:pt x="40233" y="64940"/>
                    <a:pt x="41705" y="64236"/>
                    <a:pt x="42057" y="64108"/>
                  </a:cubicBezTo>
                  <a:cubicBezTo>
                    <a:pt x="42345" y="63884"/>
                    <a:pt x="42665" y="63564"/>
                    <a:pt x="42665" y="63244"/>
                  </a:cubicBezTo>
                  <a:cubicBezTo>
                    <a:pt x="42633" y="62924"/>
                    <a:pt x="42281" y="62636"/>
                    <a:pt x="42057" y="62540"/>
                  </a:cubicBezTo>
                  <a:cubicBezTo>
                    <a:pt x="41321" y="62060"/>
                    <a:pt x="40905" y="59499"/>
                    <a:pt x="40745" y="58283"/>
                  </a:cubicBezTo>
                  <a:lnTo>
                    <a:pt x="18757" y="25445"/>
                  </a:lnTo>
                  <a:lnTo>
                    <a:pt x="23845" y="5217"/>
                  </a:lnTo>
                  <a:cubicBezTo>
                    <a:pt x="15908" y="3329"/>
                    <a:pt x="7266" y="1152"/>
                    <a:pt x="4226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4"/>
            <p:cNvSpPr/>
            <p:nvPr/>
          </p:nvSpPr>
          <p:spPr>
            <a:xfrm>
              <a:off x="1182300" y="2815075"/>
              <a:ext cx="884175" cy="1094625"/>
            </a:xfrm>
            <a:custGeom>
              <a:rect b="b" l="l" r="r" t="t"/>
              <a:pathLst>
                <a:path extrusionOk="0" h="43785" w="35367">
                  <a:moveTo>
                    <a:pt x="8930" y="1"/>
                  </a:moveTo>
                  <a:lnTo>
                    <a:pt x="7970" y="4450"/>
                  </a:lnTo>
                  <a:cubicBezTo>
                    <a:pt x="8546" y="5954"/>
                    <a:pt x="8610" y="6818"/>
                    <a:pt x="8066" y="7170"/>
                  </a:cubicBezTo>
                  <a:cubicBezTo>
                    <a:pt x="7970" y="7234"/>
                    <a:pt x="7810" y="7298"/>
                    <a:pt x="7586" y="7298"/>
                  </a:cubicBezTo>
                  <a:cubicBezTo>
                    <a:pt x="6913" y="7298"/>
                    <a:pt x="5953" y="6658"/>
                    <a:pt x="5185" y="6018"/>
                  </a:cubicBezTo>
                  <a:cubicBezTo>
                    <a:pt x="4289" y="10435"/>
                    <a:pt x="3873" y="11971"/>
                    <a:pt x="3649" y="12483"/>
                  </a:cubicBezTo>
                  <a:cubicBezTo>
                    <a:pt x="3873" y="14403"/>
                    <a:pt x="4321" y="15972"/>
                    <a:pt x="4513" y="16132"/>
                  </a:cubicBezTo>
                  <a:cubicBezTo>
                    <a:pt x="4513" y="16132"/>
                    <a:pt x="5473" y="16644"/>
                    <a:pt x="5505" y="17540"/>
                  </a:cubicBezTo>
                  <a:cubicBezTo>
                    <a:pt x="5569" y="18084"/>
                    <a:pt x="5249" y="18660"/>
                    <a:pt x="4545" y="19140"/>
                  </a:cubicBezTo>
                  <a:lnTo>
                    <a:pt x="4481" y="19172"/>
                  </a:lnTo>
                  <a:cubicBezTo>
                    <a:pt x="4449" y="19172"/>
                    <a:pt x="3041" y="19684"/>
                    <a:pt x="2593" y="20965"/>
                  </a:cubicBezTo>
                  <a:cubicBezTo>
                    <a:pt x="2625" y="21445"/>
                    <a:pt x="2753" y="23301"/>
                    <a:pt x="1344" y="24293"/>
                  </a:cubicBezTo>
                  <a:lnTo>
                    <a:pt x="1344" y="26118"/>
                  </a:lnTo>
                  <a:lnTo>
                    <a:pt x="1632" y="26118"/>
                  </a:lnTo>
                  <a:cubicBezTo>
                    <a:pt x="2241" y="26118"/>
                    <a:pt x="2465" y="26374"/>
                    <a:pt x="2561" y="26566"/>
                  </a:cubicBezTo>
                  <a:cubicBezTo>
                    <a:pt x="2785" y="27046"/>
                    <a:pt x="2529" y="27654"/>
                    <a:pt x="672" y="29126"/>
                  </a:cubicBezTo>
                  <a:lnTo>
                    <a:pt x="0" y="30342"/>
                  </a:lnTo>
                  <a:lnTo>
                    <a:pt x="19684" y="42185"/>
                  </a:lnTo>
                  <a:lnTo>
                    <a:pt x="30150" y="43785"/>
                  </a:lnTo>
                  <a:lnTo>
                    <a:pt x="35367" y="4514"/>
                  </a:lnTo>
                  <a:cubicBezTo>
                    <a:pt x="31878" y="4193"/>
                    <a:pt x="13379" y="801"/>
                    <a:pt x="9858" y="161"/>
                  </a:cubicBezTo>
                  <a:lnTo>
                    <a:pt x="9154" y="33"/>
                  </a:lnTo>
                  <a:lnTo>
                    <a:pt x="9090" y="33"/>
                  </a:lnTo>
                  <a:lnTo>
                    <a:pt x="8930" y="1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4"/>
            <p:cNvSpPr/>
            <p:nvPr/>
          </p:nvSpPr>
          <p:spPr>
            <a:xfrm>
              <a:off x="1409525" y="1971725"/>
              <a:ext cx="748175" cy="934600"/>
            </a:xfrm>
            <a:custGeom>
              <a:rect b="b" l="l" r="r" t="t"/>
              <a:pathLst>
                <a:path extrusionOk="0" h="37384" w="29927">
                  <a:moveTo>
                    <a:pt x="7042" y="0"/>
                  </a:moveTo>
                  <a:lnTo>
                    <a:pt x="1" y="32903"/>
                  </a:lnTo>
                  <a:lnTo>
                    <a:pt x="673" y="33031"/>
                  </a:lnTo>
                  <a:cubicBezTo>
                    <a:pt x="9955" y="34727"/>
                    <a:pt x="23877" y="37223"/>
                    <a:pt x="26406" y="37383"/>
                  </a:cubicBezTo>
                  <a:lnTo>
                    <a:pt x="29927" y="10786"/>
                  </a:lnTo>
                  <a:cubicBezTo>
                    <a:pt x="26214" y="10338"/>
                    <a:pt x="22789" y="9858"/>
                    <a:pt x="20293" y="9538"/>
                  </a:cubicBezTo>
                  <a:lnTo>
                    <a:pt x="19845" y="9506"/>
                  </a:lnTo>
                  <a:lnTo>
                    <a:pt x="21093" y="2497"/>
                  </a:lnTo>
                  <a:cubicBezTo>
                    <a:pt x="18756" y="2369"/>
                    <a:pt x="12931" y="1249"/>
                    <a:pt x="7042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4"/>
            <p:cNvSpPr/>
            <p:nvPr/>
          </p:nvSpPr>
          <p:spPr>
            <a:xfrm>
              <a:off x="3737975" y="928275"/>
              <a:ext cx="875400" cy="979450"/>
            </a:xfrm>
            <a:custGeom>
              <a:rect b="b" l="l" r="r" t="t"/>
              <a:pathLst>
                <a:path extrusionOk="0" h="39178" w="35016">
                  <a:moveTo>
                    <a:pt x="9650" y="1"/>
                  </a:moveTo>
                  <a:cubicBezTo>
                    <a:pt x="9619" y="1"/>
                    <a:pt x="9602" y="3"/>
                    <a:pt x="9602" y="3"/>
                  </a:cubicBezTo>
                  <a:lnTo>
                    <a:pt x="9602" y="3235"/>
                  </a:lnTo>
                  <a:cubicBezTo>
                    <a:pt x="8674" y="3467"/>
                    <a:pt x="6896" y="3574"/>
                    <a:pt x="4508" y="3574"/>
                  </a:cubicBezTo>
                  <a:cubicBezTo>
                    <a:pt x="3275" y="3574"/>
                    <a:pt x="1879" y="3546"/>
                    <a:pt x="353" y="3491"/>
                  </a:cubicBezTo>
                  <a:cubicBezTo>
                    <a:pt x="353" y="3875"/>
                    <a:pt x="321" y="4451"/>
                    <a:pt x="32" y="5060"/>
                  </a:cubicBezTo>
                  <a:cubicBezTo>
                    <a:pt x="0" y="7268"/>
                    <a:pt x="192" y="9380"/>
                    <a:pt x="513" y="9636"/>
                  </a:cubicBezTo>
                  <a:cubicBezTo>
                    <a:pt x="705" y="9700"/>
                    <a:pt x="1441" y="10341"/>
                    <a:pt x="1249" y="13893"/>
                  </a:cubicBezTo>
                  <a:cubicBezTo>
                    <a:pt x="1249" y="15077"/>
                    <a:pt x="1409" y="17318"/>
                    <a:pt x="1921" y="18374"/>
                  </a:cubicBezTo>
                  <a:cubicBezTo>
                    <a:pt x="2145" y="18918"/>
                    <a:pt x="2273" y="19142"/>
                    <a:pt x="2273" y="19334"/>
                  </a:cubicBezTo>
                  <a:cubicBezTo>
                    <a:pt x="2625" y="20070"/>
                    <a:pt x="3073" y="21511"/>
                    <a:pt x="2273" y="23015"/>
                  </a:cubicBezTo>
                  <a:lnTo>
                    <a:pt x="2273" y="24263"/>
                  </a:lnTo>
                  <a:lnTo>
                    <a:pt x="1953" y="24359"/>
                  </a:lnTo>
                  <a:cubicBezTo>
                    <a:pt x="1345" y="24455"/>
                    <a:pt x="1121" y="24679"/>
                    <a:pt x="1089" y="24775"/>
                  </a:cubicBezTo>
                  <a:cubicBezTo>
                    <a:pt x="1025" y="25159"/>
                    <a:pt x="1825" y="25959"/>
                    <a:pt x="2817" y="26536"/>
                  </a:cubicBezTo>
                  <a:lnTo>
                    <a:pt x="3041" y="26664"/>
                  </a:lnTo>
                  <a:lnTo>
                    <a:pt x="3041" y="39114"/>
                  </a:lnTo>
                  <a:lnTo>
                    <a:pt x="9922" y="39178"/>
                  </a:lnTo>
                  <a:lnTo>
                    <a:pt x="21701" y="38570"/>
                  </a:lnTo>
                  <a:lnTo>
                    <a:pt x="28166" y="38570"/>
                  </a:lnTo>
                  <a:lnTo>
                    <a:pt x="27878" y="36489"/>
                  </a:lnTo>
                  <a:lnTo>
                    <a:pt x="24869" y="34505"/>
                  </a:lnTo>
                  <a:lnTo>
                    <a:pt x="24837" y="34345"/>
                  </a:lnTo>
                  <a:cubicBezTo>
                    <a:pt x="24677" y="33545"/>
                    <a:pt x="23493" y="33129"/>
                    <a:pt x="23429" y="33129"/>
                  </a:cubicBezTo>
                  <a:lnTo>
                    <a:pt x="23237" y="33097"/>
                  </a:lnTo>
                  <a:lnTo>
                    <a:pt x="23141" y="32905"/>
                  </a:lnTo>
                  <a:cubicBezTo>
                    <a:pt x="22885" y="32233"/>
                    <a:pt x="21445" y="31497"/>
                    <a:pt x="20612" y="31272"/>
                  </a:cubicBezTo>
                  <a:lnTo>
                    <a:pt x="20452" y="31240"/>
                  </a:lnTo>
                  <a:lnTo>
                    <a:pt x="20356" y="31080"/>
                  </a:lnTo>
                  <a:cubicBezTo>
                    <a:pt x="19748" y="29896"/>
                    <a:pt x="20324" y="27336"/>
                    <a:pt x="20388" y="27080"/>
                  </a:cubicBezTo>
                  <a:lnTo>
                    <a:pt x="20452" y="26984"/>
                  </a:lnTo>
                  <a:cubicBezTo>
                    <a:pt x="20612" y="26664"/>
                    <a:pt x="20772" y="26216"/>
                    <a:pt x="20612" y="25959"/>
                  </a:cubicBezTo>
                  <a:cubicBezTo>
                    <a:pt x="20452" y="25671"/>
                    <a:pt x="19972" y="25543"/>
                    <a:pt x="19812" y="25543"/>
                  </a:cubicBezTo>
                  <a:lnTo>
                    <a:pt x="19396" y="25511"/>
                  </a:lnTo>
                  <a:lnTo>
                    <a:pt x="19428" y="25095"/>
                  </a:lnTo>
                  <a:cubicBezTo>
                    <a:pt x="19524" y="23719"/>
                    <a:pt x="19972" y="22631"/>
                    <a:pt x="20772" y="21959"/>
                  </a:cubicBezTo>
                  <a:cubicBezTo>
                    <a:pt x="21445" y="21383"/>
                    <a:pt x="22149" y="21223"/>
                    <a:pt x="22565" y="21223"/>
                  </a:cubicBezTo>
                  <a:lnTo>
                    <a:pt x="23973" y="18374"/>
                  </a:lnTo>
                  <a:cubicBezTo>
                    <a:pt x="23327" y="18293"/>
                    <a:pt x="23156" y="17986"/>
                    <a:pt x="23271" y="17986"/>
                  </a:cubicBezTo>
                  <a:cubicBezTo>
                    <a:pt x="23293" y="17986"/>
                    <a:pt x="23324" y="17997"/>
                    <a:pt x="23365" y="18022"/>
                  </a:cubicBezTo>
                  <a:cubicBezTo>
                    <a:pt x="23384" y="18035"/>
                    <a:pt x="23409" y="18042"/>
                    <a:pt x="23439" y="18042"/>
                  </a:cubicBezTo>
                  <a:cubicBezTo>
                    <a:pt x="24195" y="18042"/>
                    <a:pt x="28134" y="13925"/>
                    <a:pt x="28134" y="13925"/>
                  </a:cubicBezTo>
                  <a:cubicBezTo>
                    <a:pt x="27590" y="11813"/>
                    <a:pt x="35015" y="8644"/>
                    <a:pt x="35015" y="8644"/>
                  </a:cubicBezTo>
                  <a:cubicBezTo>
                    <a:pt x="34130" y="8111"/>
                    <a:pt x="33401" y="7933"/>
                    <a:pt x="32822" y="7933"/>
                  </a:cubicBezTo>
                  <a:cubicBezTo>
                    <a:pt x="31665" y="7933"/>
                    <a:pt x="31110" y="8644"/>
                    <a:pt x="31110" y="8644"/>
                  </a:cubicBezTo>
                  <a:cubicBezTo>
                    <a:pt x="29734" y="8484"/>
                    <a:pt x="29510" y="7428"/>
                    <a:pt x="29510" y="7428"/>
                  </a:cubicBezTo>
                  <a:cubicBezTo>
                    <a:pt x="28523" y="8545"/>
                    <a:pt x="26820" y="8650"/>
                    <a:pt x="26213" y="8650"/>
                  </a:cubicBezTo>
                  <a:cubicBezTo>
                    <a:pt x="26071" y="8650"/>
                    <a:pt x="25989" y="8644"/>
                    <a:pt x="25989" y="8644"/>
                  </a:cubicBezTo>
                  <a:cubicBezTo>
                    <a:pt x="24933" y="6884"/>
                    <a:pt x="22469" y="6884"/>
                    <a:pt x="22469" y="6884"/>
                  </a:cubicBezTo>
                  <a:cubicBezTo>
                    <a:pt x="20837" y="5253"/>
                    <a:pt x="18982" y="5118"/>
                    <a:pt x="18417" y="5118"/>
                  </a:cubicBezTo>
                  <a:cubicBezTo>
                    <a:pt x="18305" y="5118"/>
                    <a:pt x="18244" y="5124"/>
                    <a:pt x="18244" y="5124"/>
                  </a:cubicBezTo>
                  <a:cubicBezTo>
                    <a:pt x="17710" y="5902"/>
                    <a:pt x="17237" y="6162"/>
                    <a:pt x="16844" y="6162"/>
                  </a:cubicBezTo>
                  <a:cubicBezTo>
                    <a:pt x="16057" y="6162"/>
                    <a:pt x="15587" y="5124"/>
                    <a:pt x="15587" y="5124"/>
                  </a:cubicBezTo>
                  <a:cubicBezTo>
                    <a:pt x="15404" y="5131"/>
                    <a:pt x="15228" y="5134"/>
                    <a:pt x="15060" y="5134"/>
                  </a:cubicBezTo>
                  <a:cubicBezTo>
                    <a:pt x="11363" y="5134"/>
                    <a:pt x="11363" y="3523"/>
                    <a:pt x="11363" y="3523"/>
                  </a:cubicBezTo>
                  <a:cubicBezTo>
                    <a:pt x="11508" y="159"/>
                    <a:pt x="9944" y="1"/>
                    <a:pt x="9650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4"/>
            <p:cNvSpPr/>
            <p:nvPr/>
          </p:nvSpPr>
          <p:spPr>
            <a:xfrm>
              <a:off x="574800" y="570675"/>
              <a:ext cx="881975" cy="628925"/>
            </a:xfrm>
            <a:custGeom>
              <a:rect b="b" l="l" r="r" t="t"/>
              <a:pathLst>
                <a:path extrusionOk="0" h="25157" w="35279">
                  <a:moveTo>
                    <a:pt x="11210" y="0"/>
                  </a:moveTo>
                  <a:lnTo>
                    <a:pt x="11210" y="0"/>
                  </a:lnTo>
                  <a:cubicBezTo>
                    <a:pt x="12554" y="2368"/>
                    <a:pt x="11818" y="4065"/>
                    <a:pt x="11818" y="4065"/>
                  </a:cubicBezTo>
                  <a:cubicBezTo>
                    <a:pt x="11978" y="4673"/>
                    <a:pt x="11530" y="5281"/>
                    <a:pt x="11530" y="5281"/>
                  </a:cubicBezTo>
                  <a:cubicBezTo>
                    <a:pt x="11901" y="6868"/>
                    <a:pt x="11873" y="7382"/>
                    <a:pt x="11680" y="7382"/>
                  </a:cubicBezTo>
                  <a:cubicBezTo>
                    <a:pt x="11324" y="7382"/>
                    <a:pt x="10410" y="5633"/>
                    <a:pt x="10410" y="5633"/>
                  </a:cubicBezTo>
                  <a:cubicBezTo>
                    <a:pt x="10057" y="4673"/>
                    <a:pt x="11114" y="4449"/>
                    <a:pt x="11114" y="4449"/>
                  </a:cubicBezTo>
                  <a:cubicBezTo>
                    <a:pt x="10850" y="4239"/>
                    <a:pt x="10643" y="4154"/>
                    <a:pt x="10479" y="4154"/>
                  </a:cubicBezTo>
                  <a:cubicBezTo>
                    <a:pt x="9771" y="4154"/>
                    <a:pt x="9897" y="5761"/>
                    <a:pt x="9897" y="5761"/>
                  </a:cubicBezTo>
                  <a:cubicBezTo>
                    <a:pt x="5833" y="5697"/>
                    <a:pt x="2504" y="2272"/>
                    <a:pt x="2504" y="2272"/>
                  </a:cubicBezTo>
                  <a:cubicBezTo>
                    <a:pt x="2046" y="1771"/>
                    <a:pt x="1723" y="1569"/>
                    <a:pt x="1501" y="1569"/>
                  </a:cubicBezTo>
                  <a:cubicBezTo>
                    <a:pt x="572" y="1569"/>
                    <a:pt x="1384" y="5089"/>
                    <a:pt x="1384" y="5089"/>
                  </a:cubicBezTo>
                  <a:lnTo>
                    <a:pt x="1384" y="10018"/>
                  </a:lnTo>
                  <a:cubicBezTo>
                    <a:pt x="1448" y="11330"/>
                    <a:pt x="2568" y="11842"/>
                    <a:pt x="2568" y="11842"/>
                  </a:cubicBezTo>
                  <a:cubicBezTo>
                    <a:pt x="2387" y="11832"/>
                    <a:pt x="2223" y="11827"/>
                    <a:pt x="2074" y="11827"/>
                  </a:cubicBezTo>
                  <a:cubicBezTo>
                    <a:pt x="0" y="11827"/>
                    <a:pt x="1032" y="12802"/>
                    <a:pt x="1032" y="12802"/>
                  </a:cubicBezTo>
                  <a:cubicBezTo>
                    <a:pt x="3112" y="13859"/>
                    <a:pt x="488" y="14659"/>
                    <a:pt x="488" y="14659"/>
                  </a:cubicBezTo>
                  <a:lnTo>
                    <a:pt x="392" y="15395"/>
                  </a:lnTo>
                  <a:cubicBezTo>
                    <a:pt x="552" y="15395"/>
                    <a:pt x="712" y="15363"/>
                    <a:pt x="904" y="15363"/>
                  </a:cubicBezTo>
                  <a:cubicBezTo>
                    <a:pt x="1384" y="15363"/>
                    <a:pt x="1768" y="15459"/>
                    <a:pt x="2088" y="15555"/>
                  </a:cubicBezTo>
                  <a:lnTo>
                    <a:pt x="2440" y="15715"/>
                  </a:lnTo>
                  <a:lnTo>
                    <a:pt x="2344" y="16067"/>
                  </a:lnTo>
                  <a:cubicBezTo>
                    <a:pt x="2344" y="16067"/>
                    <a:pt x="2344" y="16163"/>
                    <a:pt x="2376" y="16291"/>
                  </a:cubicBezTo>
                  <a:cubicBezTo>
                    <a:pt x="2504" y="16483"/>
                    <a:pt x="2824" y="16611"/>
                    <a:pt x="3272" y="16675"/>
                  </a:cubicBezTo>
                  <a:lnTo>
                    <a:pt x="3336" y="16675"/>
                  </a:lnTo>
                  <a:cubicBezTo>
                    <a:pt x="3432" y="16739"/>
                    <a:pt x="4296" y="17091"/>
                    <a:pt x="4616" y="18115"/>
                  </a:cubicBezTo>
                  <a:cubicBezTo>
                    <a:pt x="4904" y="18884"/>
                    <a:pt x="4776" y="19812"/>
                    <a:pt x="4264" y="20804"/>
                  </a:cubicBezTo>
                  <a:cubicBezTo>
                    <a:pt x="4488" y="21220"/>
                    <a:pt x="5289" y="22052"/>
                    <a:pt x="7209" y="22052"/>
                  </a:cubicBezTo>
                  <a:lnTo>
                    <a:pt x="7369" y="22052"/>
                  </a:lnTo>
                  <a:cubicBezTo>
                    <a:pt x="7497" y="21860"/>
                    <a:pt x="7657" y="21604"/>
                    <a:pt x="7977" y="21476"/>
                  </a:cubicBezTo>
                  <a:cubicBezTo>
                    <a:pt x="8137" y="21412"/>
                    <a:pt x="8265" y="21412"/>
                    <a:pt x="8457" y="21412"/>
                  </a:cubicBezTo>
                  <a:cubicBezTo>
                    <a:pt x="8777" y="21412"/>
                    <a:pt x="9129" y="21540"/>
                    <a:pt x="9513" y="21732"/>
                  </a:cubicBezTo>
                  <a:cubicBezTo>
                    <a:pt x="9897" y="21796"/>
                    <a:pt x="11466" y="22180"/>
                    <a:pt x="12266" y="22916"/>
                  </a:cubicBezTo>
                  <a:cubicBezTo>
                    <a:pt x="12554" y="22852"/>
                    <a:pt x="13098" y="22756"/>
                    <a:pt x="13706" y="22756"/>
                  </a:cubicBezTo>
                  <a:cubicBezTo>
                    <a:pt x="14218" y="22756"/>
                    <a:pt x="14666" y="22852"/>
                    <a:pt x="15018" y="23012"/>
                  </a:cubicBezTo>
                  <a:lnTo>
                    <a:pt x="15114" y="23044"/>
                  </a:lnTo>
                  <a:cubicBezTo>
                    <a:pt x="15114" y="23044"/>
                    <a:pt x="15306" y="23204"/>
                    <a:pt x="15819" y="23204"/>
                  </a:cubicBezTo>
                  <a:cubicBezTo>
                    <a:pt x="16171" y="23204"/>
                    <a:pt x="16587" y="23140"/>
                    <a:pt x="17067" y="23012"/>
                  </a:cubicBezTo>
                  <a:lnTo>
                    <a:pt x="17131" y="23012"/>
                  </a:lnTo>
                  <a:cubicBezTo>
                    <a:pt x="17419" y="23012"/>
                    <a:pt x="18091" y="22980"/>
                    <a:pt x="18891" y="22980"/>
                  </a:cubicBezTo>
                  <a:cubicBezTo>
                    <a:pt x="20235" y="22980"/>
                    <a:pt x="21068" y="23044"/>
                    <a:pt x="21452" y="23236"/>
                  </a:cubicBezTo>
                  <a:lnTo>
                    <a:pt x="22156" y="23236"/>
                  </a:lnTo>
                  <a:cubicBezTo>
                    <a:pt x="23948" y="23236"/>
                    <a:pt x="25068" y="23492"/>
                    <a:pt x="25516" y="24004"/>
                  </a:cubicBezTo>
                  <a:lnTo>
                    <a:pt x="31341" y="25157"/>
                  </a:lnTo>
                  <a:cubicBezTo>
                    <a:pt x="31309" y="24965"/>
                    <a:pt x="31309" y="24837"/>
                    <a:pt x="31309" y="24741"/>
                  </a:cubicBezTo>
                  <a:cubicBezTo>
                    <a:pt x="30861" y="22980"/>
                    <a:pt x="34350" y="9634"/>
                    <a:pt x="35278" y="6081"/>
                  </a:cubicBezTo>
                  <a:cubicBezTo>
                    <a:pt x="21388" y="2849"/>
                    <a:pt x="11210" y="0"/>
                    <a:pt x="11210" y="0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4"/>
            <p:cNvSpPr/>
            <p:nvPr/>
          </p:nvSpPr>
          <p:spPr>
            <a:xfrm>
              <a:off x="5923175" y="1352400"/>
              <a:ext cx="787375" cy="655350"/>
            </a:xfrm>
            <a:custGeom>
              <a:rect b="b" l="l" r="r" t="t"/>
              <a:pathLst>
                <a:path extrusionOk="0" h="26214" w="31495">
                  <a:moveTo>
                    <a:pt x="26438" y="1"/>
                  </a:moveTo>
                  <a:cubicBezTo>
                    <a:pt x="24262" y="449"/>
                    <a:pt x="24262" y="1377"/>
                    <a:pt x="24262" y="1377"/>
                  </a:cubicBezTo>
                  <a:cubicBezTo>
                    <a:pt x="23945" y="1356"/>
                    <a:pt x="23649" y="1346"/>
                    <a:pt x="23373" y="1346"/>
                  </a:cubicBezTo>
                  <a:cubicBezTo>
                    <a:pt x="19931" y="1346"/>
                    <a:pt x="19493" y="2881"/>
                    <a:pt x="19493" y="2881"/>
                  </a:cubicBezTo>
                  <a:cubicBezTo>
                    <a:pt x="18596" y="4482"/>
                    <a:pt x="14724" y="8898"/>
                    <a:pt x="14724" y="8898"/>
                  </a:cubicBezTo>
                  <a:cubicBezTo>
                    <a:pt x="16324" y="9411"/>
                    <a:pt x="16132" y="11011"/>
                    <a:pt x="16132" y="11011"/>
                  </a:cubicBezTo>
                  <a:cubicBezTo>
                    <a:pt x="16760" y="11467"/>
                    <a:pt x="17820" y="13374"/>
                    <a:pt x="16659" y="13374"/>
                  </a:cubicBezTo>
                  <a:cubicBezTo>
                    <a:pt x="16518" y="13374"/>
                    <a:pt x="16344" y="13346"/>
                    <a:pt x="16132" y="13283"/>
                  </a:cubicBezTo>
                  <a:cubicBezTo>
                    <a:pt x="15979" y="13243"/>
                    <a:pt x="15836" y="13225"/>
                    <a:pt x="15702" y="13225"/>
                  </a:cubicBezTo>
                  <a:cubicBezTo>
                    <a:pt x="14131" y="13225"/>
                    <a:pt x="13860" y="15780"/>
                    <a:pt x="13860" y="15780"/>
                  </a:cubicBezTo>
                  <a:cubicBezTo>
                    <a:pt x="13498" y="15699"/>
                    <a:pt x="13167" y="15666"/>
                    <a:pt x="12867" y="15666"/>
                  </a:cubicBezTo>
                  <a:cubicBezTo>
                    <a:pt x="11250" y="15666"/>
                    <a:pt x="10499" y="16644"/>
                    <a:pt x="10499" y="16644"/>
                  </a:cubicBezTo>
                  <a:cubicBezTo>
                    <a:pt x="9838" y="16057"/>
                    <a:pt x="9126" y="15862"/>
                    <a:pt x="8472" y="15862"/>
                  </a:cubicBezTo>
                  <a:cubicBezTo>
                    <a:pt x="7163" y="15862"/>
                    <a:pt x="6082" y="16644"/>
                    <a:pt x="6082" y="16644"/>
                  </a:cubicBezTo>
                  <a:cubicBezTo>
                    <a:pt x="5580" y="16590"/>
                    <a:pt x="5142" y="16565"/>
                    <a:pt x="4763" y="16565"/>
                  </a:cubicBezTo>
                  <a:cubicBezTo>
                    <a:pt x="206" y="16565"/>
                    <a:pt x="3970" y="20165"/>
                    <a:pt x="3970" y="20165"/>
                  </a:cubicBezTo>
                  <a:cubicBezTo>
                    <a:pt x="5730" y="20709"/>
                    <a:pt x="97" y="24773"/>
                    <a:pt x="97" y="25125"/>
                  </a:cubicBezTo>
                  <a:cubicBezTo>
                    <a:pt x="97" y="25189"/>
                    <a:pt x="33" y="25222"/>
                    <a:pt x="1" y="25254"/>
                  </a:cubicBezTo>
                  <a:lnTo>
                    <a:pt x="1" y="25542"/>
                  </a:lnTo>
                  <a:lnTo>
                    <a:pt x="33" y="25542"/>
                  </a:lnTo>
                  <a:lnTo>
                    <a:pt x="3458" y="24613"/>
                  </a:lnTo>
                  <a:lnTo>
                    <a:pt x="12323" y="22853"/>
                  </a:lnTo>
                  <a:lnTo>
                    <a:pt x="16324" y="22181"/>
                  </a:lnTo>
                  <a:lnTo>
                    <a:pt x="19365" y="21573"/>
                  </a:lnTo>
                  <a:cubicBezTo>
                    <a:pt x="19557" y="21509"/>
                    <a:pt x="20581" y="21157"/>
                    <a:pt x="21477" y="21157"/>
                  </a:cubicBezTo>
                  <a:cubicBezTo>
                    <a:pt x="21893" y="21157"/>
                    <a:pt x="22245" y="21221"/>
                    <a:pt x="22501" y="21381"/>
                  </a:cubicBezTo>
                  <a:cubicBezTo>
                    <a:pt x="22693" y="21509"/>
                    <a:pt x="22853" y="21669"/>
                    <a:pt x="22917" y="21861"/>
                  </a:cubicBezTo>
                  <a:lnTo>
                    <a:pt x="23717" y="21829"/>
                  </a:lnTo>
                  <a:lnTo>
                    <a:pt x="23781" y="22213"/>
                  </a:lnTo>
                  <a:cubicBezTo>
                    <a:pt x="23781" y="22309"/>
                    <a:pt x="23974" y="24133"/>
                    <a:pt x="25606" y="24261"/>
                  </a:cubicBezTo>
                  <a:lnTo>
                    <a:pt x="25702" y="24261"/>
                  </a:lnTo>
                  <a:lnTo>
                    <a:pt x="26854" y="24741"/>
                  </a:lnTo>
                  <a:cubicBezTo>
                    <a:pt x="26886" y="24741"/>
                    <a:pt x="29447" y="25894"/>
                    <a:pt x="31175" y="26214"/>
                  </a:cubicBezTo>
                  <a:cubicBezTo>
                    <a:pt x="31495" y="25061"/>
                    <a:pt x="31079" y="21445"/>
                    <a:pt x="30695" y="19012"/>
                  </a:cubicBezTo>
                  <a:lnTo>
                    <a:pt x="30727" y="13891"/>
                  </a:lnTo>
                  <a:lnTo>
                    <a:pt x="29543" y="9539"/>
                  </a:lnTo>
                  <a:cubicBezTo>
                    <a:pt x="28998" y="9411"/>
                    <a:pt x="28646" y="9123"/>
                    <a:pt x="28454" y="8770"/>
                  </a:cubicBezTo>
                  <a:cubicBezTo>
                    <a:pt x="28198" y="8322"/>
                    <a:pt x="28294" y="7810"/>
                    <a:pt x="28358" y="7490"/>
                  </a:cubicBezTo>
                  <a:cubicBezTo>
                    <a:pt x="27814" y="6978"/>
                    <a:pt x="27494" y="5698"/>
                    <a:pt x="27366" y="5346"/>
                  </a:cubicBezTo>
                  <a:lnTo>
                    <a:pt x="27334" y="5218"/>
                  </a:lnTo>
                  <a:lnTo>
                    <a:pt x="27366" y="5090"/>
                  </a:lnTo>
                  <a:cubicBezTo>
                    <a:pt x="27526" y="4546"/>
                    <a:pt x="27462" y="3521"/>
                    <a:pt x="27366" y="3105"/>
                  </a:cubicBezTo>
                  <a:cubicBezTo>
                    <a:pt x="26918" y="2721"/>
                    <a:pt x="26662" y="1729"/>
                    <a:pt x="26438" y="1"/>
                  </a:cubicBez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4"/>
            <p:cNvSpPr/>
            <p:nvPr/>
          </p:nvSpPr>
          <p:spPr>
            <a:xfrm>
              <a:off x="6720150" y="1978125"/>
              <a:ext cx="212050" cy="136850"/>
            </a:xfrm>
            <a:custGeom>
              <a:rect b="b" l="l" r="r" t="t"/>
              <a:pathLst>
                <a:path extrusionOk="0" h="5474" w="8482">
                  <a:moveTo>
                    <a:pt x="7297" y="0"/>
                  </a:moveTo>
                  <a:cubicBezTo>
                    <a:pt x="7137" y="961"/>
                    <a:pt x="3521" y="2145"/>
                    <a:pt x="3521" y="2145"/>
                  </a:cubicBezTo>
                  <a:cubicBezTo>
                    <a:pt x="3373" y="2133"/>
                    <a:pt x="3235" y="2127"/>
                    <a:pt x="3107" y="2127"/>
                  </a:cubicBezTo>
                  <a:cubicBezTo>
                    <a:pt x="1567" y="2127"/>
                    <a:pt x="1376" y="2945"/>
                    <a:pt x="1376" y="2945"/>
                  </a:cubicBezTo>
                  <a:cubicBezTo>
                    <a:pt x="1056" y="3265"/>
                    <a:pt x="800" y="3489"/>
                    <a:pt x="640" y="3585"/>
                  </a:cubicBezTo>
                  <a:lnTo>
                    <a:pt x="0" y="5473"/>
                  </a:lnTo>
                  <a:cubicBezTo>
                    <a:pt x="4705" y="5121"/>
                    <a:pt x="8482" y="193"/>
                    <a:pt x="8482" y="193"/>
                  </a:cubicBezTo>
                  <a:lnTo>
                    <a:pt x="7297" y="0"/>
                  </a:lnTo>
                  <a:close/>
                </a:path>
              </a:pathLst>
            </a:custGeom>
            <a:solidFill>
              <a:srgbClr val="D92E26">
                <a:alpha val="2682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5" name="Google Shape;245;p24"/>
          <p:cNvSpPr txBox="1"/>
          <p:nvPr/>
        </p:nvSpPr>
        <p:spPr>
          <a:xfrm>
            <a:off x="2946474" y="371872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800">
                <a:solidFill>
                  <a:schemeClr val="accent3"/>
                </a:solidFill>
                <a:latin typeface="Proxima Nova"/>
                <a:ea typeface="Proxima Nova"/>
                <a:cs typeface="Proxima Nova"/>
                <a:sym typeface="Proxima Nova"/>
              </a:rPr>
              <a:t>2008 - 2010</a:t>
            </a:r>
            <a:endParaRPr b="1" sz="1800">
              <a:solidFill>
                <a:schemeClr val="accent3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46" name="Google Shape;246;p24"/>
          <p:cNvSpPr txBox="1"/>
          <p:nvPr/>
        </p:nvSpPr>
        <p:spPr>
          <a:xfrm>
            <a:off x="2946474" y="676256"/>
            <a:ext cx="2162100" cy="52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Jupiter is the biggest planet in our Solar System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47" name="Google Shape;247;p24"/>
          <p:cNvSpPr txBox="1"/>
          <p:nvPr>
            <p:ph type="ctrTitle"/>
          </p:nvPr>
        </p:nvSpPr>
        <p:spPr>
          <a:xfrm>
            <a:off x="458475" y="2999100"/>
            <a:ext cx="2607300" cy="143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lang="es">
                <a:latin typeface="Proxima Nova Extrabold"/>
                <a:ea typeface="Proxima Nova Extrabold"/>
                <a:cs typeface="Proxima Nova Extrabold"/>
                <a:sym typeface="Proxima Nova Extrabold"/>
              </a:rPr>
              <a:t>OUR EVOLUTION</a:t>
            </a:r>
            <a:endParaRPr b="0">
              <a:latin typeface="Proxima Nova Extrabold"/>
              <a:ea typeface="Proxima Nova Extrabold"/>
              <a:cs typeface="Proxima Nova Extrabold"/>
              <a:sym typeface="Proxima Nova Extrabold"/>
            </a:endParaRPr>
          </a:p>
        </p:txBody>
      </p:sp>
      <p:cxnSp>
        <p:nvCxnSpPr>
          <p:cNvPr id="248" name="Google Shape;248;p24"/>
          <p:cNvCxnSpPr/>
          <p:nvPr/>
        </p:nvCxnSpPr>
        <p:spPr>
          <a:xfrm>
            <a:off x="2791628" y="1237331"/>
            <a:ext cx="21351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oval"/>
            <a:tailEnd len="med" w="med" type="oval"/>
          </a:ln>
        </p:spPr>
      </p:cxnSp>
      <p:cxnSp>
        <p:nvCxnSpPr>
          <p:cNvPr id="249" name="Google Shape;249;p24"/>
          <p:cNvCxnSpPr/>
          <p:nvPr/>
        </p:nvCxnSpPr>
        <p:spPr>
          <a:xfrm>
            <a:off x="2798025" y="2571750"/>
            <a:ext cx="63546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50" name="Google Shape;250;p24"/>
          <p:cNvCxnSpPr/>
          <p:nvPr/>
        </p:nvCxnSpPr>
        <p:spPr>
          <a:xfrm>
            <a:off x="4913600" y="1837568"/>
            <a:ext cx="21420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oval"/>
            <a:tailEnd len="med" w="med" type="oval"/>
          </a:ln>
        </p:spPr>
      </p:cxnSp>
      <p:cxnSp>
        <p:nvCxnSpPr>
          <p:cNvPr id="251" name="Google Shape;251;p24"/>
          <p:cNvCxnSpPr/>
          <p:nvPr/>
        </p:nvCxnSpPr>
        <p:spPr>
          <a:xfrm>
            <a:off x="5952950" y="3309312"/>
            <a:ext cx="21735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252" name="Google Shape;252;p24"/>
          <p:cNvSpPr txBox="1"/>
          <p:nvPr/>
        </p:nvSpPr>
        <p:spPr>
          <a:xfrm>
            <a:off x="5032930" y="965749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800">
                <a:solidFill>
                  <a:schemeClr val="accent3"/>
                </a:solidFill>
                <a:latin typeface="Proxima Nova"/>
                <a:ea typeface="Proxima Nova"/>
                <a:cs typeface="Proxima Nova"/>
                <a:sym typeface="Proxima Nova"/>
              </a:rPr>
              <a:t>2010 - 2012</a:t>
            </a:r>
            <a:endParaRPr b="1" sz="1800">
              <a:solidFill>
                <a:schemeClr val="accent3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53" name="Google Shape;253;p24"/>
          <p:cNvSpPr txBox="1"/>
          <p:nvPr/>
        </p:nvSpPr>
        <p:spPr>
          <a:xfrm>
            <a:off x="5032930" y="1270132"/>
            <a:ext cx="2162100" cy="52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Venus has a beautiful name, but it’s terribly hot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54" name="Google Shape;254;p24"/>
          <p:cNvSpPr txBox="1"/>
          <p:nvPr/>
        </p:nvSpPr>
        <p:spPr>
          <a:xfrm>
            <a:off x="6068566" y="3361650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800">
                <a:solidFill>
                  <a:schemeClr val="accent3"/>
                </a:solidFill>
                <a:latin typeface="Proxima Nova"/>
                <a:ea typeface="Proxima Nova"/>
                <a:cs typeface="Proxima Nova"/>
                <a:sym typeface="Proxima Nova"/>
              </a:rPr>
              <a:t>2011 - 2013</a:t>
            </a:r>
            <a:endParaRPr b="1" sz="1800">
              <a:solidFill>
                <a:schemeClr val="accent3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55" name="Google Shape;255;p24"/>
          <p:cNvSpPr txBox="1"/>
          <p:nvPr/>
        </p:nvSpPr>
        <p:spPr>
          <a:xfrm>
            <a:off x="6068566" y="3666034"/>
            <a:ext cx="2162100" cy="52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Despite being red, Mars is a cold place, not hot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cxnSp>
        <p:nvCxnSpPr>
          <p:cNvPr id="256" name="Google Shape;256;p24"/>
          <p:cNvCxnSpPr/>
          <p:nvPr/>
        </p:nvCxnSpPr>
        <p:spPr>
          <a:xfrm>
            <a:off x="3849452" y="2403150"/>
            <a:ext cx="0" cy="337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57" name="Google Shape;257;p24"/>
          <p:cNvCxnSpPr/>
          <p:nvPr/>
        </p:nvCxnSpPr>
        <p:spPr>
          <a:xfrm>
            <a:off x="2799150" y="2403150"/>
            <a:ext cx="0" cy="337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58" name="Google Shape;258;p24"/>
          <p:cNvSpPr txBox="1"/>
          <p:nvPr/>
        </p:nvSpPr>
        <p:spPr>
          <a:xfrm>
            <a:off x="2532650" y="2724688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2008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cxnSp>
        <p:nvCxnSpPr>
          <p:cNvPr id="259" name="Google Shape;259;p24"/>
          <p:cNvCxnSpPr/>
          <p:nvPr/>
        </p:nvCxnSpPr>
        <p:spPr>
          <a:xfrm>
            <a:off x="4909877" y="2403150"/>
            <a:ext cx="0" cy="337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0" name="Google Shape;260;p24"/>
          <p:cNvCxnSpPr/>
          <p:nvPr/>
        </p:nvCxnSpPr>
        <p:spPr>
          <a:xfrm>
            <a:off x="5962326" y="2403150"/>
            <a:ext cx="0" cy="337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1" name="Google Shape;261;p24"/>
          <p:cNvCxnSpPr/>
          <p:nvPr/>
        </p:nvCxnSpPr>
        <p:spPr>
          <a:xfrm>
            <a:off x="7028076" y="2403150"/>
            <a:ext cx="0" cy="337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62" name="Google Shape;262;p24"/>
          <p:cNvCxnSpPr/>
          <p:nvPr/>
        </p:nvCxnSpPr>
        <p:spPr>
          <a:xfrm>
            <a:off x="8091175" y="2403150"/>
            <a:ext cx="0" cy="3372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63" name="Google Shape;263;p24"/>
          <p:cNvSpPr txBox="1"/>
          <p:nvPr/>
        </p:nvSpPr>
        <p:spPr>
          <a:xfrm>
            <a:off x="3582900" y="2724688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2009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64" name="Google Shape;264;p24"/>
          <p:cNvSpPr txBox="1"/>
          <p:nvPr/>
        </p:nvSpPr>
        <p:spPr>
          <a:xfrm>
            <a:off x="4647062" y="2724688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2010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65" name="Google Shape;265;p24"/>
          <p:cNvSpPr txBox="1"/>
          <p:nvPr/>
        </p:nvSpPr>
        <p:spPr>
          <a:xfrm>
            <a:off x="5702437" y="2724688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2011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66" name="Google Shape;266;p24"/>
          <p:cNvSpPr txBox="1"/>
          <p:nvPr/>
        </p:nvSpPr>
        <p:spPr>
          <a:xfrm>
            <a:off x="6760212" y="2724688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2012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67" name="Google Shape;267;p24"/>
          <p:cNvSpPr txBox="1"/>
          <p:nvPr/>
        </p:nvSpPr>
        <p:spPr>
          <a:xfrm>
            <a:off x="7817987" y="2724688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2013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68" name="Google Shape;268;p24"/>
          <p:cNvSpPr/>
          <p:nvPr/>
        </p:nvSpPr>
        <p:spPr>
          <a:xfrm>
            <a:off x="8468175" y="440425"/>
            <a:ext cx="1073700" cy="4083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9" name="Google Shape;269;p24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270" name="Google Shape;270;p24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271" name="Google Shape;271;p2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2" name="Google Shape;272;p24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73" name="Google Shape;273;p24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77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25"/>
          <p:cNvSpPr txBox="1"/>
          <p:nvPr/>
        </p:nvSpPr>
        <p:spPr>
          <a:xfrm>
            <a:off x="6490025" y="2321550"/>
            <a:ext cx="1837200" cy="500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800">
                <a:solidFill>
                  <a:schemeClr val="accent1"/>
                </a:solidFill>
                <a:latin typeface="Zilla Slab"/>
                <a:ea typeface="Zilla Slab"/>
                <a:cs typeface="Zilla Slab"/>
                <a:sym typeface="Zilla Slab"/>
              </a:rPr>
              <a:t>AND STILL COUNTING!</a:t>
            </a:r>
            <a:endParaRPr b="1" sz="1800">
              <a:solidFill>
                <a:schemeClr val="accent1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cxnSp>
        <p:nvCxnSpPr>
          <p:cNvPr id="279" name="Google Shape;279;p25"/>
          <p:cNvCxnSpPr/>
          <p:nvPr/>
        </p:nvCxnSpPr>
        <p:spPr>
          <a:xfrm>
            <a:off x="-1467" y="2571750"/>
            <a:ext cx="6354600" cy="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stealth"/>
          </a:ln>
        </p:spPr>
      </p:cxnSp>
      <p:cxnSp>
        <p:nvCxnSpPr>
          <p:cNvPr id="280" name="Google Shape;280;p25"/>
          <p:cNvCxnSpPr/>
          <p:nvPr/>
        </p:nvCxnSpPr>
        <p:spPr>
          <a:xfrm>
            <a:off x="1049958" y="2361450"/>
            <a:ext cx="0" cy="4206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81" name="Google Shape;281;p25"/>
          <p:cNvCxnSpPr/>
          <p:nvPr/>
        </p:nvCxnSpPr>
        <p:spPr>
          <a:xfrm>
            <a:off x="2110383" y="2361450"/>
            <a:ext cx="0" cy="4206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82" name="Google Shape;282;p25"/>
          <p:cNvCxnSpPr/>
          <p:nvPr/>
        </p:nvCxnSpPr>
        <p:spPr>
          <a:xfrm>
            <a:off x="3162833" y="2361450"/>
            <a:ext cx="0" cy="4206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83" name="Google Shape;283;p25"/>
          <p:cNvCxnSpPr/>
          <p:nvPr/>
        </p:nvCxnSpPr>
        <p:spPr>
          <a:xfrm>
            <a:off x="4228583" y="2361450"/>
            <a:ext cx="0" cy="4206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84" name="Google Shape;284;p25"/>
          <p:cNvCxnSpPr/>
          <p:nvPr/>
        </p:nvCxnSpPr>
        <p:spPr>
          <a:xfrm>
            <a:off x="5291683" y="2361450"/>
            <a:ext cx="0" cy="420600"/>
          </a:xfrm>
          <a:prstGeom prst="straightConnector1">
            <a:avLst/>
          </a:prstGeom>
          <a:noFill/>
          <a:ln cap="flat" cmpd="sng" w="9525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85" name="Google Shape;285;p25"/>
          <p:cNvSpPr txBox="1"/>
          <p:nvPr/>
        </p:nvSpPr>
        <p:spPr>
          <a:xfrm>
            <a:off x="783408" y="2782050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2014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86" name="Google Shape;286;p25"/>
          <p:cNvSpPr txBox="1"/>
          <p:nvPr/>
        </p:nvSpPr>
        <p:spPr>
          <a:xfrm>
            <a:off x="1847571" y="2782050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2015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87" name="Google Shape;287;p25"/>
          <p:cNvSpPr txBox="1"/>
          <p:nvPr/>
        </p:nvSpPr>
        <p:spPr>
          <a:xfrm>
            <a:off x="2902946" y="2782050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2016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88" name="Google Shape;288;p25"/>
          <p:cNvSpPr txBox="1"/>
          <p:nvPr/>
        </p:nvSpPr>
        <p:spPr>
          <a:xfrm>
            <a:off x="3960721" y="2782050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2017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89" name="Google Shape;289;p25"/>
          <p:cNvSpPr txBox="1"/>
          <p:nvPr/>
        </p:nvSpPr>
        <p:spPr>
          <a:xfrm>
            <a:off x="5018496" y="2782050"/>
            <a:ext cx="533100" cy="485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2018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cxnSp>
        <p:nvCxnSpPr>
          <p:cNvPr id="290" name="Google Shape;290;p25"/>
          <p:cNvCxnSpPr/>
          <p:nvPr/>
        </p:nvCxnSpPr>
        <p:spPr>
          <a:xfrm>
            <a:off x="1049950" y="1837568"/>
            <a:ext cx="21420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oval"/>
            <a:tailEnd len="med" w="med" type="oval"/>
          </a:ln>
        </p:spPr>
      </p:cxnSp>
      <p:cxnSp>
        <p:nvCxnSpPr>
          <p:cNvPr id="291" name="Google Shape;291;p25"/>
          <p:cNvCxnSpPr/>
          <p:nvPr/>
        </p:nvCxnSpPr>
        <p:spPr>
          <a:xfrm>
            <a:off x="3191950" y="3309312"/>
            <a:ext cx="2173500" cy="0"/>
          </a:xfrm>
          <a:prstGeom prst="straightConnector1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med" w="med" type="oval"/>
            <a:tailEnd len="med" w="med" type="oval"/>
          </a:ln>
        </p:spPr>
      </p:cxnSp>
      <p:sp>
        <p:nvSpPr>
          <p:cNvPr id="292" name="Google Shape;292;p25"/>
          <p:cNvSpPr txBox="1"/>
          <p:nvPr/>
        </p:nvSpPr>
        <p:spPr>
          <a:xfrm>
            <a:off x="1211552" y="972122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800">
                <a:solidFill>
                  <a:schemeClr val="accent3"/>
                </a:solidFill>
                <a:latin typeface="Proxima Nova"/>
                <a:ea typeface="Proxima Nova"/>
                <a:cs typeface="Proxima Nova"/>
                <a:sym typeface="Proxima Nova"/>
              </a:rPr>
              <a:t>2014 - 2016</a:t>
            </a:r>
            <a:endParaRPr b="1" sz="1800">
              <a:solidFill>
                <a:schemeClr val="accent3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93" name="Google Shape;293;p25"/>
          <p:cNvSpPr txBox="1"/>
          <p:nvPr/>
        </p:nvSpPr>
        <p:spPr>
          <a:xfrm>
            <a:off x="1211554" y="1276507"/>
            <a:ext cx="2025300" cy="52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Mercury is the closest planet to the Sun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94" name="Google Shape;294;p25"/>
          <p:cNvSpPr txBox="1"/>
          <p:nvPr/>
        </p:nvSpPr>
        <p:spPr>
          <a:xfrm>
            <a:off x="3356624" y="3361650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800">
                <a:solidFill>
                  <a:schemeClr val="accent3"/>
                </a:solidFill>
                <a:latin typeface="Proxima Nova"/>
                <a:ea typeface="Proxima Nova"/>
                <a:cs typeface="Proxima Nova"/>
                <a:sym typeface="Proxima Nova"/>
              </a:rPr>
              <a:t>2016 - 2018</a:t>
            </a:r>
            <a:endParaRPr b="1" sz="1800">
              <a:solidFill>
                <a:schemeClr val="accent3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95" name="Google Shape;295;p25"/>
          <p:cNvSpPr txBox="1"/>
          <p:nvPr/>
        </p:nvSpPr>
        <p:spPr>
          <a:xfrm>
            <a:off x="3356624" y="3672407"/>
            <a:ext cx="2162100" cy="52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>
                <a:solidFill>
                  <a:schemeClr val="accent2"/>
                </a:solidFill>
                <a:latin typeface="Zilla Slab"/>
                <a:ea typeface="Zilla Slab"/>
                <a:cs typeface="Zilla Slab"/>
                <a:sym typeface="Zilla Slab"/>
              </a:rPr>
              <a:t>Neptune is the farthest planet from the Sun</a:t>
            </a:r>
            <a:endParaRPr sz="1000">
              <a:solidFill>
                <a:schemeClr val="accent2"/>
              </a:solidFill>
              <a:latin typeface="Zilla Slab"/>
              <a:ea typeface="Zilla Slab"/>
              <a:cs typeface="Zilla Slab"/>
              <a:sym typeface="Zilla Slab"/>
            </a:endParaRPr>
          </a:p>
        </p:txBody>
      </p:sp>
      <p:sp>
        <p:nvSpPr>
          <p:cNvPr id="296" name="Google Shape;296;p25"/>
          <p:cNvSpPr/>
          <p:nvPr/>
        </p:nvSpPr>
        <p:spPr>
          <a:xfrm>
            <a:off x="8472975" y="476350"/>
            <a:ext cx="847500" cy="5757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7" name="Google Shape;297;p25"/>
          <p:cNvSpPr/>
          <p:nvPr/>
        </p:nvSpPr>
        <p:spPr>
          <a:xfrm>
            <a:off x="-1602625" y="-58575"/>
            <a:ext cx="2442000" cy="4083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0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p26"/>
          <p:cNvSpPr/>
          <p:nvPr/>
        </p:nvSpPr>
        <p:spPr>
          <a:xfrm>
            <a:off x="3882044" y="1542304"/>
            <a:ext cx="1792200" cy="1728300"/>
          </a:xfrm>
          <a:prstGeom prst="rect">
            <a:avLst/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03" name="Google Shape;303;p26"/>
          <p:cNvPicPr preferRelativeResize="0"/>
          <p:nvPr/>
        </p:nvPicPr>
        <p:blipFill rotWithShape="1">
          <a:blip r:embed="rId3">
            <a:alphaModFix/>
          </a:blip>
          <a:srcRect b="0" l="16666" r="16666" t="0"/>
          <a:stretch/>
        </p:blipFill>
        <p:spPr>
          <a:xfrm>
            <a:off x="3646275" y="1251300"/>
            <a:ext cx="1829700" cy="1829700"/>
          </a:xfrm>
          <a:prstGeom prst="rect">
            <a:avLst/>
          </a:prstGeom>
          <a:noFill/>
          <a:ln>
            <a:noFill/>
          </a:ln>
        </p:spPr>
      </p:pic>
      <p:sp>
        <p:nvSpPr>
          <p:cNvPr id="304" name="Google Shape;304;p26"/>
          <p:cNvSpPr txBox="1"/>
          <p:nvPr>
            <p:ph type="ctrTitle"/>
          </p:nvPr>
        </p:nvSpPr>
        <p:spPr>
          <a:xfrm>
            <a:off x="619900" y="134800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SETS US APART?</a:t>
            </a:r>
            <a:endParaRPr/>
          </a:p>
        </p:txBody>
      </p:sp>
      <p:sp>
        <p:nvSpPr>
          <p:cNvPr id="305" name="Google Shape;305;p26"/>
          <p:cNvSpPr/>
          <p:nvPr/>
        </p:nvSpPr>
        <p:spPr>
          <a:xfrm>
            <a:off x="6475522" y="1074110"/>
            <a:ext cx="1792200" cy="1728300"/>
          </a:xfrm>
          <a:prstGeom prst="rect">
            <a:avLst/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" name="Google Shape;306;p26"/>
          <p:cNvSpPr/>
          <p:nvPr/>
        </p:nvSpPr>
        <p:spPr>
          <a:xfrm>
            <a:off x="855653" y="1053750"/>
            <a:ext cx="1792200" cy="1728300"/>
          </a:xfrm>
          <a:prstGeom prst="rect">
            <a:avLst/>
          </a:prstGeom>
          <a:noFill/>
          <a:ln cap="flat" cmpd="sng" w="19050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7" name="Google Shape;307;p26"/>
          <p:cNvSpPr txBox="1"/>
          <p:nvPr>
            <p:ph idx="6" type="subTitle"/>
          </p:nvPr>
        </p:nvSpPr>
        <p:spPr>
          <a:xfrm>
            <a:off x="6241100" y="3675550"/>
            <a:ext cx="18162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dk1"/>
                </a:solidFill>
              </a:rPr>
              <a:t>Despite being red, Mars is a cold place, not hot. It’s full of iron oxide dust, which gives the planet its characteristic reddish cast</a:t>
            </a:r>
            <a:endParaRPr sz="1000">
              <a:solidFill>
                <a:schemeClr val="dk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000">
              <a:solidFill>
                <a:schemeClr val="dk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308" name="Google Shape;308;p26"/>
          <p:cNvSpPr txBox="1"/>
          <p:nvPr>
            <p:ph idx="5" type="ctrTitle"/>
          </p:nvPr>
        </p:nvSpPr>
        <p:spPr>
          <a:xfrm>
            <a:off x="6253100" y="3503025"/>
            <a:ext cx="17922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309" name="Google Shape;309;p26"/>
          <p:cNvSpPr txBox="1"/>
          <p:nvPr>
            <p:ph idx="4" type="subTitle"/>
          </p:nvPr>
        </p:nvSpPr>
        <p:spPr>
          <a:xfrm>
            <a:off x="3653012" y="3675550"/>
            <a:ext cx="18162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26699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dk1"/>
                </a:solidFill>
              </a:rPr>
              <a:t>Neptune is the farthest planet from the Sun and the fourth-largest in our Solar System. It’s named after the Roman god of the sea</a:t>
            </a:r>
            <a:endParaRPr/>
          </a:p>
        </p:txBody>
      </p:sp>
      <p:sp>
        <p:nvSpPr>
          <p:cNvPr id="310" name="Google Shape;310;p26"/>
          <p:cNvSpPr txBox="1"/>
          <p:nvPr>
            <p:ph idx="3" type="ctrTitle"/>
          </p:nvPr>
        </p:nvSpPr>
        <p:spPr>
          <a:xfrm>
            <a:off x="3663763" y="3503025"/>
            <a:ext cx="18162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</a:t>
            </a:r>
            <a:endParaRPr/>
          </a:p>
        </p:txBody>
      </p:sp>
      <p:sp>
        <p:nvSpPr>
          <p:cNvPr id="311" name="Google Shape;311;p26"/>
          <p:cNvSpPr txBox="1"/>
          <p:nvPr>
            <p:ph idx="1" type="subTitle"/>
          </p:nvPr>
        </p:nvSpPr>
        <p:spPr>
          <a:xfrm>
            <a:off x="1197238" y="3675538"/>
            <a:ext cx="15585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">
                <a:solidFill>
                  <a:schemeClr val="dk1"/>
                </a:solidFill>
              </a:rPr>
              <a:t>Mercury is the closest planet to the Sun and also the smallest one in our Solar System—it’s only a bit larger than our Moon.</a:t>
            </a:r>
            <a:endParaRPr sz="1000">
              <a:solidFill>
                <a:schemeClr val="dk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2" name="Google Shape;312;p26"/>
          <p:cNvSpPr txBox="1"/>
          <p:nvPr>
            <p:ph idx="2" type="ctrTitle"/>
          </p:nvPr>
        </p:nvSpPr>
        <p:spPr>
          <a:xfrm>
            <a:off x="1080387" y="3503025"/>
            <a:ext cx="17922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pic>
        <p:nvPicPr>
          <p:cNvPr id="313" name="Google Shape;313;p26"/>
          <p:cNvPicPr preferRelativeResize="0"/>
          <p:nvPr/>
        </p:nvPicPr>
        <p:blipFill rotWithShape="1">
          <a:blip r:embed="rId4">
            <a:alphaModFix/>
          </a:blip>
          <a:srcRect b="0" l="16666" r="16666" t="0"/>
          <a:stretch/>
        </p:blipFill>
        <p:spPr>
          <a:xfrm>
            <a:off x="6237975" y="1251300"/>
            <a:ext cx="1829700" cy="1829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4" name="Google Shape;314;p26"/>
          <p:cNvPicPr preferRelativeResize="0"/>
          <p:nvPr/>
        </p:nvPicPr>
        <p:blipFill rotWithShape="1">
          <a:blip r:embed="rId5">
            <a:alphaModFix/>
          </a:blip>
          <a:srcRect b="0" l="16666" r="16666" t="0"/>
          <a:stretch/>
        </p:blipFill>
        <p:spPr>
          <a:xfrm>
            <a:off x="1054575" y="1251300"/>
            <a:ext cx="1829700" cy="1829700"/>
          </a:xfrm>
          <a:prstGeom prst="rect">
            <a:avLst/>
          </a:prstGeom>
          <a:noFill/>
          <a:ln>
            <a:noFill/>
          </a:ln>
        </p:spPr>
      </p:pic>
      <p:sp>
        <p:nvSpPr>
          <p:cNvPr id="315" name="Google Shape;315;p26"/>
          <p:cNvSpPr/>
          <p:nvPr/>
        </p:nvSpPr>
        <p:spPr>
          <a:xfrm>
            <a:off x="8734625" y="3081000"/>
            <a:ext cx="847500" cy="2907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" name="Google Shape;316;p26"/>
          <p:cNvSpPr/>
          <p:nvPr/>
        </p:nvSpPr>
        <p:spPr>
          <a:xfrm>
            <a:off x="-508975" y="476350"/>
            <a:ext cx="847500" cy="5757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20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27"/>
          <p:cNvSpPr/>
          <p:nvPr/>
        </p:nvSpPr>
        <p:spPr>
          <a:xfrm>
            <a:off x="6364661" y="3105906"/>
            <a:ext cx="607200" cy="6072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2" name="Google Shape;322;p27"/>
          <p:cNvSpPr/>
          <p:nvPr/>
        </p:nvSpPr>
        <p:spPr>
          <a:xfrm>
            <a:off x="2166332" y="3258306"/>
            <a:ext cx="607200" cy="6072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" name="Google Shape;323;p27"/>
          <p:cNvSpPr/>
          <p:nvPr/>
        </p:nvSpPr>
        <p:spPr>
          <a:xfrm>
            <a:off x="4159532" y="1215294"/>
            <a:ext cx="607200" cy="607200"/>
          </a:xfrm>
          <a:prstGeom prst="rect">
            <a:avLst/>
          </a:prstGeom>
          <a:noFill/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" name="Google Shape;324;p27"/>
          <p:cNvSpPr/>
          <p:nvPr/>
        </p:nvSpPr>
        <p:spPr>
          <a:xfrm>
            <a:off x="2242496" y="1302505"/>
            <a:ext cx="607200" cy="6072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5" name="Google Shape;325;p27"/>
          <p:cNvSpPr/>
          <p:nvPr/>
        </p:nvSpPr>
        <p:spPr>
          <a:xfrm>
            <a:off x="2242534" y="3178229"/>
            <a:ext cx="607200" cy="60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6" name="Google Shape;326;p27"/>
          <p:cNvSpPr/>
          <p:nvPr/>
        </p:nvSpPr>
        <p:spPr>
          <a:xfrm>
            <a:off x="6269708" y="1293313"/>
            <a:ext cx="607200" cy="607200"/>
          </a:xfrm>
          <a:prstGeom prst="rect">
            <a:avLst/>
          </a:prstGeom>
          <a:noFill/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" name="Google Shape;327;p27"/>
          <p:cNvSpPr/>
          <p:nvPr/>
        </p:nvSpPr>
        <p:spPr>
          <a:xfrm>
            <a:off x="4256102" y="1293313"/>
            <a:ext cx="607200" cy="60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8" name="Google Shape;328;p27"/>
          <p:cNvSpPr/>
          <p:nvPr/>
        </p:nvSpPr>
        <p:spPr>
          <a:xfrm>
            <a:off x="6277533" y="3180166"/>
            <a:ext cx="607200" cy="607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9" name="Google Shape;329;p27"/>
          <p:cNvSpPr/>
          <p:nvPr/>
        </p:nvSpPr>
        <p:spPr>
          <a:xfrm>
            <a:off x="4272277" y="3178229"/>
            <a:ext cx="607200" cy="6072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accen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" name="Google Shape;330;p27"/>
          <p:cNvSpPr txBox="1"/>
          <p:nvPr>
            <p:ph idx="2" type="ctrTitle"/>
          </p:nvPr>
        </p:nvSpPr>
        <p:spPr>
          <a:xfrm>
            <a:off x="1738808" y="3884013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3"/>
                </a:solidFill>
              </a:rPr>
              <a:t>NEPTUNE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331" name="Google Shape;331;p27"/>
          <p:cNvSpPr txBox="1"/>
          <p:nvPr>
            <p:ph idx="1" type="subTitle"/>
          </p:nvPr>
        </p:nvSpPr>
        <p:spPr>
          <a:xfrm>
            <a:off x="1766850" y="4078006"/>
            <a:ext cx="1558500" cy="83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 is the farthest planet from the Sun</a:t>
            </a:r>
            <a:endParaRPr/>
          </a:p>
        </p:txBody>
      </p:sp>
      <p:sp>
        <p:nvSpPr>
          <p:cNvPr id="332" name="Google Shape;332;p27"/>
          <p:cNvSpPr txBox="1"/>
          <p:nvPr>
            <p:ph type="ctrTitle"/>
          </p:nvPr>
        </p:nvSpPr>
        <p:spPr>
          <a:xfrm>
            <a:off x="653825" y="114175"/>
            <a:ext cx="79041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GUIDING PRINCIPLES</a:t>
            </a:r>
            <a:endParaRPr/>
          </a:p>
        </p:txBody>
      </p:sp>
      <p:sp>
        <p:nvSpPr>
          <p:cNvPr id="333" name="Google Shape;333;p27"/>
          <p:cNvSpPr txBox="1"/>
          <p:nvPr>
            <p:ph idx="3" type="ctrTitle"/>
          </p:nvPr>
        </p:nvSpPr>
        <p:spPr>
          <a:xfrm>
            <a:off x="3768564" y="3884013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334" name="Google Shape;334;p27"/>
          <p:cNvSpPr txBox="1"/>
          <p:nvPr>
            <p:ph idx="4" type="subTitle"/>
          </p:nvPr>
        </p:nvSpPr>
        <p:spPr>
          <a:xfrm>
            <a:off x="3781850" y="4067206"/>
            <a:ext cx="1558500" cy="85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the biggest planet in our Solar System</a:t>
            </a:r>
            <a:endParaRPr/>
          </a:p>
        </p:txBody>
      </p:sp>
      <p:sp>
        <p:nvSpPr>
          <p:cNvPr id="335" name="Google Shape;335;p27"/>
          <p:cNvSpPr txBox="1"/>
          <p:nvPr>
            <p:ph idx="5" type="ctrTitle"/>
          </p:nvPr>
        </p:nvSpPr>
        <p:spPr>
          <a:xfrm>
            <a:off x="5772279" y="3884013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3"/>
                </a:solidFill>
              </a:rPr>
              <a:t>SATURN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336" name="Google Shape;336;p27"/>
          <p:cNvSpPr txBox="1"/>
          <p:nvPr>
            <p:ph idx="6" type="subTitle"/>
          </p:nvPr>
        </p:nvSpPr>
        <p:spPr>
          <a:xfrm>
            <a:off x="5800324" y="4078006"/>
            <a:ext cx="1558500" cy="83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a gas giant, composed mostly of hydrogen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7" name="Google Shape;337;p27"/>
          <p:cNvSpPr txBox="1"/>
          <p:nvPr>
            <p:ph idx="7" type="ctrTitle"/>
          </p:nvPr>
        </p:nvSpPr>
        <p:spPr>
          <a:xfrm>
            <a:off x="1738808" y="1990131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338" name="Google Shape;338;p27"/>
          <p:cNvSpPr txBox="1"/>
          <p:nvPr>
            <p:ph idx="8" type="subTitle"/>
          </p:nvPr>
        </p:nvSpPr>
        <p:spPr>
          <a:xfrm>
            <a:off x="1766850" y="2184130"/>
            <a:ext cx="1558500" cy="83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name, but it’s terribly hot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9" name="Google Shape;339;p27"/>
          <p:cNvSpPr txBox="1"/>
          <p:nvPr>
            <p:ph idx="9" type="ctrTitle"/>
          </p:nvPr>
        </p:nvSpPr>
        <p:spPr>
          <a:xfrm>
            <a:off x="3768568" y="1990131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3"/>
                </a:solidFill>
              </a:rPr>
              <a:t>MERCURY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340" name="Google Shape;340;p27"/>
          <p:cNvSpPr txBox="1"/>
          <p:nvPr>
            <p:ph idx="13" type="subTitle"/>
          </p:nvPr>
        </p:nvSpPr>
        <p:spPr>
          <a:xfrm>
            <a:off x="3781850" y="2173330"/>
            <a:ext cx="1558500" cy="85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</a:t>
            </a:r>
            <a:endParaRPr/>
          </a:p>
        </p:txBody>
      </p:sp>
      <p:sp>
        <p:nvSpPr>
          <p:cNvPr id="341" name="Google Shape;341;p27"/>
          <p:cNvSpPr txBox="1"/>
          <p:nvPr>
            <p:ph idx="14" type="ctrTitle"/>
          </p:nvPr>
        </p:nvSpPr>
        <p:spPr>
          <a:xfrm>
            <a:off x="5772279" y="1990131"/>
            <a:ext cx="1614600" cy="319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342" name="Google Shape;342;p27"/>
          <p:cNvSpPr txBox="1"/>
          <p:nvPr>
            <p:ph idx="15" type="subTitle"/>
          </p:nvPr>
        </p:nvSpPr>
        <p:spPr>
          <a:xfrm>
            <a:off x="5800324" y="2184130"/>
            <a:ext cx="1558500" cy="83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</a:t>
            </a:r>
            <a:endParaRPr/>
          </a:p>
        </p:txBody>
      </p:sp>
      <p:sp>
        <p:nvSpPr>
          <p:cNvPr id="343" name="Google Shape;343;p27"/>
          <p:cNvSpPr/>
          <p:nvPr/>
        </p:nvSpPr>
        <p:spPr>
          <a:xfrm>
            <a:off x="8793375" y="2224675"/>
            <a:ext cx="847500" cy="5757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4" name="Google Shape;344;p27"/>
          <p:cNvSpPr/>
          <p:nvPr/>
        </p:nvSpPr>
        <p:spPr>
          <a:xfrm>
            <a:off x="-385750" y="4526400"/>
            <a:ext cx="847500" cy="2907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5" name="Google Shape;345;p27"/>
          <p:cNvGrpSpPr/>
          <p:nvPr/>
        </p:nvGrpSpPr>
        <p:grpSpPr>
          <a:xfrm>
            <a:off x="6415621" y="3319758"/>
            <a:ext cx="370690" cy="333070"/>
            <a:chOff x="1718130" y="503425"/>
            <a:chExt cx="5228350" cy="4697750"/>
          </a:xfrm>
        </p:grpSpPr>
        <p:sp>
          <p:nvSpPr>
            <p:cNvPr id="346" name="Google Shape;346;p27"/>
            <p:cNvSpPr/>
            <p:nvPr/>
          </p:nvSpPr>
          <p:spPr>
            <a:xfrm>
              <a:off x="1718130" y="503425"/>
              <a:ext cx="5228350" cy="4697750"/>
            </a:xfrm>
            <a:custGeom>
              <a:rect b="b" l="l" r="r" t="t"/>
              <a:pathLst>
                <a:path extrusionOk="0" h="187910" w="209134">
                  <a:moveTo>
                    <a:pt x="33454" y="83869"/>
                  </a:moveTo>
                  <a:cubicBezTo>
                    <a:pt x="34999" y="83869"/>
                    <a:pt x="37842" y="87717"/>
                    <a:pt x="37842" y="93967"/>
                  </a:cubicBezTo>
                  <a:cubicBezTo>
                    <a:pt x="37842" y="100217"/>
                    <a:pt x="34999" y="104040"/>
                    <a:pt x="33454" y="104040"/>
                  </a:cubicBezTo>
                  <a:cubicBezTo>
                    <a:pt x="31886" y="104040"/>
                    <a:pt x="29043" y="100217"/>
                    <a:pt x="29043" y="93967"/>
                  </a:cubicBezTo>
                  <a:cubicBezTo>
                    <a:pt x="29043" y="87717"/>
                    <a:pt x="31886" y="83869"/>
                    <a:pt x="33454" y="83869"/>
                  </a:cubicBezTo>
                  <a:close/>
                  <a:moveTo>
                    <a:pt x="153033" y="83869"/>
                  </a:moveTo>
                  <a:lnTo>
                    <a:pt x="153033" y="104040"/>
                  </a:lnTo>
                  <a:lnTo>
                    <a:pt x="109554" y="104040"/>
                  </a:lnTo>
                  <a:lnTo>
                    <a:pt x="129700" y="83869"/>
                  </a:lnTo>
                  <a:close/>
                  <a:moveTo>
                    <a:pt x="200972" y="83869"/>
                  </a:moveTo>
                  <a:lnTo>
                    <a:pt x="200972" y="91786"/>
                  </a:lnTo>
                  <a:lnTo>
                    <a:pt x="188301" y="91786"/>
                  </a:lnTo>
                  <a:cubicBezTo>
                    <a:pt x="186046" y="91786"/>
                    <a:pt x="184208" y="93599"/>
                    <a:pt x="184208" y="95854"/>
                  </a:cubicBezTo>
                  <a:cubicBezTo>
                    <a:pt x="184208" y="98133"/>
                    <a:pt x="186046" y="99947"/>
                    <a:pt x="188301" y="99947"/>
                  </a:cubicBezTo>
                  <a:lnTo>
                    <a:pt x="200972" y="99947"/>
                  </a:lnTo>
                  <a:lnTo>
                    <a:pt x="200972" y="104040"/>
                  </a:lnTo>
                  <a:lnTo>
                    <a:pt x="161194" y="104040"/>
                  </a:lnTo>
                  <a:lnTo>
                    <a:pt x="161194" y="83869"/>
                  </a:lnTo>
                  <a:close/>
                  <a:moveTo>
                    <a:pt x="187884" y="8186"/>
                  </a:moveTo>
                  <a:cubicBezTo>
                    <a:pt x="188546" y="8186"/>
                    <a:pt x="189159" y="8431"/>
                    <a:pt x="189624" y="8897"/>
                  </a:cubicBezTo>
                  <a:cubicBezTo>
                    <a:pt x="190090" y="9363"/>
                    <a:pt x="190360" y="9975"/>
                    <a:pt x="190360" y="10637"/>
                  </a:cubicBezTo>
                  <a:cubicBezTo>
                    <a:pt x="190360" y="11299"/>
                    <a:pt x="190090" y="11936"/>
                    <a:pt x="189624" y="12402"/>
                  </a:cubicBezTo>
                  <a:lnTo>
                    <a:pt x="23014" y="179012"/>
                  </a:lnTo>
                  <a:cubicBezTo>
                    <a:pt x="22536" y="179490"/>
                    <a:pt x="21899" y="179729"/>
                    <a:pt x="21261" y="179729"/>
                  </a:cubicBezTo>
                  <a:cubicBezTo>
                    <a:pt x="20624" y="179729"/>
                    <a:pt x="19987" y="179490"/>
                    <a:pt x="19509" y="179012"/>
                  </a:cubicBezTo>
                  <a:cubicBezTo>
                    <a:pt x="19043" y="178571"/>
                    <a:pt x="18798" y="177934"/>
                    <a:pt x="18798" y="177272"/>
                  </a:cubicBezTo>
                  <a:cubicBezTo>
                    <a:pt x="18798" y="176611"/>
                    <a:pt x="19043" y="175973"/>
                    <a:pt x="19509" y="175532"/>
                  </a:cubicBezTo>
                  <a:lnTo>
                    <a:pt x="186144" y="8897"/>
                  </a:lnTo>
                  <a:cubicBezTo>
                    <a:pt x="186585" y="8431"/>
                    <a:pt x="187223" y="8186"/>
                    <a:pt x="187884" y="8186"/>
                  </a:cubicBezTo>
                  <a:close/>
                  <a:moveTo>
                    <a:pt x="187884" y="0"/>
                  </a:moveTo>
                  <a:cubicBezTo>
                    <a:pt x="185041" y="0"/>
                    <a:pt x="182370" y="1103"/>
                    <a:pt x="180360" y="3113"/>
                  </a:cubicBezTo>
                  <a:lnTo>
                    <a:pt x="107765" y="75708"/>
                  </a:lnTo>
                  <a:lnTo>
                    <a:pt x="74286" y="75708"/>
                  </a:lnTo>
                  <a:cubicBezTo>
                    <a:pt x="72031" y="75708"/>
                    <a:pt x="70218" y="77546"/>
                    <a:pt x="70218" y="79801"/>
                  </a:cubicBezTo>
                  <a:cubicBezTo>
                    <a:pt x="70218" y="82056"/>
                    <a:pt x="72031" y="83869"/>
                    <a:pt x="74286" y="83869"/>
                  </a:cubicBezTo>
                  <a:lnTo>
                    <a:pt x="99604" y="83869"/>
                  </a:lnTo>
                  <a:lnTo>
                    <a:pt x="79433" y="104040"/>
                  </a:lnTo>
                  <a:lnTo>
                    <a:pt x="43969" y="104040"/>
                  </a:lnTo>
                  <a:cubicBezTo>
                    <a:pt x="45268" y="101173"/>
                    <a:pt x="46003" y="97717"/>
                    <a:pt x="46003" y="93967"/>
                  </a:cubicBezTo>
                  <a:cubicBezTo>
                    <a:pt x="46003" y="90193"/>
                    <a:pt x="45268" y="86761"/>
                    <a:pt x="43969" y="83869"/>
                  </a:cubicBezTo>
                  <a:lnTo>
                    <a:pt x="46126" y="83869"/>
                  </a:lnTo>
                  <a:cubicBezTo>
                    <a:pt x="48380" y="83869"/>
                    <a:pt x="50194" y="82056"/>
                    <a:pt x="50194" y="79801"/>
                  </a:cubicBezTo>
                  <a:cubicBezTo>
                    <a:pt x="50194" y="77546"/>
                    <a:pt x="48380" y="75708"/>
                    <a:pt x="46126" y="75708"/>
                  </a:cubicBezTo>
                  <a:lnTo>
                    <a:pt x="37523" y="75708"/>
                  </a:lnTo>
                  <a:lnTo>
                    <a:pt x="37523" y="59777"/>
                  </a:lnTo>
                  <a:cubicBezTo>
                    <a:pt x="37523" y="55758"/>
                    <a:pt x="40807" y="52474"/>
                    <a:pt x="44827" y="52474"/>
                  </a:cubicBezTo>
                  <a:lnTo>
                    <a:pt x="73183" y="52474"/>
                  </a:lnTo>
                  <a:cubicBezTo>
                    <a:pt x="83795" y="52474"/>
                    <a:pt x="92423" y="43846"/>
                    <a:pt x="92423" y="33259"/>
                  </a:cubicBezTo>
                  <a:cubicBezTo>
                    <a:pt x="92423" y="31004"/>
                    <a:pt x="90584" y="29166"/>
                    <a:pt x="88330" y="29166"/>
                  </a:cubicBezTo>
                  <a:cubicBezTo>
                    <a:pt x="86075" y="29166"/>
                    <a:pt x="84237" y="31004"/>
                    <a:pt x="84237" y="33259"/>
                  </a:cubicBezTo>
                  <a:cubicBezTo>
                    <a:pt x="84237" y="39361"/>
                    <a:pt x="79286" y="44312"/>
                    <a:pt x="73183" y="44312"/>
                  </a:cubicBezTo>
                  <a:lnTo>
                    <a:pt x="44827" y="44312"/>
                  </a:lnTo>
                  <a:cubicBezTo>
                    <a:pt x="38111" y="44312"/>
                    <a:pt x="32401" y="48601"/>
                    <a:pt x="30268" y="54606"/>
                  </a:cubicBezTo>
                  <a:cubicBezTo>
                    <a:pt x="27768" y="52988"/>
                    <a:pt x="24803" y="52032"/>
                    <a:pt x="21617" y="52032"/>
                  </a:cubicBezTo>
                  <a:lnTo>
                    <a:pt x="15490" y="52032"/>
                  </a:lnTo>
                  <a:cubicBezTo>
                    <a:pt x="11446" y="52032"/>
                    <a:pt x="8161" y="48748"/>
                    <a:pt x="8161" y="44729"/>
                  </a:cubicBezTo>
                  <a:cubicBezTo>
                    <a:pt x="8161" y="40709"/>
                    <a:pt x="11446" y="37425"/>
                    <a:pt x="15490" y="37425"/>
                  </a:cubicBezTo>
                  <a:lnTo>
                    <a:pt x="43822" y="37425"/>
                  </a:lnTo>
                  <a:cubicBezTo>
                    <a:pt x="54434" y="37425"/>
                    <a:pt x="63061" y="28798"/>
                    <a:pt x="63061" y="18186"/>
                  </a:cubicBezTo>
                  <a:cubicBezTo>
                    <a:pt x="63061" y="15931"/>
                    <a:pt x="61223" y="14117"/>
                    <a:pt x="58968" y="14117"/>
                  </a:cubicBezTo>
                  <a:cubicBezTo>
                    <a:pt x="56713" y="14117"/>
                    <a:pt x="54900" y="15931"/>
                    <a:pt x="54900" y="18186"/>
                  </a:cubicBezTo>
                  <a:cubicBezTo>
                    <a:pt x="54900" y="24288"/>
                    <a:pt x="49924" y="29264"/>
                    <a:pt x="43822" y="29264"/>
                  </a:cubicBezTo>
                  <a:lnTo>
                    <a:pt x="15490" y="29264"/>
                  </a:lnTo>
                  <a:cubicBezTo>
                    <a:pt x="6936" y="29264"/>
                    <a:pt x="0" y="36200"/>
                    <a:pt x="0" y="44729"/>
                  </a:cubicBezTo>
                  <a:cubicBezTo>
                    <a:pt x="0" y="53258"/>
                    <a:pt x="6936" y="60194"/>
                    <a:pt x="15490" y="60194"/>
                  </a:cubicBezTo>
                  <a:lnTo>
                    <a:pt x="21617" y="60194"/>
                  </a:lnTo>
                  <a:cubicBezTo>
                    <a:pt x="25881" y="60194"/>
                    <a:pt x="29362" y="63674"/>
                    <a:pt x="29362" y="67963"/>
                  </a:cubicBezTo>
                  <a:lnTo>
                    <a:pt x="29362" y="76664"/>
                  </a:lnTo>
                  <a:cubicBezTo>
                    <a:pt x="24386" y="79090"/>
                    <a:pt x="20881" y="85806"/>
                    <a:pt x="20881" y="93967"/>
                  </a:cubicBezTo>
                  <a:cubicBezTo>
                    <a:pt x="20881" y="104187"/>
                    <a:pt x="26396" y="112201"/>
                    <a:pt x="33454" y="112201"/>
                  </a:cubicBezTo>
                  <a:lnTo>
                    <a:pt x="71272" y="112201"/>
                  </a:lnTo>
                  <a:lnTo>
                    <a:pt x="13725" y="169748"/>
                  </a:lnTo>
                  <a:cubicBezTo>
                    <a:pt x="11715" y="171758"/>
                    <a:pt x="10612" y="174429"/>
                    <a:pt x="10612" y="177272"/>
                  </a:cubicBezTo>
                  <a:cubicBezTo>
                    <a:pt x="10612" y="180115"/>
                    <a:pt x="11715" y="182787"/>
                    <a:pt x="13725" y="184796"/>
                  </a:cubicBezTo>
                  <a:cubicBezTo>
                    <a:pt x="15808" y="186880"/>
                    <a:pt x="18529" y="187909"/>
                    <a:pt x="21249" y="187909"/>
                  </a:cubicBezTo>
                  <a:cubicBezTo>
                    <a:pt x="23994" y="187909"/>
                    <a:pt x="26715" y="186880"/>
                    <a:pt x="28773" y="184796"/>
                  </a:cubicBezTo>
                  <a:lnTo>
                    <a:pt x="101368" y="112201"/>
                  </a:lnTo>
                  <a:lnTo>
                    <a:pt x="205065" y="112201"/>
                  </a:lnTo>
                  <a:cubicBezTo>
                    <a:pt x="207320" y="112201"/>
                    <a:pt x="209133" y="110388"/>
                    <a:pt x="209133" y="108108"/>
                  </a:cubicBezTo>
                  <a:lnTo>
                    <a:pt x="209133" y="79801"/>
                  </a:lnTo>
                  <a:cubicBezTo>
                    <a:pt x="209133" y="77546"/>
                    <a:pt x="207320" y="75708"/>
                    <a:pt x="205065" y="75708"/>
                  </a:cubicBezTo>
                  <a:lnTo>
                    <a:pt x="137862" y="75708"/>
                  </a:lnTo>
                  <a:lnTo>
                    <a:pt x="195408" y="18161"/>
                  </a:lnTo>
                  <a:cubicBezTo>
                    <a:pt x="197418" y="16176"/>
                    <a:pt x="198521" y="13505"/>
                    <a:pt x="198521" y="10637"/>
                  </a:cubicBezTo>
                  <a:cubicBezTo>
                    <a:pt x="198521" y="7794"/>
                    <a:pt x="197418" y="5123"/>
                    <a:pt x="195408" y="3113"/>
                  </a:cubicBezTo>
                  <a:cubicBezTo>
                    <a:pt x="193399" y="1103"/>
                    <a:pt x="190727" y="0"/>
                    <a:pt x="187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7"/>
            <p:cNvSpPr/>
            <p:nvPr/>
          </p:nvSpPr>
          <p:spPr>
            <a:xfrm>
              <a:off x="2534925" y="2396100"/>
              <a:ext cx="207125" cy="204075"/>
            </a:xfrm>
            <a:custGeom>
              <a:rect b="b" l="l" r="r" t="t"/>
              <a:pathLst>
                <a:path extrusionOk="0" h="8163" w="8285">
                  <a:moveTo>
                    <a:pt x="4093" y="1"/>
                  </a:moveTo>
                  <a:cubicBezTo>
                    <a:pt x="1838" y="1"/>
                    <a:pt x="0" y="1839"/>
                    <a:pt x="0" y="4094"/>
                  </a:cubicBezTo>
                  <a:cubicBezTo>
                    <a:pt x="0" y="6349"/>
                    <a:pt x="1838" y="8162"/>
                    <a:pt x="4093" y="8162"/>
                  </a:cubicBezTo>
                  <a:lnTo>
                    <a:pt x="4191" y="8162"/>
                  </a:lnTo>
                  <a:cubicBezTo>
                    <a:pt x="6446" y="8162"/>
                    <a:pt x="8284" y="6349"/>
                    <a:pt x="8284" y="4094"/>
                  </a:cubicBezTo>
                  <a:cubicBezTo>
                    <a:pt x="8284" y="1839"/>
                    <a:pt x="6446" y="1"/>
                    <a:pt x="4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7"/>
            <p:cNvSpPr/>
            <p:nvPr/>
          </p:nvSpPr>
          <p:spPr>
            <a:xfrm>
              <a:off x="5499875" y="2798050"/>
              <a:ext cx="207125" cy="204075"/>
            </a:xfrm>
            <a:custGeom>
              <a:rect b="b" l="l" r="r" t="t"/>
              <a:pathLst>
                <a:path extrusionOk="0" h="8163" w="8285">
                  <a:moveTo>
                    <a:pt x="4093" y="1"/>
                  </a:moveTo>
                  <a:cubicBezTo>
                    <a:pt x="1838" y="1"/>
                    <a:pt x="0" y="1814"/>
                    <a:pt x="0" y="4069"/>
                  </a:cubicBezTo>
                  <a:cubicBezTo>
                    <a:pt x="0" y="6348"/>
                    <a:pt x="1838" y="8162"/>
                    <a:pt x="4093" y="8162"/>
                  </a:cubicBezTo>
                  <a:lnTo>
                    <a:pt x="4191" y="8162"/>
                  </a:lnTo>
                  <a:cubicBezTo>
                    <a:pt x="6446" y="8162"/>
                    <a:pt x="8284" y="6348"/>
                    <a:pt x="8284" y="4069"/>
                  </a:cubicBezTo>
                  <a:cubicBezTo>
                    <a:pt x="8284" y="1814"/>
                    <a:pt x="6446" y="1"/>
                    <a:pt x="4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9" name="Google Shape;349;p27"/>
          <p:cNvGrpSpPr/>
          <p:nvPr/>
        </p:nvGrpSpPr>
        <p:grpSpPr>
          <a:xfrm>
            <a:off x="4376199" y="3313582"/>
            <a:ext cx="374861" cy="351223"/>
            <a:chOff x="1161200" y="380875"/>
            <a:chExt cx="5287175" cy="4953775"/>
          </a:xfrm>
        </p:grpSpPr>
        <p:sp>
          <p:nvSpPr>
            <p:cNvPr id="350" name="Google Shape;350;p27"/>
            <p:cNvSpPr/>
            <p:nvPr/>
          </p:nvSpPr>
          <p:spPr>
            <a:xfrm>
              <a:off x="1190625" y="1683525"/>
              <a:ext cx="5228350" cy="3651125"/>
            </a:xfrm>
            <a:custGeom>
              <a:rect b="b" l="l" r="r" t="t"/>
              <a:pathLst>
                <a:path extrusionOk="0" h="146045" w="209134">
                  <a:moveTo>
                    <a:pt x="147101" y="8348"/>
                  </a:moveTo>
                  <a:cubicBezTo>
                    <a:pt x="148210" y="8348"/>
                    <a:pt x="149307" y="9047"/>
                    <a:pt x="149307" y="10490"/>
                  </a:cubicBezTo>
                  <a:lnTo>
                    <a:pt x="149307" y="22058"/>
                  </a:lnTo>
                  <a:cubicBezTo>
                    <a:pt x="149307" y="22842"/>
                    <a:pt x="149356" y="23651"/>
                    <a:pt x="149479" y="24435"/>
                  </a:cubicBezTo>
                  <a:lnTo>
                    <a:pt x="144651" y="24435"/>
                  </a:lnTo>
                  <a:cubicBezTo>
                    <a:pt x="144773" y="23651"/>
                    <a:pt x="144822" y="22842"/>
                    <a:pt x="144822" y="22058"/>
                  </a:cubicBezTo>
                  <a:lnTo>
                    <a:pt x="144822" y="10490"/>
                  </a:lnTo>
                  <a:cubicBezTo>
                    <a:pt x="144822" y="9078"/>
                    <a:pt x="145968" y="8348"/>
                    <a:pt x="147101" y="8348"/>
                  </a:cubicBezTo>
                  <a:close/>
                  <a:moveTo>
                    <a:pt x="181903" y="14310"/>
                  </a:moveTo>
                  <a:cubicBezTo>
                    <a:pt x="183012" y="14310"/>
                    <a:pt x="184110" y="15015"/>
                    <a:pt x="184110" y="16470"/>
                  </a:cubicBezTo>
                  <a:lnTo>
                    <a:pt x="184110" y="22058"/>
                  </a:lnTo>
                  <a:cubicBezTo>
                    <a:pt x="184110" y="22842"/>
                    <a:pt x="184159" y="23651"/>
                    <a:pt x="184281" y="24435"/>
                  </a:cubicBezTo>
                  <a:lnTo>
                    <a:pt x="179453" y="24435"/>
                  </a:lnTo>
                  <a:cubicBezTo>
                    <a:pt x="179576" y="23651"/>
                    <a:pt x="179625" y="22842"/>
                    <a:pt x="179625" y="22058"/>
                  </a:cubicBezTo>
                  <a:lnTo>
                    <a:pt x="179625" y="16470"/>
                  </a:lnTo>
                  <a:cubicBezTo>
                    <a:pt x="179625" y="15046"/>
                    <a:pt x="180770" y="14310"/>
                    <a:pt x="181903" y="14310"/>
                  </a:cubicBezTo>
                  <a:close/>
                  <a:moveTo>
                    <a:pt x="152763" y="32670"/>
                  </a:moveTo>
                  <a:cubicBezTo>
                    <a:pt x="152984" y="33406"/>
                    <a:pt x="153106" y="34141"/>
                    <a:pt x="153106" y="34925"/>
                  </a:cubicBezTo>
                  <a:lnTo>
                    <a:pt x="153106" y="38479"/>
                  </a:lnTo>
                  <a:lnTo>
                    <a:pt x="141023" y="38479"/>
                  </a:lnTo>
                  <a:lnTo>
                    <a:pt x="141023" y="34925"/>
                  </a:lnTo>
                  <a:cubicBezTo>
                    <a:pt x="141023" y="34141"/>
                    <a:pt x="141122" y="33406"/>
                    <a:pt x="141342" y="32670"/>
                  </a:cubicBezTo>
                  <a:close/>
                  <a:moveTo>
                    <a:pt x="187590" y="32670"/>
                  </a:moveTo>
                  <a:cubicBezTo>
                    <a:pt x="187786" y="33406"/>
                    <a:pt x="187909" y="34141"/>
                    <a:pt x="187909" y="34925"/>
                  </a:cubicBezTo>
                  <a:lnTo>
                    <a:pt x="187909" y="38479"/>
                  </a:lnTo>
                  <a:lnTo>
                    <a:pt x="175826" y="38479"/>
                  </a:lnTo>
                  <a:lnTo>
                    <a:pt x="175826" y="34925"/>
                  </a:lnTo>
                  <a:cubicBezTo>
                    <a:pt x="175826" y="34141"/>
                    <a:pt x="175924" y="33406"/>
                    <a:pt x="176145" y="32670"/>
                  </a:cubicBezTo>
                  <a:close/>
                  <a:moveTo>
                    <a:pt x="35170" y="45881"/>
                  </a:moveTo>
                  <a:lnTo>
                    <a:pt x="35170" y="52547"/>
                  </a:lnTo>
                  <a:lnTo>
                    <a:pt x="20881" y="52547"/>
                  </a:lnTo>
                  <a:lnTo>
                    <a:pt x="20881" y="45881"/>
                  </a:lnTo>
                  <a:close/>
                  <a:moveTo>
                    <a:pt x="89383" y="38234"/>
                  </a:moveTo>
                  <a:lnTo>
                    <a:pt x="89383" y="52547"/>
                  </a:lnTo>
                  <a:lnTo>
                    <a:pt x="55954" y="52547"/>
                  </a:lnTo>
                  <a:lnTo>
                    <a:pt x="55954" y="38234"/>
                  </a:lnTo>
                  <a:close/>
                  <a:moveTo>
                    <a:pt x="153106" y="46738"/>
                  </a:moveTo>
                  <a:lnTo>
                    <a:pt x="153106" y="52547"/>
                  </a:lnTo>
                  <a:lnTo>
                    <a:pt x="141023" y="52547"/>
                  </a:lnTo>
                  <a:lnTo>
                    <a:pt x="141023" y="46738"/>
                  </a:lnTo>
                  <a:close/>
                  <a:moveTo>
                    <a:pt x="187909" y="46738"/>
                  </a:moveTo>
                  <a:lnTo>
                    <a:pt x="187909" y="52547"/>
                  </a:lnTo>
                  <a:lnTo>
                    <a:pt x="175826" y="52547"/>
                  </a:lnTo>
                  <a:lnTo>
                    <a:pt x="175826" y="46738"/>
                  </a:lnTo>
                  <a:close/>
                  <a:moveTo>
                    <a:pt x="82080" y="94604"/>
                  </a:moveTo>
                  <a:cubicBezTo>
                    <a:pt x="84359" y="94604"/>
                    <a:pt x="86197" y="96467"/>
                    <a:pt x="86197" y="98722"/>
                  </a:cubicBezTo>
                  <a:cubicBezTo>
                    <a:pt x="86197" y="101001"/>
                    <a:pt x="84359" y="102864"/>
                    <a:pt x="82080" y="102864"/>
                  </a:cubicBezTo>
                  <a:lnTo>
                    <a:pt x="60071" y="102864"/>
                  </a:lnTo>
                  <a:cubicBezTo>
                    <a:pt x="57816" y="102864"/>
                    <a:pt x="55954" y="101001"/>
                    <a:pt x="55954" y="98722"/>
                  </a:cubicBezTo>
                  <a:cubicBezTo>
                    <a:pt x="55954" y="96467"/>
                    <a:pt x="57816" y="94604"/>
                    <a:pt x="60071" y="94604"/>
                  </a:cubicBezTo>
                  <a:close/>
                  <a:moveTo>
                    <a:pt x="148695" y="94604"/>
                  </a:moveTo>
                  <a:cubicBezTo>
                    <a:pt x="150974" y="94604"/>
                    <a:pt x="152837" y="96467"/>
                    <a:pt x="152837" y="98722"/>
                  </a:cubicBezTo>
                  <a:cubicBezTo>
                    <a:pt x="152837" y="101001"/>
                    <a:pt x="150974" y="102864"/>
                    <a:pt x="148695" y="102864"/>
                  </a:cubicBezTo>
                  <a:lnTo>
                    <a:pt x="126710" y="102864"/>
                  </a:lnTo>
                  <a:cubicBezTo>
                    <a:pt x="124431" y="102864"/>
                    <a:pt x="122593" y="101001"/>
                    <a:pt x="122593" y="98722"/>
                  </a:cubicBezTo>
                  <a:cubicBezTo>
                    <a:pt x="122593" y="96467"/>
                    <a:pt x="124431" y="94604"/>
                    <a:pt x="126710" y="94604"/>
                  </a:cubicBezTo>
                  <a:close/>
                  <a:moveTo>
                    <a:pt x="70806" y="116049"/>
                  </a:moveTo>
                  <a:lnTo>
                    <a:pt x="74286" y="122372"/>
                  </a:lnTo>
                  <a:lnTo>
                    <a:pt x="67326" y="122372"/>
                  </a:lnTo>
                  <a:lnTo>
                    <a:pt x="70806" y="116049"/>
                  </a:lnTo>
                  <a:close/>
                  <a:moveTo>
                    <a:pt x="137445" y="116049"/>
                  </a:moveTo>
                  <a:lnTo>
                    <a:pt x="140925" y="122372"/>
                  </a:lnTo>
                  <a:lnTo>
                    <a:pt x="133965" y="122372"/>
                  </a:lnTo>
                  <a:lnTo>
                    <a:pt x="137445" y="116049"/>
                  </a:lnTo>
                  <a:close/>
                  <a:moveTo>
                    <a:pt x="147053" y="0"/>
                  </a:moveTo>
                  <a:cubicBezTo>
                    <a:pt x="141269" y="0"/>
                    <a:pt x="136587" y="4706"/>
                    <a:pt x="136587" y="10490"/>
                  </a:cubicBezTo>
                  <a:cubicBezTo>
                    <a:pt x="136587" y="15367"/>
                    <a:pt x="137788" y="22083"/>
                    <a:pt x="135190" y="26470"/>
                  </a:cubicBezTo>
                  <a:cubicBezTo>
                    <a:pt x="133597" y="28994"/>
                    <a:pt x="132764" y="31911"/>
                    <a:pt x="132764" y="34901"/>
                  </a:cubicBezTo>
                  <a:lnTo>
                    <a:pt x="132764" y="52547"/>
                  </a:lnTo>
                  <a:lnTo>
                    <a:pt x="97643" y="52547"/>
                  </a:lnTo>
                  <a:lnTo>
                    <a:pt x="97643" y="34116"/>
                  </a:lnTo>
                  <a:cubicBezTo>
                    <a:pt x="97643" y="31837"/>
                    <a:pt x="95780" y="29999"/>
                    <a:pt x="93501" y="29999"/>
                  </a:cubicBezTo>
                  <a:lnTo>
                    <a:pt x="51836" y="29999"/>
                  </a:lnTo>
                  <a:cubicBezTo>
                    <a:pt x="49557" y="29999"/>
                    <a:pt x="47719" y="31837"/>
                    <a:pt x="47719" y="34116"/>
                  </a:cubicBezTo>
                  <a:lnTo>
                    <a:pt x="47719" y="52547"/>
                  </a:lnTo>
                  <a:lnTo>
                    <a:pt x="43430" y="52547"/>
                  </a:lnTo>
                  <a:lnTo>
                    <a:pt x="43430" y="41739"/>
                  </a:lnTo>
                  <a:cubicBezTo>
                    <a:pt x="43430" y="39459"/>
                    <a:pt x="41567" y="37621"/>
                    <a:pt x="39288" y="37621"/>
                  </a:cubicBezTo>
                  <a:lnTo>
                    <a:pt x="16739" y="37621"/>
                  </a:lnTo>
                  <a:cubicBezTo>
                    <a:pt x="14460" y="37621"/>
                    <a:pt x="12622" y="39459"/>
                    <a:pt x="12622" y="41739"/>
                  </a:cubicBezTo>
                  <a:lnTo>
                    <a:pt x="12622" y="52547"/>
                  </a:lnTo>
                  <a:lnTo>
                    <a:pt x="4117" y="52547"/>
                  </a:lnTo>
                  <a:cubicBezTo>
                    <a:pt x="1838" y="52547"/>
                    <a:pt x="0" y="54385"/>
                    <a:pt x="0" y="56664"/>
                  </a:cubicBezTo>
                  <a:lnTo>
                    <a:pt x="0" y="75855"/>
                  </a:lnTo>
                  <a:cubicBezTo>
                    <a:pt x="0" y="78134"/>
                    <a:pt x="1838" y="79997"/>
                    <a:pt x="4117" y="79997"/>
                  </a:cubicBezTo>
                  <a:lnTo>
                    <a:pt x="12622" y="79997"/>
                  </a:lnTo>
                  <a:lnTo>
                    <a:pt x="12622" y="142004"/>
                  </a:lnTo>
                  <a:cubicBezTo>
                    <a:pt x="12622" y="144651"/>
                    <a:pt x="14687" y="145974"/>
                    <a:pt x="16752" y="145974"/>
                  </a:cubicBezTo>
                  <a:cubicBezTo>
                    <a:pt x="18817" y="145974"/>
                    <a:pt x="20881" y="144651"/>
                    <a:pt x="20881" y="142004"/>
                  </a:cubicBezTo>
                  <a:lnTo>
                    <a:pt x="20881" y="130632"/>
                  </a:lnTo>
                  <a:lnTo>
                    <a:pt x="53380" y="130632"/>
                  </a:lnTo>
                  <a:lnTo>
                    <a:pt x="48209" y="140019"/>
                  </a:lnTo>
                  <a:cubicBezTo>
                    <a:pt x="46476" y="143164"/>
                    <a:pt x="49338" y="146044"/>
                    <a:pt x="52120" y="146044"/>
                  </a:cubicBezTo>
                  <a:cubicBezTo>
                    <a:pt x="53392" y="146044"/>
                    <a:pt x="54647" y="145442"/>
                    <a:pt x="55439" y="143989"/>
                  </a:cubicBezTo>
                  <a:lnTo>
                    <a:pt x="62791" y="130632"/>
                  </a:lnTo>
                  <a:lnTo>
                    <a:pt x="78820" y="130632"/>
                  </a:lnTo>
                  <a:lnTo>
                    <a:pt x="86173" y="143989"/>
                  </a:lnTo>
                  <a:cubicBezTo>
                    <a:pt x="86960" y="145432"/>
                    <a:pt x="88221" y="146032"/>
                    <a:pt x="89500" y="146032"/>
                  </a:cubicBezTo>
                  <a:cubicBezTo>
                    <a:pt x="92282" y="146032"/>
                    <a:pt x="95149" y="143192"/>
                    <a:pt x="93403" y="140019"/>
                  </a:cubicBezTo>
                  <a:lnTo>
                    <a:pt x="88232" y="130632"/>
                  </a:lnTo>
                  <a:lnTo>
                    <a:pt x="119995" y="130632"/>
                  </a:lnTo>
                  <a:lnTo>
                    <a:pt x="114848" y="140019"/>
                  </a:lnTo>
                  <a:cubicBezTo>
                    <a:pt x="113116" y="143164"/>
                    <a:pt x="115966" y="146044"/>
                    <a:pt x="118749" y="146044"/>
                  </a:cubicBezTo>
                  <a:cubicBezTo>
                    <a:pt x="120021" y="146044"/>
                    <a:pt x="121279" y="145442"/>
                    <a:pt x="122078" y="143989"/>
                  </a:cubicBezTo>
                  <a:lnTo>
                    <a:pt x="129406" y="130632"/>
                  </a:lnTo>
                  <a:lnTo>
                    <a:pt x="145460" y="130632"/>
                  </a:lnTo>
                  <a:lnTo>
                    <a:pt x="152788" y="143989"/>
                  </a:lnTo>
                  <a:cubicBezTo>
                    <a:pt x="153583" y="145432"/>
                    <a:pt x="154849" y="146032"/>
                    <a:pt x="156131" y="146032"/>
                  </a:cubicBezTo>
                  <a:cubicBezTo>
                    <a:pt x="158919" y="146032"/>
                    <a:pt x="161781" y="143192"/>
                    <a:pt x="160018" y="140019"/>
                  </a:cubicBezTo>
                  <a:lnTo>
                    <a:pt x="154871" y="130632"/>
                  </a:lnTo>
                  <a:lnTo>
                    <a:pt x="187909" y="130632"/>
                  </a:lnTo>
                  <a:lnTo>
                    <a:pt x="187909" y="142004"/>
                  </a:lnTo>
                  <a:cubicBezTo>
                    <a:pt x="187909" y="144651"/>
                    <a:pt x="189974" y="145974"/>
                    <a:pt x="192038" y="145974"/>
                  </a:cubicBezTo>
                  <a:cubicBezTo>
                    <a:pt x="194103" y="145974"/>
                    <a:pt x="196168" y="144651"/>
                    <a:pt x="196168" y="142004"/>
                  </a:cubicBezTo>
                  <a:lnTo>
                    <a:pt x="196168" y="117471"/>
                  </a:lnTo>
                  <a:cubicBezTo>
                    <a:pt x="196168" y="114821"/>
                    <a:pt x="194099" y="113491"/>
                    <a:pt x="192031" y="113491"/>
                  </a:cubicBezTo>
                  <a:cubicBezTo>
                    <a:pt x="189969" y="113491"/>
                    <a:pt x="187909" y="114815"/>
                    <a:pt x="187909" y="117471"/>
                  </a:cubicBezTo>
                  <a:lnTo>
                    <a:pt x="187909" y="122372"/>
                  </a:lnTo>
                  <a:lnTo>
                    <a:pt x="150337" y="122372"/>
                  </a:lnTo>
                  <a:lnTo>
                    <a:pt x="144136" y="111098"/>
                  </a:lnTo>
                  <a:lnTo>
                    <a:pt x="148695" y="111098"/>
                  </a:lnTo>
                  <a:cubicBezTo>
                    <a:pt x="155533" y="111098"/>
                    <a:pt x="161072" y="105559"/>
                    <a:pt x="161072" y="98722"/>
                  </a:cubicBezTo>
                  <a:cubicBezTo>
                    <a:pt x="161072" y="91908"/>
                    <a:pt x="155533" y="86345"/>
                    <a:pt x="148695" y="86345"/>
                  </a:cubicBezTo>
                  <a:lnTo>
                    <a:pt x="126710" y="86345"/>
                  </a:lnTo>
                  <a:cubicBezTo>
                    <a:pt x="119897" y="86345"/>
                    <a:pt x="114333" y="91908"/>
                    <a:pt x="114333" y="98722"/>
                  </a:cubicBezTo>
                  <a:cubicBezTo>
                    <a:pt x="114333" y="105559"/>
                    <a:pt x="119897" y="111098"/>
                    <a:pt x="126710" y="111098"/>
                  </a:cubicBezTo>
                  <a:lnTo>
                    <a:pt x="130730" y="111098"/>
                  </a:lnTo>
                  <a:lnTo>
                    <a:pt x="124529" y="122372"/>
                  </a:lnTo>
                  <a:lnTo>
                    <a:pt x="83697" y="122372"/>
                  </a:lnTo>
                  <a:lnTo>
                    <a:pt x="77521" y="111098"/>
                  </a:lnTo>
                  <a:lnTo>
                    <a:pt x="82080" y="111098"/>
                  </a:lnTo>
                  <a:cubicBezTo>
                    <a:pt x="88893" y="111098"/>
                    <a:pt x="94457" y="105559"/>
                    <a:pt x="94457" y="98722"/>
                  </a:cubicBezTo>
                  <a:cubicBezTo>
                    <a:pt x="94457" y="91908"/>
                    <a:pt x="88893" y="86345"/>
                    <a:pt x="82080" y="86345"/>
                  </a:cubicBezTo>
                  <a:lnTo>
                    <a:pt x="60071" y="86345"/>
                  </a:lnTo>
                  <a:cubicBezTo>
                    <a:pt x="53258" y="86345"/>
                    <a:pt x="47694" y="91908"/>
                    <a:pt x="47694" y="98722"/>
                  </a:cubicBezTo>
                  <a:cubicBezTo>
                    <a:pt x="47694" y="105559"/>
                    <a:pt x="53258" y="111098"/>
                    <a:pt x="60071" y="111098"/>
                  </a:cubicBezTo>
                  <a:lnTo>
                    <a:pt x="64090" y="111098"/>
                  </a:lnTo>
                  <a:lnTo>
                    <a:pt x="57914" y="122372"/>
                  </a:lnTo>
                  <a:lnTo>
                    <a:pt x="20881" y="122372"/>
                  </a:lnTo>
                  <a:lnTo>
                    <a:pt x="20881" y="79997"/>
                  </a:lnTo>
                  <a:lnTo>
                    <a:pt x="31592" y="79997"/>
                  </a:lnTo>
                  <a:cubicBezTo>
                    <a:pt x="36886" y="79997"/>
                    <a:pt x="36886" y="71737"/>
                    <a:pt x="31592" y="71737"/>
                  </a:cubicBezTo>
                  <a:lnTo>
                    <a:pt x="8259" y="71737"/>
                  </a:lnTo>
                  <a:lnTo>
                    <a:pt x="8259" y="60782"/>
                  </a:lnTo>
                  <a:lnTo>
                    <a:pt x="200898" y="60782"/>
                  </a:lnTo>
                  <a:lnTo>
                    <a:pt x="200898" y="71737"/>
                  </a:lnTo>
                  <a:lnTo>
                    <a:pt x="65291" y="71737"/>
                  </a:lnTo>
                  <a:cubicBezTo>
                    <a:pt x="59997" y="71737"/>
                    <a:pt x="59997" y="79997"/>
                    <a:pt x="65291" y="79997"/>
                  </a:cubicBezTo>
                  <a:lnTo>
                    <a:pt x="187909" y="79997"/>
                  </a:lnTo>
                  <a:lnTo>
                    <a:pt x="187909" y="85070"/>
                  </a:lnTo>
                  <a:cubicBezTo>
                    <a:pt x="187909" y="87720"/>
                    <a:pt x="189978" y="89050"/>
                    <a:pt x="192046" y="89050"/>
                  </a:cubicBezTo>
                  <a:cubicBezTo>
                    <a:pt x="194108" y="89050"/>
                    <a:pt x="196168" y="87726"/>
                    <a:pt x="196168" y="85070"/>
                  </a:cubicBezTo>
                  <a:lnTo>
                    <a:pt x="196168" y="79997"/>
                  </a:lnTo>
                  <a:lnTo>
                    <a:pt x="205016" y="79997"/>
                  </a:lnTo>
                  <a:cubicBezTo>
                    <a:pt x="207295" y="79997"/>
                    <a:pt x="209133" y="78134"/>
                    <a:pt x="209133" y="75855"/>
                  </a:cubicBezTo>
                  <a:lnTo>
                    <a:pt x="209133" y="56664"/>
                  </a:lnTo>
                  <a:cubicBezTo>
                    <a:pt x="209133" y="54385"/>
                    <a:pt x="207295" y="52547"/>
                    <a:pt x="205016" y="52547"/>
                  </a:cubicBezTo>
                  <a:lnTo>
                    <a:pt x="196168" y="52547"/>
                  </a:lnTo>
                  <a:lnTo>
                    <a:pt x="196168" y="34925"/>
                  </a:lnTo>
                  <a:cubicBezTo>
                    <a:pt x="196168" y="31911"/>
                    <a:pt x="195310" y="29019"/>
                    <a:pt x="193742" y="26470"/>
                  </a:cubicBezTo>
                  <a:cubicBezTo>
                    <a:pt x="191928" y="23382"/>
                    <a:pt x="192345" y="19877"/>
                    <a:pt x="192345" y="16470"/>
                  </a:cubicBezTo>
                  <a:cubicBezTo>
                    <a:pt x="192345" y="10686"/>
                    <a:pt x="187639" y="5980"/>
                    <a:pt x="181855" y="5980"/>
                  </a:cubicBezTo>
                  <a:cubicBezTo>
                    <a:pt x="176071" y="5980"/>
                    <a:pt x="171390" y="10686"/>
                    <a:pt x="171390" y="16470"/>
                  </a:cubicBezTo>
                  <a:cubicBezTo>
                    <a:pt x="171390" y="19877"/>
                    <a:pt x="171831" y="23382"/>
                    <a:pt x="169993" y="26445"/>
                  </a:cubicBezTo>
                  <a:cubicBezTo>
                    <a:pt x="168400" y="28994"/>
                    <a:pt x="167566" y="31911"/>
                    <a:pt x="167566" y="34925"/>
                  </a:cubicBezTo>
                  <a:lnTo>
                    <a:pt x="167566" y="52547"/>
                  </a:lnTo>
                  <a:lnTo>
                    <a:pt x="161366" y="52547"/>
                  </a:lnTo>
                  <a:lnTo>
                    <a:pt x="161366" y="34925"/>
                  </a:lnTo>
                  <a:cubicBezTo>
                    <a:pt x="161366" y="31911"/>
                    <a:pt x="160508" y="28994"/>
                    <a:pt x="158939" y="26470"/>
                  </a:cubicBezTo>
                  <a:cubicBezTo>
                    <a:pt x="156341" y="22058"/>
                    <a:pt x="157542" y="15392"/>
                    <a:pt x="157542" y="10490"/>
                  </a:cubicBezTo>
                  <a:cubicBezTo>
                    <a:pt x="157542" y="4706"/>
                    <a:pt x="152837" y="0"/>
                    <a:pt x="1470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7"/>
            <p:cNvSpPr/>
            <p:nvPr/>
          </p:nvSpPr>
          <p:spPr>
            <a:xfrm>
              <a:off x="1161200" y="380875"/>
              <a:ext cx="5287175" cy="1083325"/>
            </a:xfrm>
            <a:custGeom>
              <a:rect b="b" l="l" r="r" t="t"/>
              <a:pathLst>
                <a:path extrusionOk="0" h="43333" w="211487">
                  <a:moveTo>
                    <a:pt x="32769" y="22867"/>
                  </a:moveTo>
                  <a:cubicBezTo>
                    <a:pt x="36494" y="22867"/>
                    <a:pt x="39509" y="25906"/>
                    <a:pt x="39509" y="29632"/>
                  </a:cubicBezTo>
                  <a:lnTo>
                    <a:pt x="39509" y="35097"/>
                  </a:lnTo>
                  <a:lnTo>
                    <a:pt x="26004" y="35097"/>
                  </a:lnTo>
                  <a:lnTo>
                    <a:pt x="26004" y="29632"/>
                  </a:lnTo>
                  <a:cubicBezTo>
                    <a:pt x="26004" y="25906"/>
                    <a:pt x="29019" y="22867"/>
                    <a:pt x="32769" y="22867"/>
                  </a:cubicBezTo>
                  <a:close/>
                  <a:moveTo>
                    <a:pt x="69164" y="22867"/>
                  </a:moveTo>
                  <a:cubicBezTo>
                    <a:pt x="72890" y="22867"/>
                    <a:pt x="75929" y="25906"/>
                    <a:pt x="75929" y="29632"/>
                  </a:cubicBezTo>
                  <a:lnTo>
                    <a:pt x="75929" y="35097"/>
                  </a:lnTo>
                  <a:lnTo>
                    <a:pt x="62400" y="35097"/>
                  </a:lnTo>
                  <a:lnTo>
                    <a:pt x="62400" y="29632"/>
                  </a:lnTo>
                  <a:cubicBezTo>
                    <a:pt x="62400" y="25906"/>
                    <a:pt x="65439" y="22867"/>
                    <a:pt x="69164" y="22867"/>
                  </a:cubicBezTo>
                  <a:close/>
                  <a:moveTo>
                    <a:pt x="105560" y="22867"/>
                  </a:moveTo>
                  <a:cubicBezTo>
                    <a:pt x="109310" y="22867"/>
                    <a:pt x="112324" y="25906"/>
                    <a:pt x="112324" y="29632"/>
                  </a:cubicBezTo>
                  <a:lnTo>
                    <a:pt x="112324" y="35097"/>
                  </a:lnTo>
                  <a:lnTo>
                    <a:pt x="98820" y="35097"/>
                  </a:lnTo>
                  <a:lnTo>
                    <a:pt x="98820" y="29632"/>
                  </a:lnTo>
                  <a:cubicBezTo>
                    <a:pt x="98820" y="25906"/>
                    <a:pt x="101835" y="22867"/>
                    <a:pt x="105560" y="22867"/>
                  </a:cubicBezTo>
                  <a:close/>
                  <a:moveTo>
                    <a:pt x="141980" y="22867"/>
                  </a:moveTo>
                  <a:cubicBezTo>
                    <a:pt x="145705" y="22867"/>
                    <a:pt x="148744" y="25906"/>
                    <a:pt x="148744" y="29632"/>
                  </a:cubicBezTo>
                  <a:lnTo>
                    <a:pt x="148744" y="35097"/>
                  </a:lnTo>
                  <a:lnTo>
                    <a:pt x="135215" y="35097"/>
                  </a:lnTo>
                  <a:lnTo>
                    <a:pt x="135215" y="29632"/>
                  </a:lnTo>
                  <a:cubicBezTo>
                    <a:pt x="135215" y="25906"/>
                    <a:pt x="138255" y="22867"/>
                    <a:pt x="141980" y="22867"/>
                  </a:cubicBezTo>
                  <a:close/>
                  <a:moveTo>
                    <a:pt x="178375" y="22867"/>
                  </a:moveTo>
                  <a:cubicBezTo>
                    <a:pt x="182101" y="22867"/>
                    <a:pt x="185140" y="25906"/>
                    <a:pt x="185140" y="29632"/>
                  </a:cubicBezTo>
                  <a:lnTo>
                    <a:pt x="185140" y="35097"/>
                  </a:lnTo>
                  <a:lnTo>
                    <a:pt x="171611" y="35097"/>
                  </a:lnTo>
                  <a:lnTo>
                    <a:pt x="171611" y="29632"/>
                  </a:lnTo>
                  <a:cubicBezTo>
                    <a:pt x="171611" y="25906"/>
                    <a:pt x="174650" y="22867"/>
                    <a:pt x="178375" y="22867"/>
                  </a:cubicBezTo>
                  <a:close/>
                  <a:moveTo>
                    <a:pt x="5294" y="1"/>
                  </a:moveTo>
                  <a:cubicBezTo>
                    <a:pt x="1" y="1"/>
                    <a:pt x="1" y="8260"/>
                    <a:pt x="5294" y="8260"/>
                  </a:cubicBezTo>
                  <a:lnTo>
                    <a:pt x="28627" y="8260"/>
                  </a:lnTo>
                  <a:lnTo>
                    <a:pt x="28627" y="15196"/>
                  </a:lnTo>
                  <a:cubicBezTo>
                    <a:pt x="22353" y="16985"/>
                    <a:pt x="17745" y="22769"/>
                    <a:pt x="17745" y="29632"/>
                  </a:cubicBezTo>
                  <a:lnTo>
                    <a:pt x="17745" y="39215"/>
                  </a:lnTo>
                  <a:cubicBezTo>
                    <a:pt x="17745" y="41494"/>
                    <a:pt x="19583" y="43332"/>
                    <a:pt x="21862" y="43332"/>
                  </a:cubicBezTo>
                  <a:lnTo>
                    <a:pt x="43651" y="43332"/>
                  </a:lnTo>
                  <a:cubicBezTo>
                    <a:pt x="45930" y="43332"/>
                    <a:pt x="47768" y="41494"/>
                    <a:pt x="47768" y="39215"/>
                  </a:cubicBezTo>
                  <a:lnTo>
                    <a:pt x="47768" y="29632"/>
                  </a:lnTo>
                  <a:cubicBezTo>
                    <a:pt x="47768" y="22769"/>
                    <a:pt x="43161" y="16985"/>
                    <a:pt x="36886" y="15196"/>
                  </a:cubicBezTo>
                  <a:lnTo>
                    <a:pt x="36886" y="8260"/>
                  </a:lnTo>
                  <a:lnTo>
                    <a:pt x="65047" y="8260"/>
                  </a:lnTo>
                  <a:lnTo>
                    <a:pt x="65047" y="15196"/>
                  </a:lnTo>
                  <a:cubicBezTo>
                    <a:pt x="58748" y="16985"/>
                    <a:pt x="54140" y="22769"/>
                    <a:pt x="54140" y="29632"/>
                  </a:cubicBezTo>
                  <a:lnTo>
                    <a:pt x="54140" y="39215"/>
                  </a:lnTo>
                  <a:cubicBezTo>
                    <a:pt x="54140" y="41494"/>
                    <a:pt x="56003" y="43332"/>
                    <a:pt x="58282" y="43332"/>
                  </a:cubicBezTo>
                  <a:lnTo>
                    <a:pt x="80046" y="43332"/>
                  </a:lnTo>
                  <a:cubicBezTo>
                    <a:pt x="82326" y="43332"/>
                    <a:pt x="84188" y="41494"/>
                    <a:pt x="84188" y="39215"/>
                  </a:cubicBezTo>
                  <a:lnTo>
                    <a:pt x="84188" y="29632"/>
                  </a:lnTo>
                  <a:cubicBezTo>
                    <a:pt x="84188" y="22769"/>
                    <a:pt x="79581" y="16985"/>
                    <a:pt x="73282" y="15196"/>
                  </a:cubicBezTo>
                  <a:lnTo>
                    <a:pt x="73282" y="8260"/>
                  </a:lnTo>
                  <a:lnTo>
                    <a:pt x="101442" y="8260"/>
                  </a:lnTo>
                  <a:lnTo>
                    <a:pt x="101442" y="15196"/>
                  </a:lnTo>
                  <a:cubicBezTo>
                    <a:pt x="95168" y="16985"/>
                    <a:pt x="90560" y="22769"/>
                    <a:pt x="90560" y="29632"/>
                  </a:cubicBezTo>
                  <a:lnTo>
                    <a:pt x="90560" y="39215"/>
                  </a:lnTo>
                  <a:cubicBezTo>
                    <a:pt x="90560" y="41494"/>
                    <a:pt x="92399" y="43332"/>
                    <a:pt x="94678" y="43332"/>
                  </a:cubicBezTo>
                  <a:lnTo>
                    <a:pt x="116466" y="43332"/>
                  </a:lnTo>
                  <a:cubicBezTo>
                    <a:pt x="118746" y="43332"/>
                    <a:pt x="120584" y="41494"/>
                    <a:pt x="120584" y="39215"/>
                  </a:cubicBezTo>
                  <a:lnTo>
                    <a:pt x="120584" y="29632"/>
                  </a:lnTo>
                  <a:cubicBezTo>
                    <a:pt x="120584" y="22769"/>
                    <a:pt x="115976" y="16985"/>
                    <a:pt x="109702" y="15196"/>
                  </a:cubicBezTo>
                  <a:lnTo>
                    <a:pt x="109702" y="8260"/>
                  </a:lnTo>
                  <a:lnTo>
                    <a:pt x="137862" y="8260"/>
                  </a:lnTo>
                  <a:lnTo>
                    <a:pt x="137862" y="15196"/>
                  </a:lnTo>
                  <a:cubicBezTo>
                    <a:pt x="131564" y="16985"/>
                    <a:pt x="126956" y="22769"/>
                    <a:pt x="126956" y="29632"/>
                  </a:cubicBezTo>
                  <a:lnTo>
                    <a:pt x="126956" y="39215"/>
                  </a:lnTo>
                  <a:cubicBezTo>
                    <a:pt x="126956" y="41494"/>
                    <a:pt x="128819" y="43332"/>
                    <a:pt x="131098" y="43332"/>
                  </a:cubicBezTo>
                  <a:lnTo>
                    <a:pt x="152862" y="43332"/>
                  </a:lnTo>
                  <a:cubicBezTo>
                    <a:pt x="155141" y="43332"/>
                    <a:pt x="156979" y="41494"/>
                    <a:pt x="156979" y="39215"/>
                  </a:cubicBezTo>
                  <a:lnTo>
                    <a:pt x="156979" y="29632"/>
                  </a:lnTo>
                  <a:cubicBezTo>
                    <a:pt x="156979" y="22769"/>
                    <a:pt x="152372" y="16985"/>
                    <a:pt x="146097" y="15196"/>
                  </a:cubicBezTo>
                  <a:lnTo>
                    <a:pt x="146097" y="8260"/>
                  </a:lnTo>
                  <a:lnTo>
                    <a:pt x="174258" y="8260"/>
                  </a:lnTo>
                  <a:lnTo>
                    <a:pt x="174258" y="15196"/>
                  </a:lnTo>
                  <a:cubicBezTo>
                    <a:pt x="167984" y="16985"/>
                    <a:pt x="163376" y="22769"/>
                    <a:pt x="163376" y="29632"/>
                  </a:cubicBezTo>
                  <a:lnTo>
                    <a:pt x="163376" y="39215"/>
                  </a:lnTo>
                  <a:cubicBezTo>
                    <a:pt x="163376" y="41494"/>
                    <a:pt x="165214" y="43332"/>
                    <a:pt x="167494" y="43332"/>
                  </a:cubicBezTo>
                  <a:lnTo>
                    <a:pt x="189282" y="43332"/>
                  </a:lnTo>
                  <a:cubicBezTo>
                    <a:pt x="191561" y="43332"/>
                    <a:pt x="193399" y="41494"/>
                    <a:pt x="193399" y="39215"/>
                  </a:cubicBezTo>
                  <a:lnTo>
                    <a:pt x="193399" y="29632"/>
                  </a:lnTo>
                  <a:cubicBezTo>
                    <a:pt x="193399" y="22769"/>
                    <a:pt x="188792" y="16985"/>
                    <a:pt x="182517" y="15196"/>
                  </a:cubicBezTo>
                  <a:lnTo>
                    <a:pt x="182517" y="8260"/>
                  </a:lnTo>
                  <a:lnTo>
                    <a:pt x="206193" y="8260"/>
                  </a:lnTo>
                  <a:cubicBezTo>
                    <a:pt x="211487" y="8260"/>
                    <a:pt x="211487" y="1"/>
                    <a:pt x="206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7"/>
            <p:cNvSpPr/>
            <p:nvPr/>
          </p:nvSpPr>
          <p:spPr>
            <a:xfrm>
              <a:off x="5880375" y="4109875"/>
              <a:ext cx="225500" cy="206300"/>
            </a:xfrm>
            <a:custGeom>
              <a:rect b="b" l="l" r="r" t="t"/>
              <a:pathLst>
                <a:path extrusionOk="0" h="8252" w="9020">
                  <a:moveTo>
                    <a:pt x="4412" y="1"/>
                  </a:moveTo>
                  <a:cubicBezTo>
                    <a:pt x="2672" y="25"/>
                    <a:pt x="1103" y="1177"/>
                    <a:pt x="539" y="2795"/>
                  </a:cubicBezTo>
                  <a:cubicBezTo>
                    <a:pt x="0" y="4413"/>
                    <a:pt x="515" y="6251"/>
                    <a:pt x="1838" y="7329"/>
                  </a:cubicBezTo>
                  <a:cubicBezTo>
                    <a:pt x="2586" y="7941"/>
                    <a:pt x="3523" y="8251"/>
                    <a:pt x="4459" y="8251"/>
                  </a:cubicBezTo>
                  <a:cubicBezTo>
                    <a:pt x="5211" y="8251"/>
                    <a:pt x="5963" y="8051"/>
                    <a:pt x="6618" y="7648"/>
                  </a:cubicBezTo>
                  <a:cubicBezTo>
                    <a:pt x="8309" y="6594"/>
                    <a:pt x="9019" y="4388"/>
                    <a:pt x="8260" y="2550"/>
                  </a:cubicBezTo>
                  <a:cubicBezTo>
                    <a:pt x="7622" y="1006"/>
                    <a:pt x="6054" y="1"/>
                    <a:pt x="44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7"/>
            <p:cNvSpPr/>
            <p:nvPr/>
          </p:nvSpPr>
          <p:spPr>
            <a:xfrm>
              <a:off x="2280650" y="3477450"/>
              <a:ext cx="233450" cy="205325"/>
            </a:xfrm>
            <a:custGeom>
              <a:rect b="b" l="l" r="r" t="t"/>
              <a:pathLst>
                <a:path extrusionOk="0" h="8213" w="9338">
                  <a:moveTo>
                    <a:pt x="4666" y="1"/>
                  </a:moveTo>
                  <a:cubicBezTo>
                    <a:pt x="3872" y="1"/>
                    <a:pt x="3072" y="225"/>
                    <a:pt x="2377" y="691"/>
                  </a:cubicBezTo>
                  <a:cubicBezTo>
                    <a:pt x="515" y="1917"/>
                    <a:pt x="0" y="4539"/>
                    <a:pt x="1226" y="6402"/>
                  </a:cubicBezTo>
                  <a:cubicBezTo>
                    <a:pt x="2013" y="7574"/>
                    <a:pt x="3344" y="8213"/>
                    <a:pt x="4687" y="8213"/>
                  </a:cubicBezTo>
                  <a:cubicBezTo>
                    <a:pt x="5477" y="8213"/>
                    <a:pt x="6271" y="7992"/>
                    <a:pt x="6961" y="7529"/>
                  </a:cubicBezTo>
                  <a:cubicBezTo>
                    <a:pt x="8823" y="6304"/>
                    <a:pt x="9338" y="3681"/>
                    <a:pt x="8088" y="1819"/>
                  </a:cubicBezTo>
                  <a:cubicBezTo>
                    <a:pt x="7319" y="635"/>
                    <a:pt x="6002" y="1"/>
                    <a:pt x="4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" name="Google Shape;354;p27"/>
          <p:cNvGrpSpPr/>
          <p:nvPr/>
        </p:nvGrpSpPr>
        <p:grpSpPr>
          <a:xfrm>
            <a:off x="6410882" y="1421092"/>
            <a:ext cx="330768" cy="370694"/>
            <a:chOff x="1479200" y="238100"/>
            <a:chExt cx="4665275" cy="5228400"/>
          </a:xfrm>
        </p:grpSpPr>
        <p:sp>
          <p:nvSpPr>
            <p:cNvPr id="355" name="Google Shape;355;p27"/>
            <p:cNvSpPr/>
            <p:nvPr/>
          </p:nvSpPr>
          <p:spPr>
            <a:xfrm>
              <a:off x="4287300" y="569825"/>
              <a:ext cx="1154375" cy="1134925"/>
            </a:xfrm>
            <a:custGeom>
              <a:rect b="b" l="l" r="r" t="t"/>
              <a:pathLst>
                <a:path extrusionOk="0" h="45397" w="46175">
                  <a:moveTo>
                    <a:pt x="22769" y="12858"/>
                  </a:moveTo>
                  <a:lnTo>
                    <a:pt x="25661" y="18152"/>
                  </a:lnTo>
                  <a:cubicBezTo>
                    <a:pt x="26862" y="20358"/>
                    <a:pt x="30514" y="21559"/>
                    <a:pt x="32597" y="22711"/>
                  </a:cubicBezTo>
                  <a:cubicBezTo>
                    <a:pt x="30489" y="23863"/>
                    <a:pt x="26862" y="25039"/>
                    <a:pt x="25661" y="27270"/>
                  </a:cubicBezTo>
                  <a:lnTo>
                    <a:pt x="22769" y="32539"/>
                  </a:lnTo>
                  <a:lnTo>
                    <a:pt x="19877" y="27270"/>
                  </a:lnTo>
                  <a:cubicBezTo>
                    <a:pt x="18652" y="25039"/>
                    <a:pt x="15000" y="23838"/>
                    <a:pt x="12916" y="22711"/>
                  </a:cubicBezTo>
                  <a:lnTo>
                    <a:pt x="18210" y="19819"/>
                  </a:lnTo>
                  <a:cubicBezTo>
                    <a:pt x="18897" y="19427"/>
                    <a:pt x="19485" y="18838"/>
                    <a:pt x="19877" y="18152"/>
                  </a:cubicBezTo>
                  <a:lnTo>
                    <a:pt x="22769" y="12858"/>
                  </a:lnTo>
                  <a:close/>
                  <a:moveTo>
                    <a:pt x="22757" y="0"/>
                  </a:moveTo>
                  <a:cubicBezTo>
                    <a:pt x="21311" y="0"/>
                    <a:pt x="19863" y="705"/>
                    <a:pt x="19093" y="2124"/>
                  </a:cubicBezTo>
                  <a:lnTo>
                    <a:pt x="13113" y="13054"/>
                  </a:lnTo>
                  <a:lnTo>
                    <a:pt x="2182" y="19035"/>
                  </a:lnTo>
                  <a:cubicBezTo>
                    <a:pt x="834" y="19770"/>
                    <a:pt x="0" y="21167"/>
                    <a:pt x="0" y="22711"/>
                  </a:cubicBezTo>
                  <a:cubicBezTo>
                    <a:pt x="0" y="24230"/>
                    <a:pt x="834" y="25627"/>
                    <a:pt x="2182" y="26363"/>
                  </a:cubicBezTo>
                  <a:lnTo>
                    <a:pt x="13113" y="32343"/>
                  </a:lnTo>
                  <a:lnTo>
                    <a:pt x="19093" y="43274"/>
                  </a:lnTo>
                  <a:cubicBezTo>
                    <a:pt x="19866" y="44686"/>
                    <a:pt x="21317" y="45397"/>
                    <a:pt x="22766" y="45397"/>
                  </a:cubicBezTo>
                  <a:cubicBezTo>
                    <a:pt x="24209" y="45397"/>
                    <a:pt x="25650" y="44692"/>
                    <a:pt x="26421" y="43274"/>
                  </a:cubicBezTo>
                  <a:lnTo>
                    <a:pt x="32401" y="32343"/>
                  </a:lnTo>
                  <a:lnTo>
                    <a:pt x="43332" y="26363"/>
                  </a:lnTo>
                  <a:cubicBezTo>
                    <a:pt x="46150" y="24843"/>
                    <a:pt x="46175" y="20579"/>
                    <a:pt x="43332" y="19035"/>
                  </a:cubicBezTo>
                  <a:lnTo>
                    <a:pt x="32401" y="13054"/>
                  </a:lnTo>
                  <a:lnTo>
                    <a:pt x="26421" y="2124"/>
                  </a:lnTo>
                  <a:cubicBezTo>
                    <a:pt x="25659" y="711"/>
                    <a:pt x="24209" y="0"/>
                    <a:pt x="227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7"/>
            <p:cNvSpPr/>
            <p:nvPr/>
          </p:nvSpPr>
          <p:spPr>
            <a:xfrm>
              <a:off x="1479200" y="238100"/>
              <a:ext cx="4665275" cy="5228400"/>
            </a:xfrm>
            <a:custGeom>
              <a:rect b="b" l="l" r="r" t="t"/>
              <a:pathLst>
                <a:path extrusionOk="0" h="209136" w="186611">
                  <a:moveTo>
                    <a:pt x="155362" y="159847"/>
                  </a:moveTo>
                  <a:cubicBezTo>
                    <a:pt x="157175" y="163131"/>
                    <a:pt x="159234" y="169969"/>
                    <a:pt x="162690" y="171857"/>
                  </a:cubicBezTo>
                  <a:lnTo>
                    <a:pt x="173033" y="177518"/>
                  </a:lnTo>
                  <a:lnTo>
                    <a:pt x="162690" y="183180"/>
                  </a:lnTo>
                  <a:cubicBezTo>
                    <a:pt x="159234" y="185067"/>
                    <a:pt x="157175" y="191880"/>
                    <a:pt x="155362" y="195189"/>
                  </a:cubicBezTo>
                  <a:cubicBezTo>
                    <a:pt x="153573" y="191880"/>
                    <a:pt x="151489" y="185067"/>
                    <a:pt x="148034" y="183180"/>
                  </a:cubicBezTo>
                  <a:lnTo>
                    <a:pt x="137691" y="177518"/>
                  </a:lnTo>
                  <a:lnTo>
                    <a:pt x="148034" y="171857"/>
                  </a:lnTo>
                  <a:cubicBezTo>
                    <a:pt x="151489" y="169969"/>
                    <a:pt x="153573" y="163131"/>
                    <a:pt x="155362" y="159847"/>
                  </a:cubicBezTo>
                  <a:close/>
                  <a:moveTo>
                    <a:pt x="106222" y="68307"/>
                  </a:moveTo>
                  <a:cubicBezTo>
                    <a:pt x="139456" y="70366"/>
                    <a:pt x="166121" y="97056"/>
                    <a:pt x="168204" y="130290"/>
                  </a:cubicBezTo>
                  <a:lnTo>
                    <a:pt x="156734" y="130290"/>
                  </a:lnTo>
                  <a:cubicBezTo>
                    <a:pt x="151367" y="130290"/>
                    <a:pt x="151342" y="138647"/>
                    <a:pt x="156734" y="138647"/>
                  </a:cubicBezTo>
                  <a:lnTo>
                    <a:pt x="168204" y="138647"/>
                  </a:lnTo>
                  <a:cubicBezTo>
                    <a:pt x="167763" y="145314"/>
                    <a:pt x="166342" y="151906"/>
                    <a:pt x="163964" y="158132"/>
                  </a:cubicBezTo>
                  <a:lnTo>
                    <a:pt x="159038" y="149112"/>
                  </a:lnTo>
                  <a:cubicBezTo>
                    <a:pt x="158264" y="147700"/>
                    <a:pt x="156814" y="146989"/>
                    <a:pt x="155362" y="146989"/>
                  </a:cubicBezTo>
                  <a:cubicBezTo>
                    <a:pt x="153916" y="146989"/>
                    <a:pt x="152468" y="147694"/>
                    <a:pt x="151685" y="149112"/>
                  </a:cubicBezTo>
                  <a:lnTo>
                    <a:pt x="142960" y="165092"/>
                  </a:lnTo>
                  <a:lnTo>
                    <a:pt x="126956" y="173842"/>
                  </a:lnTo>
                  <a:cubicBezTo>
                    <a:pt x="124162" y="175386"/>
                    <a:pt x="124138" y="179626"/>
                    <a:pt x="126956" y="181194"/>
                  </a:cubicBezTo>
                  <a:lnTo>
                    <a:pt x="140411" y="188522"/>
                  </a:lnTo>
                  <a:cubicBezTo>
                    <a:pt x="132789" y="193963"/>
                    <a:pt x="124211" y="197664"/>
                    <a:pt x="115094" y="199478"/>
                  </a:cubicBezTo>
                  <a:cubicBezTo>
                    <a:pt x="115290" y="195606"/>
                    <a:pt x="113256" y="192003"/>
                    <a:pt x="109677" y="190165"/>
                  </a:cubicBezTo>
                  <a:cubicBezTo>
                    <a:pt x="94114" y="182248"/>
                    <a:pt x="81002" y="170214"/>
                    <a:pt x="71738" y="155387"/>
                  </a:cubicBezTo>
                  <a:cubicBezTo>
                    <a:pt x="62228" y="140167"/>
                    <a:pt x="57180" y="122569"/>
                    <a:pt x="57180" y="104506"/>
                  </a:cubicBezTo>
                  <a:cubicBezTo>
                    <a:pt x="57180" y="97448"/>
                    <a:pt x="57964" y="90438"/>
                    <a:pt x="59459" y="83625"/>
                  </a:cubicBezTo>
                  <a:cubicBezTo>
                    <a:pt x="70316" y="74532"/>
                    <a:pt x="83772" y="69189"/>
                    <a:pt x="97840" y="68307"/>
                  </a:cubicBezTo>
                  <a:lnTo>
                    <a:pt x="97840" y="78307"/>
                  </a:lnTo>
                  <a:cubicBezTo>
                    <a:pt x="97840" y="81002"/>
                    <a:pt x="99935" y="82350"/>
                    <a:pt x="102031" y="82350"/>
                  </a:cubicBezTo>
                  <a:cubicBezTo>
                    <a:pt x="104126" y="82350"/>
                    <a:pt x="106222" y="81002"/>
                    <a:pt x="106222" y="78307"/>
                  </a:cubicBezTo>
                  <a:lnTo>
                    <a:pt x="106222" y="68307"/>
                  </a:lnTo>
                  <a:close/>
                  <a:moveTo>
                    <a:pt x="104242" y="1"/>
                  </a:moveTo>
                  <a:cubicBezTo>
                    <a:pt x="104224" y="1"/>
                    <a:pt x="104206" y="1"/>
                    <a:pt x="104187" y="1"/>
                  </a:cubicBezTo>
                  <a:cubicBezTo>
                    <a:pt x="89139" y="99"/>
                    <a:pt x="74605" y="3359"/>
                    <a:pt x="60978" y="9755"/>
                  </a:cubicBezTo>
                  <a:cubicBezTo>
                    <a:pt x="56727" y="11742"/>
                    <a:pt x="58882" y="17751"/>
                    <a:pt x="62719" y="17751"/>
                  </a:cubicBezTo>
                  <a:cubicBezTo>
                    <a:pt x="63284" y="17751"/>
                    <a:pt x="63885" y="17621"/>
                    <a:pt x="64508" y="17329"/>
                  </a:cubicBezTo>
                  <a:cubicBezTo>
                    <a:pt x="77056" y="11471"/>
                    <a:pt x="90413" y="8457"/>
                    <a:pt x="104236" y="8358"/>
                  </a:cubicBezTo>
                  <a:cubicBezTo>
                    <a:pt x="105682" y="8358"/>
                    <a:pt x="108305" y="10123"/>
                    <a:pt x="105854" y="11373"/>
                  </a:cubicBezTo>
                  <a:cubicBezTo>
                    <a:pt x="88967" y="20000"/>
                    <a:pt x="74703" y="33088"/>
                    <a:pt x="64655" y="49190"/>
                  </a:cubicBezTo>
                  <a:cubicBezTo>
                    <a:pt x="54288" y="65758"/>
                    <a:pt x="48822" y="84875"/>
                    <a:pt x="48822" y="104506"/>
                  </a:cubicBezTo>
                  <a:cubicBezTo>
                    <a:pt x="48822" y="124138"/>
                    <a:pt x="54288" y="143255"/>
                    <a:pt x="64655" y="159823"/>
                  </a:cubicBezTo>
                  <a:cubicBezTo>
                    <a:pt x="74703" y="175925"/>
                    <a:pt x="88967" y="189013"/>
                    <a:pt x="105854" y="197640"/>
                  </a:cubicBezTo>
                  <a:cubicBezTo>
                    <a:pt x="107741" y="198596"/>
                    <a:pt x="106393" y="200605"/>
                    <a:pt x="104800" y="200654"/>
                  </a:cubicBezTo>
                  <a:cubicBezTo>
                    <a:pt x="79532" y="200654"/>
                    <a:pt x="55636" y="190900"/>
                    <a:pt x="37573" y="173204"/>
                  </a:cubicBezTo>
                  <a:cubicBezTo>
                    <a:pt x="19534" y="155558"/>
                    <a:pt x="9265" y="131956"/>
                    <a:pt x="8701" y="106737"/>
                  </a:cubicBezTo>
                  <a:cubicBezTo>
                    <a:pt x="8383" y="93306"/>
                    <a:pt x="10858" y="80218"/>
                    <a:pt x="16054" y="67817"/>
                  </a:cubicBezTo>
                  <a:cubicBezTo>
                    <a:pt x="21078" y="55856"/>
                    <a:pt x="28357" y="45146"/>
                    <a:pt x="37695" y="36004"/>
                  </a:cubicBezTo>
                  <a:cubicBezTo>
                    <a:pt x="40678" y="33060"/>
                    <a:pt x="37829" y="28819"/>
                    <a:pt x="34605" y="28819"/>
                  </a:cubicBezTo>
                  <a:cubicBezTo>
                    <a:pt x="33669" y="28819"/>
                    <a:pt x="32703" y="29176"/>
                    <a:pt x="31838" y="30024"/>
                  </a:cubicBezTo>
                  <a:cubicBezTo>
                    <a:pt x="21691" y="39975"/>
                    <a:pt x="13799" y="51592"/>
                    <a:pt x="8334" y="64582"/>
                  </a:cubicBezTo>
                  <a:cubicBezTo>
                    <a:pt x="2697" y="78061"/>
                    <a:pt x="1" y="92326"/>
                    <a:pt x="319" y="106933"/>
                  </a:cubicBezTo>
                  <a:cubicBezTo>
                    <a:pt x="956" y="134334"/>
                    <a:pt x="12108" y="159994"/>
                    <a:pt x="31715" y="179209"/>
                  </a:cubicBezTo>
                  <a:cubicBezTo>
                    <a:pt x="49819" y="196900"/>
                    <a:pt x="76023" y="209135"/>
                    <a:pt x="101777" y="209135"/>
                  </a:cubicBezTo>
                  <a:cubicBezTo>
                    <a:pt x="103531" y="209135"/>
                    <a:pt x="105283" y="209078"/>
                    <a:pt x="107030" y="208963"/>
                  </a:cubicBezTo>
                  <a:cubicBezTo>
                    <a:pt x="121098" y="208031"/>
                    <a:pt x="134382" y="203228"/>
                    <a:pt x="145730" y="195017"/>
                  </a:cubicBezTo>
                  <a:lnTo>
                    <a:pt x="151685" y="205899"/>
                  </a:lnTo>
                  <a:cubicBezTo>
                    <a:pt x="152459" y="207312"/>
                    <a:pt x="153916" y="208022"/>
                    <a:pt x="155371" y="208022"/>
                  </a:cubicBezTo>
                  <a:cubicBezTo>
                    <a:pt x="156820" y="208022"/>
                    <a:pt x="158268" y="207318"/>
                    <a:pt x="159038" y="205899"/>
                  </a:cubicBezTo>
                  <a:lnTo>
                    <a:pt x="167788" y="189919"/>
                  </a:lnTo>
                  <a:lnTo>
                    <a:pt x="183767" y="181194"/>
                  </a:lnTo>
                  <a:cubicBezTo>
                    <a:pt x="186586" y="179650"/>
                    <a:pt x="186610" y="175386"/>
                    <a:pt x="183767" y="173842"/>
                  </a:cubicBezTo>
                  <a:lnTo>
                    <a:pt x="169650" y="166121"/>
                  </a:lnTo>
                  <a:cubicBezTo>
                    <a:pt x="174258" y="156269"/>
                    <a:pt x="176709" y="145412"/>
                    <a:pt x="176709" y="134456"/>
                  </a:cubicBezTo>
                  <a:cubicBezTo>
                    <a:pt x="176709" y="93281"/>
                    <a:pt x="143205" y="59802"/>
                    <a:pt x="102031" y="59802"/>
                  </a:cubicBezTo>
                  <a:cubicBezTo>
                    <a:pt x="88306" y="59802"/>
                    <a:pt x="74948" y="63577"/>
                    <a:pt x="63356" y="70586"/>
                  </a:cubicBezTo>
                  <a:cubicBezTo>
                    <a:pt x="65562" y="64704"/>
                    <a:pt x="68380" y="59018"/>
                    <a:pt x="71738" y="53626"/>
                  </a:cubicBezTo>
                  <a:cubicBezTo>
                    <a:pt x="81002" y="38798"/>
                    <a:pt x="94114" y="26765"/>
                    <a:pt x="109677" y="18824"/>
                  </a:cubicBezTo>
                  <a:cubicBezTo>
                    <a:pt x="119757" y="13686"/>
                    <a:pt x="114476" y="1"/>
                    <a:pt x="104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7"/>
            <p:cNvSpPr/>
            <p:nvPr/>
          </p:nvSpPr>
          <p:spPr>
            <a:xfrm>
              <a:off x="2552075" y="685175"/>
              <a:ext cx="236525" cy="208775"/>
            </a:xfrm>
            <a:custGeom>
              <a:rect b="b" l="l" r="r" t="t"/>
              <a:pathLst>
                <a:path extrusionOk="0" h="8351" w="9461">
                  <a:moveTo>
                    <a:pt x="4689" y="1"/>
                  </a:moveTo>
                  <a:cubicBezTo>
                    <a:pt x="4169" y="1"/>
                    <a:pt x="3643" y="98"/>
                    <a:pt x="3138" y="304"/>
                  </a:cubicBezTo>
                  <a:cubicBezTo>
                    <a:pt x="1030" y="1186"/>
                    <a:pt x="0" y="3661"/>
                    <a:pt x="858" y="5769"/>
                  </a:cubicBezTo>
                  <a:cubicBezTo>
                    <a:pt x="1529" y="7372"/>
                    <a:pt x="3136" y="8351"/>
                    <a:pt x="4783" y="8351"/>
                  </a:cubicBezTo>
                  <a:cubicBezTo>
                    <a:pt x="5302" y="8351"/>
                    <a:pt x="5825" y="8254"/>
                    <a:pt x="6324" y="8048"/>
                  </a:cubicBezTo>
                  <a:cubicBezTo>
                    <a:pt x="8432" y="7166"/>
                    <a:pt x="9461" y="4691"/>
                    <a:pt x="8603" y="2583"/>
                  </a:cubicBezTo>
                  <a:cubicBezTo>
                    <a:pt x="7932" y="980"/>
                    <a:pt x="6340" y="1"/>
                    <a:pt x="46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7"/>
            <p:cNvSpPr/>
            <p:nvPr/>
          </p:nvSpPr>
          <p:spPr>
            <a:xfrm>
              <a:off x="4638375" y="3204350"/>
              <a:ext cx="236550" cy="208775"/>
            </a:xfrm>
            <a:custGeom>
              <a:rect b="b" l="l" r="r" t="t"/>
              <a:pathLst>
                <a:path extrusionOk="0" h="8351" w="9462">
                  <a:moveTo>
                    <a:pt x="4719" y="0"/>
                  </a:moveTo>
                  <a:cubicBezTo>
                    <a:pt x="4189" y="0"/>
                    <a:pt x="3652" y="102"/>
                    <a:pt x="3138" y="317"/>
                  </a:cubicBezTo>
                  <a:cubicBezTo>
                    <a:pt x="1030" y="1174"/>
                    <a:pt x="1" y="3674"/>
                    <a:pt x="883" y="5782"/>
                  </a:cubicBezTo>
                  <a:cubicBezTo>
                    <a:pt x="1552" y="7362"/>
                    <a:pt x="3138" y="8350"/>
                    <a:pt x="4785" y="8350"/>
                  </a:cubicBezTo>
                  <a:cubicBezTo>
                    <a:pt x="5309" y="8350"/>
                    <a:pt x="5840" y="8250"/>
                    <a:pt x="6349" y="8037"/>
                  </a:cubicBezTo>
                  <a:cubicBezTo>
                    <a:pt x="8456" y="7155"/>
                    <a:pt x="9461" y="4679"/>
                    <a:pt x="8603" y="2571"/>
                  </a:cubicBezTo>
                  <a:cubicBezTo>
                    <a:pt x="7955" y="977"/>
                    <a:pt x="6367" y="0"/>
                    <a:pt x="47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7"/>
            <p:cNvSpPr/>
            <p:nvPr/>
          </p:nvSpPr>
          <p:spPr>
            <a:xfrm>
              <a:off x="3702750" y="2482350"/>
              <a:ext cx="846750" cy="1444350"/>
            </a:xfrm>
            <a:custGeom>
              <a:rect b="b" l="l" r="r" t="t"/>
              <a:pathLst>
                <a:path extrusionOk="0" h="57774" w="33870">
                  <a:moveTo>
                    <a:pt x="13089" y="39980"/>
                  </a:moveTo>
                  <a:cubicBezTo>
                    <a:pt x="15687" y="39980"/>
                    <a:pt x="17819" y="42088"/>
                    <a:pt x="17819" y="44686"/>
                  </a:cubicBezTo>
                  <a:cubicBezTo>
                    <a:pt x="17819" y="47309"/>
                    <a:pt x="15687" y="49416"/>
                    <a:pt x="13089" y="49416"/>
                  </a:cubicBezTo>
                  <a:cubicBezTo>
                    <a:pt x="10491" y="49416"/>
                    <a:pt x="8358" y="47309"/>
                    <a:pt x="8358" y="44686"/>
                  </a:cubicBezTo>
                  <a:cubicBezTo>
                    <a:pt x="8358" y="42088"/>
                    <a:pt x="10491" y="39980"/>
                    <a:pt x="13089" y="39980"/>
                  </a:cubicBezTo>
                  <a:close/>
                  <a:moveTo>
                    <a:pt x="13089" y="1"/>
                  </a:moveTo>
                  <a:cubicBezTo>
                    <a:pt x="10993" y="1"/>
                    <a:pt x="8898" y="1342"/>
                    <a:pt x="8898" y="4026"/>
                  </a:cubicBezTo>
                  <a:lnTo>
                    <a:pt x="8898" y="32285"/>
                  </a:lnTo>
                  <a:cubicBezTo>
                    <a:pt x="3726" y="34049"/>
                    <a:pt x="1" y="38951"/>
                    <a:pt x="1" y="44686"/>
                  </a:cubicBezTo>
                  <a:cubicBezTo>
                    <a:pt x="1" y="51916"/>
                    <a:pt x="5859" y="57774"/>
                    <a:pt x="13089" y="57774"/>
                  </a:cubicBezTo>
                  <a:cubicBezTo>
                    <a:pt x="19461" y="57774"/>
                    <a:pt x="24779" y="53191"/>
                    <a:pt x="25931" y="47162"/>
                  </a:cubicBezTo>
                  <a:lnTo>
                    <a:pt x="30049" y="44564"/>
                  </a:lnTo>
                  <a:cubicBezTo>
                    <a:pt x="33869" y="42181"/>
                    <a:pt x="31355" y="36820"/>
                    <a:pt x="27757" y="36820"/>
                  </a:cubicBezTo>
                  <a:cubicBezTo>
                    <a:pt x="27062" y="36820"/>
                    <a:pt x="26326" y="37020"/>
                    <a:pt x="25588" y="37481"/>
                  </a:cubicBezTo>
                  <a:lnTo>
                    <a:pt x="24461" y="38216"/>
                  </a:lnTo>
                  <a:cubicBezTo>
                    <a:pt x="22868" y="35446"/>
                    <a:pt x="20319" y="33339"/>
                    <a:pt x="17280" y="32285"/>
                  </a:cubicBezTo>
                  <a:lnTo>
                    <a:pt x="17280" y="4026"/>
                  </a:lnTo>
                  <a:cubicBezTo>
                    <a:pt x="17280" y="1342"/>
                    <a:pt x="15184" y="1"/>
                    <a:pt x="130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7"/>
            <p:cNvSpPr/>
            <p:nvPr/>
          </p:nvSpPr>
          <p:spPr>
            <a:xfrm>
              <a:off x="5007850" y="2913175"/>
              <a:ext cx="404450" cy="286225"/>
            </a:xfrm>
            <a:custGeom>
              <a:rect b="b" l="l" r="r" t="t"/>
              <a:pathLst>
                <a:path extrusionOk="0" h="11449" w="16178">
                  <a:moveTo>
                    <a:pt x="10107" y="1"/>
                  </a:moveTo>
                  <a:cubicBezTo>
                    <a:pt x="9448" y="1"/>
                    <a:pt x="8749" y="181"/>
                    <a:pt x="8040" y="592"/>
                  </a:cubicBezTo>
                  <a:cubicBezTo>
                    <a:pt x="6373" y="1547"/>
                    <a:pt x="4216" y="2381"/>
                    <a:pt x="2795" y="3631"/>
                  </a:cubicBezTo>
                  <a:cubicBezTo>
                    <a:pt x="1" y="6106"/>
                    <a:pt x="50" y="11449"/>
                    <a:pt x="4878" y="11449"/>
                  </a:cubicBezTo>
                  <a:cubicBezTo>
                    <a:pt x="5589" y="11449"/>
                    <a:pt x="6324" y="11253"/>
                    <a:pt x="6986" y="10885"/>
                  </a:cubicBezTo>
                  <a:lnTo>
                    <a:pt x="12231" y="7822"/>
                  </a:lnTo>
                  <a:cubicBezTo>
                    <a:pt x="16177" y="5557"/>
                    <a:pt x="13768" y="1"/>
                    <a:pt x="101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1" name="Google Shape;361;p27"/>
          <p:cNvGrpSpPr/>
          <p:nvPr/>
        </p:nvGrpSpPr>
        <p:grpSpPr>
          <a:xfrm>
            <a:off x="2391438" y="3303848"/>
            <a:ext cx="323471" cy="370690"/>
            <a:chOff x="1527600" y="238125"/>
            <a:chExt cx="4562350" cy="5228350"/>
          </a:xfrm>
        </p:grpSpPr>
        <p:sp>
          <p:nvSpPr>
            <p:cNvPr id="362" name="Google Shape;362;p27"/>
            <p:cNvSpPr/>
            <p:nvPr/>
          </p:nvSpPr>
          <p:spPr>
            <a:xfrm>
              <a:off x="1566200" y="2597075"/>
              <a:ext cx="4498000" cy="2869400"/>
            </a:xfrm>
            <a:custGeom>
              <a:rect b="b" l="l" r="r" t="t"/>
              <a:pathLst>
                <a:path extrusionOk="0" h="114776" w="179920">
                  <a:moveTo>
                    <a:pt x="89948" y="8162"/>
                  </a:moveTo>
                  <a:cubicBezTo>
                    <a:pt x="91762" y="8162"/>
                    <a:pt x="93232" y="9633"/>
                    <a:pt x="93232" y="11446"/>
                  </a:cubicBezTo>
                  <a:lnTo>
                    <a:pt x="93232" y="13824"/>
                  </a:lnTo>
                  <a:cubicBezTo>
                    <a:pt x="92154" y="13775"/>
                    <a:pt x="91051" y="13750"/>
                    <a:pt x="89948" y="13750"/>
                  </a:cubicBezTo>
                  <a:cubicBezTo>
                    <a:pt x="88845" y="13750"/>
                    <a:pt x="87767" y="13775"/>
                    <a:pt x="86664" y="13824"/>
                  </a:cubicBezTo>
                  <a:lnTo>
                    <a:pt x="86664" y="11446"/>
                  </a:lnTo>
                  <a:cubicBezTo>
                    <a:pt x="86664" y="9633"/>
                    <a:pt x="88134" y="8162"/>
                    <a:pt x="89948" y="8162"/>
                  </a:cubicBezTo>
                  <a:close/>
                  <a:moveTo>
                    <a:pt x="89948" y="21912"/>
                  </a:moveTo>
                  <a:cubicBezTo>
                    <a:pt x="128598" y="21912"/>
                    <a:pt x="160288" y="52278"/>
                    <a:pt x="162421" y="90389"/>
                  </a:cubicBezTo>
                  <a:lnTo>
                    <a:pt x="17500" y="90389"/>
                  </a:lnTo>
                  <a:cubicBezTo>
                    <a:pt x="19632" y="52278"/>
                    <a:pt x="51322" y="21912"/>
                    <a:pt x="89948" y="21912"/>
                  </a:cubicBezTo>
                  <a:close/>
                  <a:moveTo>
                    <a:pt x="171023" y="98575"/>
                  </a:moveTo>
                  <a:cubicBezTo>
                    <a:pt x="169356" y="103256"/>
                    <a:pt x="164871" y="106614"/>
                    <a:pt x="159602" y="106614"/>
                  </a:cubicBezTo>
                  <a:lnTo>
                    <a:pt x="20294" y="106614"/>
                  </a:lnTo>
                  <a:cubicBezTo>
                    <a:pt x="15049" y="106614"/>
                    <a:pt x="10564" y="103256"/>
                    <a:pt x="8873" y="98575"/>
                  </a:cubicBezTo>
                  <a:close/>
                  <a:moveTo>
                    <a:pt x="89948" y="1"/>
                  </a:moveTo>
                  <a:cubicBezTo>
                    <a:pt x="83649" y="1"/>
                    <a:pt x="78502" y="5148"/>
                    <a:pt x="78502" y="11446"/>
                  </a:cubicBezTo>
                  <a:lnTo>
                    <a:pt x="78502" y="14559"/>
                  </a:lnTo>
                  <a:cubicBezTo>
                    <a:pt x="40710" y="19951"/>
                    <a:pt x="11250" y="51616"/>
                    <a:pt x="9314" y="90389"/>
                  </a:cubicBezTo>
                  <a:lnTo>
                    <a:pt x="4094" y="90389"/>
                  </a:lnTo>
                  <a:cubicBezTo>
                    <a:pt x="1839" y="90389"/>
                    <a:pt x="1" y="92227"/>
                    <a:pt x="1" y="94482"/>
                  </a:cubicBezTo>
                  <a:cubicBezTo>
                    <a:pt x="1" y="105683"/>
                    <a:pt x="9118" y="114775"/>
                    <a:pt x="20294" y="114775"/>
                  </a:cubicBezTo>
                  <a:lnTo>
                    <a:pt x="159602" y="114775"/>
                  </a:lnTo>
                  <a:cubicBezTo>
                    <a:pt x="170803" y="114775"/>
                    <a:pt x="179920" y="105683"/>
                    <a:pt x="179920" y="94482"/>
                  </a:cubicBezTo>
                  <a:cubicBezTo>
                    <a:pt x="179920" y="92227"/>
                    <a:pt x="178082" y="90389"/>
                    <a:pt x="175827" y="90389"/>
                  </a:cubicBezTo>
                  <a:lnTo>
                    <a:pt x="170582" y="90389"/>
                  </a:lnTo>
                  <a:cubicBezTo>
                    <a:pt x="168646" y="51616"/>
                    <a:pt x="139211" y="19951"/>
                    <a:pt x="101418" y="14559"/>
                  </a:cubicBezTo>
                  <a:lnTo>
                    <a:pt x="101418" y="11446"/>
                  </a:lnTo>
                  <a:cubicBezTo>
                    <a:pt x="101418" y="5148"/>
                    <a:pt x="96271" y="1"/>
                    <a:pt x="899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7"/>
            <p:cNvSpPr/>
            <p:nvPr/>
          </p:nvSpPr>
          <p:spPr>
            <a:xfrm>
              <a:off x="4119400" y="3421500"/>
              <a:ext cx="952825" cy="681675"/>
            </a:xfrm>
            <a:custGeom>
              <a:rect b="b" l="l" r="r" t="t"/>
              <a:pathLst>
                <a:path extrusionOk="0" h="27267" w="38113">
                  <a:moveTo>
                    <a:pt x="4590" y="0"/>
                  </a:moveTo>
                  <a:cubicBezTo>
                    <a:pt x="2851" y="0"/>
                    <a:pt x="1244" y="1105"/>
                    <a:pt x="687" y="2856"/>
                  </a:cubicBezTo>
                  <a:cubicBezTo>
                    <a:pt x="1" y="5012"/>
                    <a:pt x="1202" y="7292"/>
                    <a:pt x="3359" y="7978"/>
                  </a:cubicBezTo>
                  <a:cubicBezTo>
                    <a:pt x="13897" y="11336"/>
                    <a:pt x="23284" y="17512"/>
                    <a:pt x="30441" y="25845"/>
                  </a:cubicBezTo>
                  <a:cubicBezTo>
                    <a:pt x="31250" y="26776"/>
                    <a:pt x="32402" y="27266"/>
                    <a:pt x="33553" y="27266"/>
                  </a:cubicBezTo>
                  <a:cubicBezTo>
                    <a:pt x="34485" y="27266"/>
                    <a:pt x="35441" y="26948"/>
                    <a:pt x="36200" y="26286"/>
                  </a:cubicBezTo>
                  <a:cubicBezTo>
                    <a:pt x="37916" y="24791"/>
                    <a:pt x="38112" y="22218"/>
                    <a:pt x="36642" y="20502"/>
                  </a:cubicBezTo>
                  <a:cubicBezTo>
                    <a:pt x="28480" y="11017"/>
                    <a:pt x="17819" y="4008"/>
                    <a:pt x="5810" y="184"/>
                  </a:cubicBezTo>
                  <a:cubicBezTo>
                    <a:pt x="5403" y="60"/>
                    <a:pt x="4993" y="0"/>
                    <a:pt x="45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7"/>
            <p:cNvSpPr/>
            <p:nvPr/>
          </p:nvSpPr>
          <p:spPr>
            <a:xfrm>
              <a:off x="3713175" y="3365425"/>
              <a:ext cx="206525" cy="204675"/>
            </a:xfrm>
            <a:custGeom>
              <a:rect b="b" l="l" r="r" t="t"/>
              <a:pathLst>
                <a:path extrusionOk="0" h="8187" w="8261">
                  <a:moveTo>
                    <a:pt x="4069" y="1"/>
                  </a:moveTo>
                  <a:cubicBezTo>
                    <a:pt x="1814" y="1"/>
                    <a:pt x="1" y="1839"/>
                    <a:pt x="1" y="4094"/>
                  </a:cubicBezTo>
                  <a:cubicBezTo>
                    <a:pt x="1" y="6349"/>
                    <a:pt x="1814" y="8187"/>
                    <a:pt x="4069" y="8187"/>
                  </a:cubicBezTo>
                  <a:lnTo>
                    <a:pt x="4192" y="8187"/>
                  </a:lnTo>
                  <a:cubicBezTo>
                    <a:pt x="6446" y="8187"/>
                    <a:pt x="8260" y="6349"/>
                    <a:pt x="8260" y="4094"/>
                  </a:cubicBezTo>
                  <a:cubicBezTo>
                    <a:pt x="8260" y="1839"/>
                    <a:pt x="6446" y="1"/>
                    <a:pt x="4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7"/>
            <p:cNvSpPr/>
            <p:nvPr/>
          </p:nvSpPr>
          <p:spPr>
            <a:xfrm>
              <a:off x="1527600" y="238125"/>
              <a:ext cx="4562350" cy="2247475"/>
            </a:xfrm>
            <a:custGeom>
              <a:rect b="b" l="l" r="r" t="t"/>
              <a:pathLst>
                <a:path extrusionOk="0" h="89899" w="182494">
                  <a:moveTo>
                    <a:pt x="162690" y="8161"/>
                  </a:moveTo>
                  <a:cubicBezTo>
                    <a:pt x="169087" y="8161"/>
                    <a:pt x="174332" y="13382"/>
                    <a:pt x="174332" y="19803"/>
                  </a:cubicBezTo>
                  <a:lnTo>
                    <a:pt x="174332" y="56983"/>
                  </a:lnTo>
                  <a:cubicBezTo>
                    <a:pt x="174332" y="63404"/>
                    <a:pt x="169087" y="68625"/>
                    <a:pt x="162690" y="68625"/>
                  </a:cubicBezTo>
                  <a:lnTo>
                    <a:pt x="104702" y="68625"/>
                  </a:lnTo>
                  <a:cubicBezTo>
                    <a:pt x="103624" y="68625"/>
                    <a:pt x="102595" y="69066"/>
                    <a:pt x="101810" y="69825"/>
                  </a:cubicBezTo>
                  <a:lnTo>
                    <a:pt x="91615" y="80021"/>
                  </a:lnTo>
                  <a:lnTo>
                    <a:pt x="81394" y="69825"/>
                  </a:lnTo>
                  <a:cubicBezTo>
                    <a:pt x="80635" y="69066"/>
                    <a:pt x="79581" y="68625"/>
                    <a:pt x="78502" y="68625"/>
                  </a:cubicBezTo>
                  <a:lnTo>
                    <a:pt x="19804" y="68625"/>
                  </a:lnTo>
                  <a:cubicBezTo>
                    <a:pt x="13383" y="68625"/>
                    <a:pt x="8162" y="63404"/>
                    <a:pt x="8162" y="56983"/>
                  </a:cubicBezTo>
                  <a:lnTo>
                    <a:pt x="8162" y="19803"/>
                  </a:lnTo>
                  <a:cubicBezTo>
                    <a:pt x="8162" y="13382"/>
                    <a:pt x="13383" y="8161"/>
                    <a:pt x="19804" y="8161"/>
                  </a:cubicBezTo>
                  <a:close/>
                  <a:moveTo>
                    <a:pt x="19804" y="0"/>
                  </a:moveTo>
                  <a:cubicBezTo>
                    <a:pt x="8898" y="0"/>
                    <a:pt x="1" y="8897"/>
                    <a:pt x="1" y="19803"/>
                  </a:cubicBezTo>
                  <a:lnTo>
                    <a:pt x="1" y="56983"/>
                  </a:lnTo>
                  <a:cubicBezTo>
                    <a:pt x="1" y="67914"/>
                    <a:pt x="8898" y="76786"/>
                    <a:pt x="19804" y="76786"/>
                  </a:cubicBezTo>
                  <a:lnTo>
                    <a:pt x="76811" y="76786"/>
                  </a:lnTo>
                  <a:lnTo>
                    <a:pt x="88723" y="88697"/>
                  </a:lnTo>
                  <a:cubicBezTo>
                    <a:pt x="89507" y="89506"/>
                    <a:pt x="90561" y="89898"/>
                    <a:pt x="91615" y="89898"/>
                  </a:cubicBezTo>
                  <a:cubicBezTo>
                    <a:pt x="92644" y="89898"/>
                    <a:pt x="93698" y="89506"/>
                    <a:pt x="94507" y="88697"/>
                  </a:cubicBezTo>
                  <a:lnTo>
                    <a:pt x="106393" y="76786"/>
                  </a:lnTo>
                  <a:lnTo>
                    <a:pt x="162690" y="76786"/>
                  </a:lnTo>
                  <a:cubicBezTo>
                    <a:pt x="173596" y="76786"/>
                    <a:pt x="182493" y="67914"/>
                    <a:pt x="182493" y="56983"/>
                  </a:cubicBezTo>
                  <a:lnTo>
                    <a:pt x="182493" y="19803"/>
                  </a:lnTo>
                  <a:cubicBezTo>
                    <a:pt x="182493" y="8897"/>
                    <a:pt x="173596" y="0"/>
                    <a:pt x="1626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7"/>
            <p:cNvSpPr/>
            <p:nvPr/>
          </p:nvSpPr>
          <p:spPr>
            <a:xfrm>
              <a:off x="4565475" y="714800"/>
              <a:ext cx="1113950" cy="1021425"/>
            </a:xfrm>
            <a:custGeom>
              <a:rect b="b" l="l" r="r" t="t"/>
              <a:pathLst>
                <a:path extrusionOk="0" h="40857" w="44558">
                  <a:moveTo>
                    <a:pt x="29926" y="8187"/>
                  </a:moveTo>
                  <a:cubicBezTo>
                    <a:pt x="33479" y="8187"/>
                    <a:pt x="36371" y="11495"/>
                    <a:pt x="36371" y="15564"/>
                  </a:cubicBezTo>
                  <a:cubicBezTo>
                    <a:pt x="36371" y="19632"/>
                    <a:pt x="28627" y="27009"/>
                    <a:pt x="22279" y="31764"/>
                  </a:cubicBezTo>
                  <a:cubicBezTo>
                    <a:pt x="15907" y="27009"/>
                    <a:pt x="8162" y="19632"/>
                    <a:pt x="8162" y="15564"/>
                  </a:cubicBezTo>
                  <a:cubicBezTo>
                    <a:pt x="8162" y="11495"/>
                    <a:pt x="11054" y="8187"/>
                    <a:pt x="14608" y="8187"/>
                  </a:cubicBezTo>
                  <a:cubicBezTo>
                    <a:pt x="16348" y="8187"/>
                    <a:pt x="17965" y="8947"/>
                    <a:pt x="19191" y="10368"/>
                  </a:cubicBezTo>
                  <a:cubicBezTo>
                    <a:pt x="19950" y="11250"/>
                    <a:pt x="21078" y="11765"/>
                    <a:pt x="22279" y="11765"/>
                  </a:cubicBezTo>
                  <a:cubicBezTo>
                    <a:pt x="23455" y="11765"/>
                    <a:pt x="24583" y="11250"/>
                    <a:pt x="25367" y="10368"/>
                  </a:cubicBezTo>
                  <a:cubicBezTo>
                    <a:pt x="26568" y="8947"/>
                    <a:pt x="28210" y="8187"/>
                    <a:pt x="29926" y="8187"/>
                  </a:cubicBezTo>
                  <a:close/>
                  <a:moveTo>
                    <a:pt x="14608" y="1"/>
                  </a:moveTo>
                  <a:cubicBezTo>
                    <a:pt x="6544" y="1"/>
                    <a:pt x="0" y="6986"/>
                    <a:pt x="0" y="15564"/>
                  </a:cubicBezTo>
                  <a:cubicBezTo>
                    <a:pt x="0" y="26078"/>
                    <a:pt x="16642" y="37891"/>
                    <a:pt x="19975" y="40146"/>
                  </a:cubicBezTo>
                  <a:cubicBezTo>
                    <a:pt x="20661" y="40612"/>
                    <a:pt x="21470" y="40857"/>
                    <a:pt x="22279" y="40857"/>
                  </a:cubicBezTo>
                  <a:cubicBezTo>
                    <a:pt x="23063" y="40857"/>
                    <a:pt x="23872" y="40612"/>
                    <a:pt x="24558" y="40146"/>
                  </a:cubicBezTo>
                  <a:cubicBezTo>
                    <a:pt x="27891" y="37891"/>
                    <a:pt x="44557" y="26078"/>
                    <a:pt x="44557" y="15564"/>
                  </a:cubicBezTo>
                  <a:cubicBezTo>
                    <a:pt x="44557" y="6986"/>
                    <a:pt x="37989" y="1"/>
                    <a:pt x="29926" y="1"/>
                  </a:cubicBezTo>
                  <a:cubicBezTo>
                    <a:pt x="27205" y="1"/>
                    <a:pt x="24558" y="834"/>
                    <a:pt x="22279" y="2305"/>
                  </a:cubicBezTo>
                  <a:cubicBezTo>
                    <a:pt x="19999" y="834"/>
                    <a:pt x="17328" y="1"/>
                    <a:pt x="146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7"/>
            <p:cNvSpPr/>
            <p:nvPr/>
          </p:nvSpPr>
          <p:spPr>
            <a:xfrm>
              <a:off x="3257925" y="714800"/>
              <a:ext cx="1113950" cy="1021425"/>
            </a:xfrm>
            <a:custGeom>
              <a:rect b="b" l="l" r="r" t="t"/>
              <a:pathLst>
                <a:path extrusionOk="0" h="40857" w="44558">
                  <a:moveTo>
                    <a:pt x="29950" y="8187"/>
                  </a:moveTo>
                  <a:cubicBezTo>
                    <a:pt x="33504" y="8187"/>
                    <a:pt x="36396" y="11495"/>
                    <a:pt x="36396" y="15564"/>
                  </a:cubicBezTo>
                  <a:cubicBezTo>
                    <a:pt x="36396" y="19632"/>
                    <a:pt x="28651" y="27009"/>
                    <a:pt x="22279" y="31764"/>
                  </a:cubicBezTo>
                  <a:cubicBezTo>
                    <a:pt x="15931" y="27009"/>
                    <a:pt x="8187" y="19632"/>
                    <a:pt x="8187" y="15564"/>
                  </a:cubicBezTo>
                  <a:cubicBezTo>
                    <a:pt x="8187" y="11495"/>
                    <a:pt x="11079" y="8187"/>
                    <a:pt x="14632" y="8187"/>
                  </a:cubicBezTo>
                  <a:cubicBezTo>
                    <a:pt x="16348" y="8187"/>
                    <a:pt x="17990" y="8947"/>
                    <a:pt x="19191" y="10368"/>
                  </a:cubicBezTo>
                  <a:cubicBezTo>
                    <a:pt x="19975" y="11250"/>
                    <a:pt x="21103" y="11765"/>
                    <a:pt x="22279" y="11765"/>
                  </a:cubicBezTo>
                  <a:cubicBezTo>
                    <a:pt x="23480" y="11765"/>
                    <a:pt x="24583" y="11250"/>
                    <a:pt x="25367" y="10368"/>
                  </a:cubicBezTo>
                  <a:cubicBezTo>
                    <a:pt x="26593" y="8947"/>
                    <a:pt x="28210" y="8187"/>
                    <a:pt x="29950" y="8187"/>
                  </a:cubicBezTo>
                  <a:close/>
                  <a:moveTo>
                    <a:pt x="14632" y="1"/>
                  </a:moveTo>
                  <a:cubicBezTo>
                    <a:pt x="6569" y="1"/>
                    <a:pt x="1" y="6986"/>
                    <a:pt x="1" y="15564"/>
                  </a:cubicBezTo>
                  <a:cubicBezTo>
                    <a:pt x="1" y="26078"/>
                    <a:pt x="16667" y="37891"/>
                    <a:pt x="20000" y="40146"/>
                  </a:cubicBezTo>
                  <a:cubicBezTo>
                    <a:pt x="20686" y="40612"/>
                    <a:pt x="21495" y="40857"/>
                    <a:pt x="22279" y="40857"/>
                  </a:cubicBezTo>
                  <a:cubicBezTo>
                    <a:pt x="23088" y="40857"/>
                    <a:pt x="23897" y="40612"/>
                    <a:pt x="24583" y="40146"/>
                  </a:cubicBezTo>
                  <a:cubicBezTo>
                    <a:pt x="27916" y="37891"/>
                    <a:pt x="44558" y="26078"/>
                    <a:pt x="44558" y="15564"/>
                  </a:cubicBezTo>
                  <a:cubicBezTo>
                    <a:pt x="44558" y="6986"/>
                    <a:pt x="38014" y="1"/>
                    <a:pt x="29950" y="1"/>
                  </a:cubicBezTo>
                  <a:cubicBezTo>
                    <a:pt x="27230" y="1"/>
                    <a:pt x="24558" y="834"/>
                    <a:pt x="22279" y="2305"/>
                  </a:cubicBezTo>
                  <a:cubicBezTo>
                    <a:pt x="20000" y="834"/>
                    <a:pt x="17353" y="1"/>
                    <a:pt x="14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7"/>
            <p:cNvSpPr/>
            <p:nvPr/>
          </p:nvSpPr>
          <p:spPr>
            <a:xfrm>
              <a:off x="1951000" y="714800"/>
              <a:ext cx="1113950" cy="1021425"/>
            </a:xfrm>
            <a:custGeom>
              <a:rect b="b" l="l" r="r" t="t"/>
              <a:pathLst>
                <a:path extrusionOk="0" h="40857" w="44558">
                  <a:moveTo>
                    <a:pt x="29926" y="8187"/>
                  </a:moveTo>
                  <a:cubicBezTo>
                    <a:pt x="33504" y="8187"/>
                    <a:pt x="36396" y="11495"/>
                    <a:pt x="36396" y="15564"/>
                  </a:cubicBezTo>
                  <a:cubicBezTo>
                    <a:pt x="36396" y="19632"/>
                    <a:pt x="28651" y="27009"/>
                    <a:pt x="22279" y="31764"/>
                  </a:cubicBezTo>
                  <a:cubicBezTo>
                    <a:pt x="15907" y="27009"/>
                    <a:pt x="8162" y="19632"/>
                    <a:pt x="8162" y="15564"/>
                  </a:cubicBezTo>
                  <a:cubicBezTo>
                    <a:pt x="8162" y="11495"/>
                    <a:pt x="11054" y="8187"/>
                    <a:pt x="14632" y="8187"/>
                  </a:cubicBezTo>
                  <a:cubicBezTo>
                    <a:pt x="16348" y="8187"/>
                    <a:pt x="17965" y="8947"/>
                    <a:pt x="19191" y="10368"/>
                  </a:cubicBezTo>
                  <a:cubicBezTo>
                    <a:pt x="19975" y="11250"/>
                    <a:pt x="21102" y="11765"/>
                    <a:pt x="22279" y="11765"/>
                  </a:cubicBezTo>
                  <a:cubicBezTo>
                    <a:pt x="23455" y="11765"/>
                    <a:pt x="24583" y="11250"/>
                    <a:pt x="25367" y="10368"/>
                  </a:cubicBezTo>
                  <a:cubicBezTo>
                    <a:pt x="26592" y="8947"/>
                    <a:pt x="28210" y="8187"/>
                    <a:pt x="29926" y="8187"/>
                  </a:cubicBezTo>
                  <a:close/>
                  <a:moveTo>
                    <a:pt x="14632" y="1"/>
                  </a:moveTo>
                  <a:cubicBezTo>
                    <a:pt x="6569" y="1"/>
                    <a:pt x="0" y="6986"/>
                    <a:pt x="0" y="15564"/>
                  </a:cubicBezTo>
                  <a:cubicBezTo>
                    <a:pt x="0" y="26078"/>
                    <a:pt x="16642" y="37891"/>
                    <a:pt x="20000" y="40146"/>
                  </a:cubicBezTo>
                  <a:cubicBezTo>
                    <a:pt x="20686" y="40612"/>
                    <a:pt x="21470" y="40857"/>
                    <a:pt x="22279" y="40857"/>
                  </a:cubicBezTo>
                  <a:cubicBezTo>
                    <a:pt x="23088" y="40857"/>
                    <a:pt x="23872" y="40612"/>
                    <a:pt x="24558" y="40146"/>
                  </a:cubicBezTo>
                  <a:cubicBezTo>
                    <a:pt x="27916" y="37891"/>
                    <a:pt x="44557" y="26078"/>
                    <a:pt x="44557" y="15564"/>
                  </a:cubicBezTo>
                  <a:cubicBezTo>
                    <a:pt x="44557" y="6986"/>
                    <a:pt x="37989" y="1"/>
                    <a:pt x="29926" y="1"/>
                  </a:cubicBezTo>
                  <a:cubicBezTo>
                    <a:pt x="27205" y="1"/>
                    <a:pt x="24558" y="834"/>
                    <a:pt x="22279" y="2305"/>
                  </a:cubicBezTo>
                  <a:cubicBezTo>
                    <a:pt x="20000" y="834"/>
                    <a:pt x="17353" y="1"/>
                    <a:pt x="14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9" name="Google Shape;369;p27"/>
          <p:cNvGrpSpPr/>
          <p:nvPr/>
        </p:nvGrpSpPr>
        <p:grpSpPr>
          <a:xfrm>
            <a:off x="4433715" y="1421438"/>
            <a:ext cx="259827" cy="370002"/>
            <a:chOff x="1975500" y="238025"/>
            <a:chExt cx="3664700" cy="5218650"/>
          </a:xfrm>
        </p:grpSpPr>
        <p:sp>
          <p:nvSpPr>
            <p:cNvPr id="370" name="Google Shape;370;p27"/>
            <p:cNvSpPr/>
            <p:nvPr/>
          </p:nvSpPr>
          <p:spPr>
            <a:xfrm>
              <a:off x="1975500" y="238025"/>
              <a:ext cx="3650600" cy="5218650"/>
            </a:xfrm>
            <a:custGeom>
              <a:rect b="b" l="l" r="r" t="t"/>
              <a:pathLst>
                <a:path extrusionOk="0" h="208746" w="146024">
                  <a:moveTo>
                    <a:pt x="72981" y="8496"/>
                  </a:moveTo>
                  <a:cubicBezTo>
                    <a:pt x="83921" y="8496"/>
                    <a:pt x="94855" y="12946"/>
                    <a:pt x="102717" y="21792"/>
                  </a:cubicBezTo>
                  <a:cubicBezTo>
                    <a:pt x="109923" y="29929"/>
                    <a:pt x="113770" y="40762"/>
                    <a:pt x="113599" y="51595"/>
                  </a:cubicBezTo>
                  <a:cubicBezTo>
                    <a:pt x="108893" y="47968"/>
                    <a:pt x="104359" y="43311"/>
                    <a:pt x="102570" y="37502"/>
                  </a:cubicBezTo>
                  <a:cubicBezTo>
                    <a:pt x="101369" y="33630"/>
                    <a:pt x="103354" y="30174"/>
                    <a:pt x="102545" y="26719"/>
                  </a:cubicBezTo>
                  <a:cubicBezTo>
                    <a:pt x="102075" y="24716"/>
                    <a:pt x="100281" y="23550"/>
                    <a:pt x="98459" y="23550"/>
                  </a:cubicBezTo>
                  <a:cubicBezTo>
                    <a:pt x="97337" y="23550"/>
                    <a:pt x="96205" y="23992"/>
                    <a:pt x="95364" y="24954"/>
                  </a:cubicBezTo>
                  <a:cubicBezTo>
                    <a:pt x="89384" y="31841"/>
                    <a:pt x="78943" y="37282"/>
                    <a:pt x="64361" y="41154"/>
                  </a:cubicBezTo>
                  <a:cubicBezTo>
                    <a:pt x="53994" y="43899"/>
                    <a:pt x="43308" y="45443"/>
                    <a:pt x="32622" y="46326"/>
                  </a:cubicBezTo>
                  <a:lnTo>
                    <a:pt x="32622" y="46326"/>
                  </a:lnTo>
                  <a:cubicBezTo>
                    <a:pt x="33578" y="36841"/>
                    <a:pt x="37597" y="27895"/>
                    <a:pt x="43994" y="21033"/>
                  </a:cubicBezTo>
                  <a:cubicBezTo>
                    <a:pt x="51814" y="12658"/>
                    <a:pt x="62401" y="8496"/>
                    <a:pt x="72981" y="8496"/>
                  </a:cubicBezTo>
                  <a:close/>
                  <a:moveTo>
                    <a:pt x="93992" y="37159"/>
                  </a:moveTo>
                  <a:cubicBezTo>
                    <a:pt x="95953" y="47453"/>
                    <a:pt x="104040" y="55320"/>
                    <a:pt x="112471" y="60884"/>
                  </a:cubicBezTo>
                  <a:cubicBezTo>
                    <a:pt x="108084" y="79854"/>
                    <a:pt x="91884" y="93358"/>
                    <a:pt x="73012" y="93358"/>
                  </a:cubicBezTo>
                  <a:cubicBezTo>
                    <a:pt x="51837" y="93358"/>
                    <a:pt x="34411" y="76300"/>
                    <a:pt x="32573" y="54610"/>
                  </a:cubicBezTo>
                  <a:cubicBezTo>
                    <a:pt x="53307" y="52918"/>
                    <a:pt x="76615" y="49536"/>
                    <a:pt x="93992" y="37159"/>
                  </a:cubicBezTo>
                  <a:close/>
                  <a:moveTo>
                    <a:pt x="82644" y="101593"/>
                  </a:moveTo>
                  <a:lnTo>
                    <a:pt x="73012" y="106421"/>
                  </a:lnTo>
                  <a:lnTo>
                    <a:pt x="63380" y="101593"/>
                  </a:lnTo>
                  <a:close/>
                  <a:moveTo>
                    <a:pt x="50023" y="104142"/>
                  </a:moveTo>
                  <a:lnTo>
                    <a:pt x="63797" y="111004"/>
                  </a:lnTo>
                  <a:lnTo>
                    <a:pt x="50023" y="117891"/>
                  </a:lnTo>
                  <a:lnTo>
                    <a:pt x="50023" y="104142"/>
                  </a:lnTo>
                  <a:close/>
                  <a:moveTo>
                    <a:pt x="96002" y="104142"/>
                  </a:moveTo>
                  <a:lnTo>
                    <a:pt x="96002" y="117891"/>
                  </a:lnTo>
                  <a:lnTo>
                    <a:pt x="82228" y="111004"/>
                  </a:lnTo>
                  <a:lnTo>
                    <a:pt x="96002" y="104142"/>
                  </a:lnTo>
                  <a:close/>
                  <a:moveTo>
                    <a:pt x="72999" y="1"/>
                  </a:moveTo>
                  <a:cubicBezTo>
                    <a:pt x="71406" y="1"/>
                    <a:pt x="69792" y="82"/>
                    <a:pt x="68160" y="249"/>
                  </a:cubicBezTo>
                  <a:cubicBezTo>
                    <a:pt x="56739" y="1426"/>
                    <a:pt x="46028" y="6793"/>
                    <a:pt x="37989" y="15396"/>
                  </a:cubicBezTo>
                  <a:cubicBezTo>
                    <a:pt x="29093" y="24929"/>
                    <a:pt x="24166" y="37797"/>
                    <a:pt x="24166" y="50811"/>
                  </a:cubicBezTo>
                  <a:cubicBezTo>
                    <a:pt x="24166" y="68604"/>
                    <a:pt x="33014" y="84290"/>
                    <a:pt x="46371" y="93358"/>
                  </a:cubicBezTo>
                  <a:lnTo>
                    <a:pt x="37695" y="93358"/>
                  </a:lnTo>
                  <a:cubicBezTo>
                    <a:pt x="16912" y="93358"/>
                    <a:pt x="1" y="110293"/>
                    <a:pt x="1" y="131077"/>
                  </a:cubicBezTo>
                  <a:lnTo>
                    <a:pt x="1" y="196932"/>
                  </a:lnTo>
                  <a:cubicBezTo>
                    <a:pt x="1" y="203451"/>
                    <a:pt x="5295" y="208745"/>
                    <a:pt x="11789" y="208745"/>
                  </a:cubicBezTo>
                  <a:lnTo>
                    <a:pt x="134211" y="208745"/>
                  </a:lnTo>
                  <a:cubicBezTo>
                    <a:pt x="140730" y="208745"/>
                    <a:pt x="146024" y="203451"/>
                    <a:pt x="146024" y="196932"/>
                  </a:cubicBezTo>
                  <a:lnTo>
                    <a:pt x="146024" y="191319"/>
                  </a:lnTo>
                  <a:cubicBezTo>
                    <a:pt x="146024" y="188673"/>
                    <a:pt x="143965" y="187349"/>
                    <a:pt x="141907" y="187349"/>
                  </a:cubicBezTo>
                  <a:cubicBezTo>
                    <a:pt x="139848" y="187349"/>
                    <a:pt x="137789" y="188673"/>
                    <a:pt x="137789" y="191319"/>
                  </a:cubicBezTo>
                  <a:lnTo>
                    <a:pt x="137789" y="196932"/>
                  </a:lnTo>
                  <a:cubicBezTo>
                    <a:pt x="137789" y="198893"/>
                    <a:pt x="136171" y="200510"/>
                    <a:pt x="134211" y="200510"/>
                  </a:cubicBezTo>
                  <a:lnTo>
                    <a:pt x="118819" y="200510"/>
                  </a:lnTo>
                  <a:lnTo>
                    <a:pt x="118819" y="178036"/>
                  </a:lnTo>
                  <a:cubicBezTo>
                    <a:pt x="118819" y="175389"/>
                    <a:pt x="116761" y="174065"/>
                    <a:pt x="114702" y="174065"/>
                  </a:cubicBezTo>
                  <a:cubicBezTo>
                    <a:pt x="112643" y="174065"/>
                    <a:pt x="110584" y="175389"/>
                    <a:pt x="110584" y="178036"/>
                  </a:cubicBezTo>
                  <a:lnTo>
                    <a:pt x="110584" y="200510"/>
                  </a:lnTo>
                  <a:lnTo>
                    <a:pt x="77130" y="200510"/>
                  </a:lnTo>
                  <a:lnTo>
                    <a:pt x="77130" y="165169"/>
                  </a:lnTo>
                  <a:cubicBezTo>
                    <a:pt x="77130" y="162531"/>
                    <a:pt x="75066" y="161207"/>
                    <a:pt x="73005" y="161207"/>
                  </a:cubicBezTo>
                  <a:cubicBezTo>
                    <a:pt x="70949" y="161207"/>
                    <a:pt x="68895" y="162525"/>
                    <a:pt x="68895" y="165169"/>
                  </a:cubicBezTo>
                  <a:lnTo>
                    <a:pt x="68895" y="200510"/>
                  </a:lnTo>
                  <a:lnTo>
                    <a:pt x="35440" y="200510"/>
                  </a:lnTo>
                  <a:lnTo>
                    <a:pt x="35440" y="154679"/>
                  </a:lnTo>
                  <a:cubicBezTo>
                    <a:pt x="35440" y="152041"/>
                    <a:pt x="33377" y="150718"/>
                    <a:pt x="31316" y="150718"/>
                  </a:cubicBezTo>
                  <a:cubicBezTo>
                    <a:pt x="29259" y="150718"/>
                    <a:pt x="27205" y="152035"/>
                    <a:pt x="27205" y="154679"/>
                  </a:cubicBezTo>
                  <a:lnTo>
                    <a:pt x="27205" y="200510"/>
                  </a:lnTo>
                  <a:lnTo>
                    <a:pt x="11789" y="200510"/>
                  </a:lnTo>
                  <a:cubicBezTo>
                    <a:pt x="9829" y="200510"/>
                    <a:pt x="8236" y="198917"/>
                    <a:pt x="8236" y="196932"/>
                  </a:cubicBezTo>
                  <a:lnTo>
                    <a:pt x="8236" y="131077"/>
                  </a:lnTo>
                  <a:cubicBezTo>
                    <a:pt x="8236" y="114828"/>
                    <a:pt x="21446" y="101593"/>
                    <a:pt x="37695" y="101593"/>
                  </a:cubicBezTo>
                  <a:lnTo>
                    <a:pt x="41788" y="101593"/>
                  </a:lnTo>
                  <a:lnTo>
                    <a:pt x="41788" y="124533"/>
                  </a:lnTo>
                  <a:cubicBezTo>
                    <a:pt x="41788" y="126885"/>
                    <a:pt x="43805" y="128646"/>
                    <a:pt x="45978" y="128646"/>
                  </a:cubicBezTo>
                  <a:cubicBezTo>
                    <a:pt x="46568" y="128646"/>
                    <a:pt x="47169" y="128516"/>
                    <a:pt x="47744" y="128234"/>
                  </a:cubicBezTo>
                  <a:lnTo>
                    <a:pt x="68895" y="117671"/>
                  </a:lnTo>
                  <a:lnTo>
                    <a:pt x="68895" y="132278"/>
                  </a:lnTo>
                  <a:cubicBezTo>
                    <a:pt x="68895" y="134925"/>
                    <a:pt x="70954" y="136248"/>
                    <a:pt x="73012" y="136248"/>
                  </a:cubicBezTo>
                  <a:cubicBezTo>
                    <a:pt x="75071" y="136248"/>
                    <a:pt x="77130" y="134925"/>
                    <a:pt x="77130" y="132278"/>
                  </a:cubicBezTo>
                  <a:lnTo>
                    <a:pt x="77130" y="117671"/>
                  </a:lnTo>
                  <a:lnTo>
                    <a:pt x="98281" y="128234"/>
                  </a:lnTo>
                  <a:cubicBezTo>
                    <a:pt x="98851" y="128516"/>
                    <a:pt x="99449" y="128646"/>
                    <a:pt x="100037" y="128646"/>
                  </a:cubicBezTo>
                  <a:cubicBezTo>
                    <a:pt x="102204" y="128646"/>
                    <a:pt x="104237" y="126885"/>
                    <a:pt x="104237" y="124533"/>
                  </a:cubicBezTo>
                  <a:lnTo>
                    <a:pt x="104237" y="101593"/>
                  </a:lnTo>
                  <a:lnTo>
                    <a:pt x="108305" y="101593"/>
                  </a:lnTo>
                  <a:cubicBezTo>
                    <a:pt x="124554" y="101593"/>
                    <a:pt x="137789" y="114828"/>
                    <a:pt x="137789" y="131077"/>
                  </a:cubicBezTo>
                  <a:lnTo>
                    <a:pt x="137789" y="158184"/>
                  </a:lnTo>
                  <a:cubicBezTo>
                    <a:pt x="137789" y="160831"/>
                    <a:pt x="139848" y="162154"/>
                    <a:pt x="141907" y="162154"/>
                  </a:cubicBezTo>
                  <a:cubicBezTo>
                    <a:pt x="143965" y="162154"/>
                    <a:pt x="146024" y="160831"/>
                    <a:pt x="146024" y="158184"/>
                  </a:cubicBezTo>
                  <a:lnTo>
                    <a:pt x="146024" y="131077"/>
                  </a:lnTo>
                  <a:cubicBezTo>
                    <a:pt x="146024" y="110293"/>
                    <a:pt x="129088" y="93358"/>
                    <a:pt x="108305" y="93358"/>
                  </a:cubicBezTo>
                  <a:lnTo>
                    <a:pt x="99727" y="93358"/>
                  </a:lnTo>
                  <a:cubicBezTo>
                    <a:pt x="110731" y="85907"/>
                    <a:pt x="118697" y="73898"/>
                    <a:pt x="121099" y="59585"/>
                  </a:cubicBezTo>
                  <a:cubicBezTo>
                    <a:pt x="126129" y="29704"/>
                    <a:pt x="103429" y="1"/>
                    <a:pt x="729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7"/>
            <p:cNvSpPr/>
            <p:nvPr/>
          </p:nvSpPr>
          <p:spPr>
            <a:xfrm>
              <a:off x="4116950" y="3680975"/>
              <a:ext cx="829050" cy="666675"/>
            </a:xfrm>
            <a:custGeom>
              <a:rect b="b" l="l" r="r" t="t"/>
              <a:pathLst>
                <a:path extrusionOk="0" h="26667" w="33162">
                  <a:moveTo>
                    <a:pt x="24926" y="8236"/>
                  </a:moveTo>
                  <a:lnTo>
                    <a:pt x="24926" y="18431"/>
                  </a:lnTo>
                  <a:lnTo>
                    <a:pt x="8236" y="18431"/>
                  </a:lnTo>
                  <a:lnTo>
                    <a:pt x="8236" y="8236"/>
                  </a:lnTo>
                  <a:close/>
                  <a:moveTo>
                    <a:pt x="4118" y="1"/>
                  </a:moveTo>
                  <a:cubicBezTo>
                    <a:pt x="1839" y="1"/>
                    <a:pt x="1" y="1839"/>
                    <a:pt x="1" y="4118"/>
                  </a:cubicBezTo>
                  <a:lnTo>
                    <a:pt x="1" y="22549"/>
                  </a:lnTo>
                  <a:cubicBezTo>
                    <a:pt x="1" y="24828"/>
                    <a:pt x="1839" y="26666"/>
                    <a:pt x="4118" y="26666"/>
                  </a:cubicBezTo>
                  <a:lnTo>
                    <a:pt x="29044" y="26666"/>
                  </a:lnTo>
                  <a:cubicBezTo>
                    <a:pt x="31299" y="26666"/>
                    <a:pt x="33161" y="24828"/>
                    <a:pt x="33161" y="22549"/>
                  </a:cubicBezTo>
                  <a:lnTo>
                    <a:pt x="33161" y="4118"/>
                  </a:lnTo>
                  <a:cubicBezTo>
                    <a:pt x="33161" y="1839"/>
                    <a:pt x="31299" y="1"/>
                    <a:pt x="29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7"/>
            <p:cNvSpPr/>
            <p:nvPr/>
          </p:nvSpPr>
          <p:spPr>
            <a:xfrm>
              <a:off x="3688500" y="3859550"/>
              <a:ext cx="225675" cy="204050"/>
            </a:xfrm>
            <a:custGeom>
              <a:rect b="b" l="l" r="r" t="t"/>
              <a:pathLst>
                <a:path extrusionOk="0" h="8162" w="9027">
                  <a:moveTo>
                    <a:pt x="4572" y="1"/>
                  </a:moveTo>
                  <a:cubicBezTo>
                    <a:pt x="2662" y="1"/>
                    <a:pt x="748" y="1287"/>
                    <a:pt x="424" y="3470"/>
                  </a:cubicBezTo>
                  <a:cubicBezTo>
                    <a:pt x="0" y="6152"/>
                    <a:pt x="2245" y="8161"/>
                    <a:pt x="4578" y="8161"/>
                  </a:cubicBezTo>
                  <a:cubicBezTo>
                    <a:pt x="5485" y="8161"/>
                    <a:pt x="6406" y="7857"/>
                    <a:pt x="7188" y="7171"/>
                  </a:cubicBezTo>
                  <a:cubicBezTo>
                    <a:pt x="8732" y="5823"/>
                    <a:pt x="9026" y="3495"/>
                    <a:pt x="7899" y="1803"/>
                  </a:cubicBezTo>
                  <a:cubicBezTo>
                    <a:pt x="7099" y="564"/>
                    <a:pt x="5836" y="1"/>
                    <a:pt x="4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7"/>
            <p:cNvSpPr/>
            <p:nvPr/>
          </p:nvSpPr>
          <p:spPr>
            <a:xfrm>
              <a:off x="5406125" y="4503150"/>
              <a:ext cx="234075" cy="205300"/>
            </a:xfrm>
            <a:custGeom>
              <a:rect b="b" l="l" r="r" t="t"/>
              <a:pathLst>
                <a:path extrusionOk="0" h="8212" w="9363">
                  <a:moveTo>
                    <a:pt x="4666" y="1"/>
                  </a:moveTo>
                  <a:cubicBezTo>
                    <a:pt x="3872" y="1"/>
                    <a:pt x="3072" y="225"/>
                    <a:pt x="2378" y="691"/>
                  </a:cubicBezTo>
                  <a:cubicBezTo>
                    <a:pt x="515" y="1916"/>
                    <a:pt x="0" y="4514"/>
                    <a:pt x="1250" y="6377"/>
                  </a:cubicBezTo>
                  <a:cubicBezTo>
                    <a:pt x="2023" y="7567"/>
                    <a:pt x="3352" y="8211"/>
                    <a:pt x="4695" y="8211"/>
                  </a:cubicBezTo>
                  <a:cubicBezTo>
                    <a:pt x="5481" y="8211"/>
                    <a:pt x="6273" y="7990"/>
                    <a:pt x="6961" y="7529"/>
                  </a:cubicBezTo>
                  <a:cubicBezTo>
                    <a:pt x="8799" y="6303"/>
                    <a:pt x="9363" y="3656"/>
                    <a:pt x="8088" y="1818"/>
                  </a:cubicBezTo>
                  <a:cubicBezTo>
                    <a:pt x="7320" y="635"/>
                    <a:pt x="6002" y="1"/>
                    <a:pt x="4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4" name="Google Shape;374;p27"/>
          <p:cNvGrpSpPr/>
          <p:nvPr/>
        </p:nvGrpSpPr>
        <p:grpSpPr>
          <a:xfrm>
            <a:off x="2334528" y="1400923"/>
            <a:ext cx="373992" cy="370690"/>
            <a:chOff x="1166725" y="238125"/>
            <a:chExt cx="5274925" cy="5228350"/>
          </a:xfrm>
        </p:grpSpPr>
        <p:sp>
          <p:nvSpPr>
            <p:cNvPr id="375" name="Google Shape;375;p27"/>
            <p:cNvSpPr/>
            <p:nvPr/>
          </p:nvSpPr>
          <p:spPr>
            <a:xfrm>
              <a:off x="1166725" y="789550"/>
              <a:ext cx="5274925" cy="4676925"/>
            </a:xfrm>
            <a:custGeom>
              <a:rect b="b" l="l" r="r" t="t"/>
              <a:pathLst>
                <a:path extrusionOk="0" h="187077" w="210997">
                  <a:moveTo>
                    <a:pt x="139014" y="8162"/>
                  </a:moveTo>
                  <a:lnTo>
                    <a:pt x="148891" y="42009"/>
                  </a:lnTo>
                  <a:cubicBezTo>
                    <a:pt x="149528" y="44141"/>
                    <a:pt x="149871" y="46347"/>
                    <a:pt x="149994" y="48528"/>
                  </a:cubicBezTo>
                  <a:cubicBezTo>
                    <a:pt x="148085" y="49639"/>
                    <a:pt x="144178" y="51392"/>
                    <a:pt x="138473" y="51392"/>
                  </a:cubicBezTo>
                  <a:cubicBezTo>
                    <a:pt x="133851" y="51392"/>
                    <a:pt x="128049" y="50241"/>
                    <a:pt x="121172" y="46666"/>
                  </a:cubicBezTo>
                  <a:cubicBezTo>
                    <a:pt x="113254" y="42547"/>
                    <a:pt x="106380" y="41154"/>
                    <a:pt x="100705" y="41154"/>
                  </a:cubicBezTo>
                  <a:cubicBezTo>
                    <a:pt x="96384" y="41154"/>
                    <a:pt x="92759" y="41962"/>
                    <a:pt x="89898" y="42989"/>
                  </a:cubicBezTo>
                  <a:cubicBezTo>
                    <a:pt x="89972" y="42671"/>
                    <a:pt x="90070" y="42328"/>
                    <a:pt x="90168" y="42009"/>
                  </a:cubicBezTo>
                  <a:lnTo>
                    <a:pt x="100069" y="8162"/>
                  </a:lnTo>
                  <a:close/>
                  <a:moveTo>
                    <a:pt x="100648" y="49336"/>
                  </a:moveTo>
                  <a:cubicBezTo>
                    <a:pt x="105145" y="49336"/>
                    <a:pt x="110758" y="50465"/>
                    <a:pt x="117397" y="53920"/>
                  </a:cubicBezTo>
                  <a:cubicBezTo>
                    <a:pt x="125559" y="58160"/>
                    <a:pt x="132617" y="59582"/>
                    <a:pt x="138426" y="59582"/>
                  </a:cubicBezTo>
                  <a:cubicBezTo>
                    <a:pt x="142568" y="59582"/>
                    <a:pt x="146072" y="58846"/>
                    <a:pt x="148842" y="57915"/>
                  </a:cubicBezTo>
                  <a:lnTo>
                    <a:pt x="148842" y="57915"/>
                  </a:lnTo>
                  <a:cubicBezTo>
                    <a:pt x="147935" y="61028"/>
                    <a:pt x="146465" y="63993"/>
                    <a:pt x="144504" y="66640"/>
                  </a:cubicBezTo>
                  <a:cubicBezTo>
                    <a:pt x="139234" y="73772"/>
                    <a:pt x="130779" y="78012"/>
                    <a:pt x="121907" y="78012"/>
                  </a:cubicBezTo>
                  <a:lnTo>
                    <a:pt x="117152" y="78012"/>
                  </a:lnTo>
                  <a:cubicBezTo>
                    <a:pt x="108280" y="78012"/>
                    <a:pt x="99824" y="73772"/>
                    <a:pt x="94555" y="66640"/>
                  </a:cubicBezTo>
                  <a:cubicBezTo>
                    <a:pt x="91442" y="62425"/>
                    <a:pt x="89604" y="57425"/>
                    <a:pt x="89163" y="52303"/>
                  </a:cubicBezTo>
                  <a:cubicBezTo>
                    <a:pt x="91114" y="51116"/>
                    <a:pt x="95002" y="49336"/>
                    <a:pt x="100648" y="49336"/>
                  </a:cubicBezTo>
                  <a:close/>
                  <a:moveTo>
                    <a:pt x="104089" y="83723"/>
                  </a:moveTo>
                  <a:cubicBezTo>
                    <a:pt x="107692" y="85144"/>
                    <a:pt x="111515" y="85953"/>
                    <a:pt x="115436" y="86149"/>
                  </a:cubicBezTo>
                  <a:lnTo>
                    <a:pt x="115436" y="118599"/>
                  </a:lnTo>
                  <a:lnTo>
                    <a:pt x="110388" y="118599"/>
                  </a:lnTo>
                  <a:cubicBezTo>
                    <a:pt x="108133" y="118599"/>
                    <a:pt x="106319" y="120437"/>
                    <a:pt x="106319" y="122692"/>
                  </a:cubicBezTo>
                  <a:cubicBezTo>
                    <a:pt x="106319" y="124947"/>
                    <a:pt x="108133" y="126760"/>
                    <a:pt x="110388" y="126760"/>
                  </a:cubicBezTo>
                  <a:lnTo>
                    <a:pt x="128671" y="126760"/>
                  </a:lnTo>
                  <a:cubicBezTo>
                    <a:pt x="130926" y="126760"/>
                    <a:pt x="132764" y="124947"/>
                    <a:pt x="132764" y="122692"/>
                  </a:cubicBezTo>
                  <a:cubicBezTo>
                    <a:pt x="132764" y="120437"/>
                    <a:pt x="130926" y="118599"/>
                    <a:pt x="128671" y="118599"/>
                  </a:cubicBezTo>
                  <a:lnTo>
                    <a:pt x="123622" y="118599"/>
                  </a:lnTo>
                  <a:lnTo>
                    <a:pt x="123622" y="86149"/>
                  </a:lnTo>
                  <a:cubicBezTo>
                    <a:pt x="127372" y="85978"/>
                    <a:pt x="131073" y="85193"/>
                    <a:pt x="134529" y="83894"/>
                  </a:cubicBezTo>
                  <a:lnTo>
                    <a:pt x="134529" y="83894"/>
                  </a:lnTo>
                  <a:cubicBezTo>
                    <a:pt x="134308" y="84115"/>
                    <a:pt x="134063" y="84311"/>
                    <a:pt x="133843" y="84532"/>
                  </a:cubicBezTo>
                  <a:cubicBezTo>
                    <a:pt x="128426" y="89948"/>
                    <a:pt x="128426" y="98771"/>
                    <a:pt x="133843" y="104188"/>
                  </a:cubicBezTo>
                  <a:cubicBezTo>
                    <a:pt x="137715" y="108036"/>
                    <a:pt x="139823" y="113182"/>
                    <a:pt x="139823" y="118623"/>
                  </a:cubicBezTo>
                  <a:cubicBezTo>
                    <a:pt x="139823" y="124089"/>
                    <a:pt x="137715" y="129211"/>
                    <a:pt x="133843" y="133059"/>
                  </a:cubicBezTo>
                  <a:cubicBezTo>
                    <a:pt x="129995" y="136931"/>
                    <a:pt x="124872" y="139039"/>
                    <a:pt x="119407" y="139039"/>
                  </a:cubicBezTo>
                  <a:cubicBezTo>
                    <a:pt x="113966" y="139039"/>
                    <a:pt x="108819" y="136931"/>
                    <a:pt x="104971" y="133059"/>
                  </a:cubicBezTo>
                  <a:cubicBezTo>
                    <a:pt x="101099" y="129211"/>
                    <a:pt x="98991" y="124089"/>
                    <a:pt x="98991" y="118623"/>
                  </a:cubicBezTo>
                  <a:cubicBezTo>
                    <a:pt x="98991" y="113182"/>
                    <a:pt x="101099" y="108036"/>
                    <a:pt x="104971" y="104188"/>
                  </a:cubicBezTo>
                  <a:cubicBezTo>
                    <a:pt x="110388" y="98771"/>
                    <a:pt x="110388" y="89948"/>
                    <a:pt x="104971" y="84532"/>
                  </a:cubicBezTo>
                  <a:cubicBezTo>
                    <a:pt x="104677" y="84262"/>
                    <a:pt x="104383" y="83992"/>
                    <a:pt x="104089" y="83723"/>
                  </a:cubicBezTo>
                  <a:close/>
                  <a:moveTo>
                    <a:pt x="97006" y="1"/>
                  </a:moveTo>
                  <a:cubicBezTo>
                    <a:pt x="95192" y="1"/>
                    <a:pt x="93599" y="1202"/>
                    <a:pt x="93084" y="2942"/>
                  </a:cubicBezTo>
                  <a:lnTo>
                    <a:pt x="82325" y="39730"/>
                  </a:lnTo>
                  <a:cubicBezTo>
                    <a:pt x="81345" y="43063"/>
                    <a:pt x="80879" y="46519"/>
                    <a:pt x="80879" y="49950"/>
                  </a:cubicBezTo>
                  <a:cubicBezTo>
                    <a:pt x="80855" y="50244"/>
                    <a:pt x="80855" y="50513"/>
                    <a:pt x="80904" y="50783"/>
                  </a:cubicBezTo>
                  <a:cubicBezTo>
                    <a:pt x="81100" y="58185"/>
                    <a:pt x="83526" y="65464"/>
                    <a:pt x="87987" y="71493"/>
                  </a:cubicBezTo>
                  <a:cubicBezTo>
                    <a:pt x="90781" y="75267"/>
                    <a:pt x="94261" y="78429"/>
                    <a:pt x="98182" y="80831"/>
                  </a:cubicBezTo>
                  <a:cubicBezTo>
                    <a:pt x="97173" y="80605"/>
                    <a:pt x="96144" y="80492"/>
                    <a:pt x="95115" y="80492"/>
                  </a:cubicBezTo>
                  <a:cubicBezTo>
                    <a:pt x="91572" y="80492"/>
                    <a:pt x="88031" y="81834"/>
                    <a:pt x="85315" y="84532"/>
                  </a:cubicBezTo>
                  <a:cubicBezTo>
                    <a:pt x="76222" y="93649"/>
                    <a:pt x="71198" y="105756"/>
                    <a:pt x="71198" y="118623"/>
                  </a:cubicBezTo>
                  <a:cubicBezTo>
                    <a:pt x="71198" y="125510"/>
                    <a:pt x="72644" y="132152"/>
                    <a:pt x="75365" y="138255"/>
                  </a:cubicBezTo>
                  <a:cubicBezTo>
                    <a:pt x="67424" y="133182"/>
                    <a:pt x="60316" y="127373"/>
                    <a:pt x="54091" y="120878"/>
                  </a:cubicBezTo>
                  <a:cubicBezTo>
                    <a:pt x="51493" y="118158"/>
                    <a:pt x="47964" y="116638"/>
                    <a:pt x="44214" y="116589"/>
                  </a:cubicBezTo>
                  <a:cubicBezTo>
                    <a:pt x="44183" y="116589"/>
                    <a:pt x="44151" y="116589"/>
                    <a:pt x="44120" y="116589"/>
                  </a:cubicBezTo>
                  <a:cubicBezTo>
                    <a:pt x="40380" y="116589"/>
                    <a:pt x="36864" y="118033"/>
                    <a:pt x="34239" y="120658"/>
                  </a:cubicBezTo>
                  <a:cubicBezTo>
                    <a:pt x="29313" y="125584"/>
                    <a:pt x="28871" y="133304"/>
                    <a:pt x="32891" y="138745"/>
                  </a:cubicBezTo>
                  <a:cubicBezTo>
                    <a:pt x="30170" y="136539"/>
                    <a:pt x="27548" y="134186"/>
                    <a:pt x="25073" y="131711"/>
                  </a:cubicBezTo>
                  <a:cubicBezTo>
                    <a:pt x="22364" y="129003"/>
                    <a:pt x="18805" y="127649"/>
                    <a:pt x="15245" y="127649"/>
                  </a:cubicBezTo>
                  <a:cubicBezTo>
                    <a:pt x="11685" y="127649"/>
                    <a:pt x="8125" y="129003"/>
                    <a:pt x="5417" y="131711"/>
                  </a:cubicBezTo>
                  <a:cubicBezTo>
                    <a:pt x="0" y="137127"/>
                    <a:pt x="0" y="145926"/>
                    <a:pt x="5417" y="151343"/>
                  </a:cubicBezTo>
                  <a:cubicBezTo>
                    <a:pt x="5907" y="151833"/>
                    <a:pt x="6372" y="152298"/>
                    <a:pt x="6863" y="152764"/>
                  </a:cubicBezTo>
                  <a:cubicBezTo>
                    <a:pt x="18210" y="163769"/>
                    <a:pt x="31494" y="172347"/>
                    <a:pt x="46346" y="178253"/>
                  </a:cubicBezTo>
                  <a:cubicBezTo>
                    <a:pt x="61027" y="184111"/>
                    <a:pt x="76566" y="187076"/>
                    <a:pt x="92496" y="187076"/>
                  </a:cubicBezTo>
                  <a:lnTo>
                    <a:pt x="188448" y="187076"/>
                  </a:lnTo>
                  <a:cubicBezTo>
                    <a:pt x="190703" y="187076"/>
                    <a:pt x="192517" y="185263"/>
                    <a:pt x="192517" y="183008"/>
                  </a:cubicBezTo>
                  <a:cubicBezTo>
                    <a:pt x="192517" y="180753"/>
                    <a:pt x="190703" y="178915"/>
                    <a:pt x="188448" y="178915"/>
                  </a:cubicBezTo>
                  <a:lnTo>
                    <a:pt x="92496" y="178915"/>
                  </a:lnTo>
                  <a:cubicBezTo>
                    <a:pt x="62252" y="178915"/>
                    <a:pt x="33847" y="167543"/>
                    <a:pt x="12549" y="146906"/>
                  </a:cubicBezTo>
                  <a:cubicBezTo>
                    <a:pt x="12107" y="146465"/>
                    <a:pt x="11642" y="146024"/>
                    <a:pt x="11201" y="145558"/>
                  </a:cubicBezTo>
                  <a:cubicBezTo>
                    <a:pt x="8970" y="143353"/>
                    <a:pt x="8970" y="139701"/>
                    <a:pt x="11201" y="137495"/>
                  </a:cubicBezTo>
                  <a:cubicBezTo>
                    <a:pt x="12316" y="136380"/>
                    <a:pt x="13780" y="135822"/>
                    <a:pt x="15245" y="135822"/>
                  </a:cubicBezTo>
                  <a:cubicBezTo>
                    <a:pt x="16709" y="135822"/>
                    <a:pt x="18173" y="136380"/>
                    <a:pt x="19289" y="137495"/>
                  </a:cubicBezTo>
                  <a:cubicBezTo>
                    <a:pt x="32401" y="150583"/>
                    <a:pt x="48675" y="160092"/>
                    <a:pt x="66419" y="165018"/>
                  </a:cubicBezTo>
                  <a:lnTo>
                    <a:pt x="66541" y="165067"/>
                  </a:lnTo>
                  <a:cubicBezTo>
                    <a:pt x="70953" y="166783"/>
                    <a:pt x="75512" y="168156"/>
                    <a:pt x="80119" y="169136"/>
                  </a:cubicBezTo>
                  <a:cubicBezTo>
                    <a:pt x="80413" y="169209"/>
                    <a:pt x="80708" y="169234"/>
                    <a:pt x="80977" y="169234"/>
                  </a:cubicBezTo>
                  <a:cubicBezTo>
                    <a:pt x="82864" y="169234"/>
                    <a:pt x="84555" y="167935"/>
                    <a:pt x="84972" y="165999"/>
                  </a:cubicBezTo>
                  <a:cubicBezTo>
                    <a:pt x="85462" y="163793"/>
                    <a:pt x="84041" y="161636"/>
                    <a:pt x="81835" y="161171"/>
                  </a:cubicBezTo>
                  <a:cubicBezTo>
                    <a:pt x="77668" y="160264"/>
                    <a:pt x="73526" y="159014"/>
                    <a:pt x="69532" y="157470"/>
                  </a:cubicBezTo>
                  <a:cubicBezTo>
                    <a:pt x="58723" y="151024"/>
                    <a:pt x="48797" y="143304"/>
                    <a:pt x="40023" y="134530"/>
                  </a:cubicBezTo>
                  <a:cubicBezTo>
                    <a:pt x="37793" y="132299"/>
                    <a:pt x="37793" y="128672"/>
                    <a:pt x="39998" y="126442"/>
                  </a:cubicBezTo>
                  <a:cubicBezTo>
                    <a:pt x="41101" y="125363"/>
                    <a:pt x="42523" y="124775"/>
                    <a:pt x="44042" y="124775"/>
                  </a:cubicBezTo>
                  <a:lnTo>
                    <a:pt x="44116" y="124775"/>
                  </a:lnTo>
                  <a:cubicBezTo>
                    <a:pt x="45660" y="124775"/>
                    <a:pt x="47106" y="125412"/>
                    <a:pt x="48184" y="126540"/>
                  </a:cubicBezTo>
                  <a:cubicBezTo>
                    <a:pt x="57253" y="136000"/>
                    <a:pt x="68110" y="144112"/>
                    <a:pt x="80438" y="150656"/>
                  </a:cubicBezTo>
                  <a:cubicBezTo>
                    <a:pt x="84237" y="152691"/>
                    <a:pt x="88232" y="154578"/>
                    <a:pt x="92300" y="156269"/>
                  </a:cubicBezTo>
                  <a:cubicBezTo>
                    <a:pt x="92813" y="156485"/>
                    <a:pt x="93345" y="156587"/>
                    <a:pt x="93870" y="156587"/>
                  </a:cubicBezTo>
                  <a:cubicBezTo>
                    <a:pt x="95428" y="156587"/>
                    <a:pt x="96916" y="155683"/>
                    <a:pt x="97594" y="154161"/>
                  </a:cubicBezTo>
                  <a:cubicBezTo>
                    <a:pt x="98501" y="152151"/>
                    <a:pt x="97619" y="149749"/>
                    <a:pt x="95609" y="148818"/>
                  </a:cubicBezTo>
                  <a:lnTo>
                    <a:pt x="90609" y="146441"/>
                  </a:lnTo>
                  <a:cubicBezTo>
                    <a:pt x="83354" y="138941"/>
                    <a:pt x="79384" y="129089"/>
                    <a:pt x="79384" y="118623"/>
                  </a:cubicBezTo>
                  <a:cubicBezTo>
                    <a:pt x="79384" y="107938"/>
                    <a:pt x="83551" y="97889"/>
                    <a:pt x="91099" y="90316"/>
                  </a:cubicBezTo>
                  <a:cubicBezTo>
                    <a:pt x="92214" y="89201"/>
                    <a:pt x="93679" y="88643"/>
                    <a:pt x="95143" y="88643"/>
                  </a:cubicBezTo>
                  <a:cubicBezTo>
                    <a:pt x="96608" y="88643"/>
                    <a:pt x="98072" y="89201"/>
                    <a:pt x="99187" y="90316"/>
                  </a:cubicBezTo>
                  <a:cubicBezTo>
                    <a:pt x="101417" y="92546"/>
                    <a:pt x="101417" y="96173"/>
                    <a:pt x="99187" y="98404"/>
                  </a:cubicBezTo>
                  <a:cubicBezTo>
                    <a:pt x="93795" y="103820"/>
                    <a:pt x="90805" y="111001"/>
                    <a:pt x="90805" y="118623"/>
                  </a:cubicBezTo>
                  <a:cubicBezTo>
                    <a:pt x="90805" y="126270"/>
                    <a:pt x="93795" y="133451"/>
                    <a:pt x="99187" y="138843"/>
                  </a:cubicBezTo>
                  <a:cubicBezTo>
                    <a:pt x="104579" y="144235"/>
                    <a:pt x="111760" y="147225"/>
                    <a:pt x="119407" y="147225"/>
                  </a:cubicBezTo>
                  <a:cubicBezTo>
                    <a:pt x="127054" y="147225"/>
                    <a:pt x="134235" y="144235"/>
                    <a:pt x="139627" y="138843"/>
                  </a:cubicBezTo>
                  <a:cubicBezTo>
                    <a:pt x="145019" y="133451"/>
                    <a:pt x="148009" y="126270"/>
                    <a:pt x="148009" y="118623"/>
                  </a:cubicBezTo>
                  <a:cubicBezTo>
                    <a:pt x="148009" y="111001"/>
                    <a:pt x="145019" y="103820"/>
                    <a:pt x="139627" y="98404"/>
                  </a:cubicBezTo>
                  <a:cubicBezTo>
                    <a:pt x="137396" y="96173"/>
                    <a:pt x="137396" y="92546"/>
                    <a:pt x="139627" y="90316"/>
                  </a:cubicBezTo>
                  <a:cubicBezTo>
                    <a:pt x="140742" y="89201"/>
                    <a:pt x="142206" y="88643"/>
                    <a:pt x="143671" y="88643"/>
                  </a:cubicBezTo>
                  <a:cubicBezTo>
                    <a:pt x="145135" y="88643"/>
                    <a:pt x="146599" y="89201"/>
                    <a:pt x="147715" y="90316"/>
                  </a:cubicBezTo>
                  <a:cubicBezTo>
                    <a:pt x="155263" y="97889"/>
                    <a:pt x="159430" y="107938"/>
                    <a:pt x="159430" y="118623"/>
                  </a:cubicBezTo>
                  <a:cubicBezTo>
                    <a:pt x="159430" y="130093"/>
                    <a:pt x="166758" y="140118"/>
                    <a:pt x="177689" y="143622"/>
                  </a:cubicBezTo>
                  <a:lnTo>
                    <a:pt x="205163" y="152445"/>
                  </a:lnTo>
                  <a:cubicBezTo>
                    <a:pt x="205579" y="152578"/>
                    <a:pt x="206001" y="152641"/>
                    <a:pt x="206416" y="152641"/>
                  </a:cubicBezTo>
                  <a:cubicBezTo>
                    <a:pt x="208149" y="152641"/>
                    <a:pt x="209756" y="151539"/>
                    <a:pt x="210310" y="149799"/>
                  </a:cubicBezTo>
                  <a:cubicBezTo>
                    <a:pt x="210996" y="147642"/>
                    <a:pt x="209820" y="145338"/>
                    <a:pt x="207663" y="144652"/>
                  </a:cubicBezTo>
                  <a:lnTo>
                    <a:pt x="180164" y="135853"/>
                  </a:lnTo>
                  <a:cubicBezTo>
                    <a:pt x="172664" y="133427"/>
                    <a:pt x="167616" y="126515"/>
                    <a:pt x="167616" y="118623"/>
                  </a:cubicBezTo>
                  <a:cubicBezTo>
                    <a:pt x="167616" y="105756"/>
                    <a:pt x="162591" y="93649"/>
                    <a:pt x="153499" y="84532"/>
                  </a:cubicBezTo>
                  <a:cubicBezTo>
                    <a:pt x="150791" y="81824"/>
                    <a:pt x="147220" y="80483"/>
                    <a:pt x="143665" y="80483"/>
                  </a:cubicBezTo>
                  <a:cubicBezTo>
                    <a:pt x="142779" y="80483"/>
                    <a:pt x="141894" y="80567"/>
                    <a:pt x="141024" y="80733"/>
                  </a:cubicBezTo>
                  <a:cubicBezTo>
                    <a:pt x="144872" y="78355"/>
                    <a:pt x="148327" y="75218"/>
                    <a:pt x="151072" y="71493"/>
                  </a:cubicBezTo>
                  <a:cubicBezTo>
                    <a:pt x="157788" y="62425"/>
                    <a:pt x="159895" y="50538"/>
                    <a:pt x="156734" y="39730"/>
                  </a:cubicBezTo>
                  <a:lnTo>
                    <a:pt x="145974" y="2942"/>
                  </a:lnTo>
                  <a:cubicBezTo>
                    <a:pt x="145484" y="1202"/>
                    <a:pt x="143891" y="1"/>
                    <a:pt x="1420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7"/>
            <p:cNvSpPr/>
            <p:nvPr/>
          </p:nvSpPr>
          <p:spPr>
            <a:xfrm>
              <a:off x="6224725" y="5262400"/>
              <a:ext cx="204650" cy="204075"/>
            </a:xfrm>
            <a:custGeom>
              <a:rect b="b" l="l" r="r" t="t"/>
              <a:pathLst>
                <a:path extrusionOk="0" h="8163" w="8186">
                  <a:moveTo>
                    <a:pt x="4093" y="1"/>
                  </a:moveTo>
                  <a:cubicBezTo>
                    <a:pt x="3015" y="1"/>
                    <a:pt x="1961" y="442"/>
                    <a:pt x="1201" y="1202"/>
                  </a:cubicBezTo>
                  <a:cubicBezTo>
                    <a:pt x="441" y="1962"/>
                    <a:pt x="0" y="3016"/>
                    <a:pt x="0" y="4094"/>
                  </a:cubicBezTo>
                  <a:cubicBezTo>
                    <a:pt x="0" y="5148"/>
                    <a:pt x="441" y="6226"/>
                    <a:pt x="1201" y="6986"/>
                  </a:cubicBezTo>
                  <a:cubicBezTo>
                    <a:pt x="1961" y="7721"/>
                    <a:pt x="3015" y="8162"/>
                    <a:pt x="4093" y="8162"/>
                  </a:cubicBezTo>
                  <a:cubicBezTo>
                    <a:pt x="5171" y="8162"/>
                    <a:pt x="6225" y="7721"/>
                    <a:pt x="6985" y="6986"/>
                  </a:cubicBezTo>
                  <a:cubicBezTo>
                    <a:pt x="7745" y="6226"/>
                    <a:pt x="8186" y="5148"/>
                    <a:pt x="8186" y="4094"/>
                  </a:cubicBezTo>
                  <a:cubicBezTo>
                    <a:pt x="8186" y="3016"/>
                    <a:pt x="7745" y="1962"/>
                    <a:pt x="6985" y="1202"/>
                  </a:cubicBezTo>
                  <a:cubicBezTo>
                    <a:pt x="6225" y="442"/>
                    <a:pt x="5171" y="1"/>
                    <a:pt x="4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7"/>
            <p:cNvSpPr/>
            <p:nvPr/>
          </p:nvSpPr>
          <p:spPr>
            <a:xfrm>
              <a:off x="5752925" y="238125"/>
              <a:ext cx="676450" cy="676450"/>
            </a:xfrm>
            <a:custGeom>
              <a:rect b="b" l="l" r="r" t="t"/>
              <a:pathLst>
                <a:path extrusionOk="0" h="27058" w="27058">
                  <a:moveTo>
                    <a:pt x="13529" y="0"/>
                  </a:moveTo>
                  <a:cubicBezTo>
                    <a:pt x="11274" y="0"/>
                    <a:pt x="9436" y="1838"/>
                    <a:pt x="9436" y="4093"/>
                  </a:cubicBezTo>
                  <a:lnTo>
                    <a:pt x="9436" y="9436"/>
                  </a:lnTo>
                  <a:lnTo>
                    <a:pt x="4069" y="9436"/>
                  </a:lnTo>
                  <a:cubicBezTo>
                    <a:pt x="1814" y="9436"/>
                    <a:pt x="0" y="11274"/>
                    <a:pt x="0" y="13529"/>
                  </a:cubicBezTo>
                  <a:cubicBezTo>
                    <a:pt x="0" y="15784"/>
                    <a:pt x="1814" y="17622"/>
                    <a:pt x="4069" y="17622"/>
                  </a:cubicBezTo>
                  <a:lnTo>
                    <a:pt x="9436" y="17622"/>
                  </a:lnTo>
                  <a:lnTo>
                    <a:pt x="9436" y="22989"/>
                  </a:lnTo>
                  <a:cubicBezTo>
                    <a:pt x="9436" y="25244"/>
                    <a:pt x="11274" y="27058"/>
                    <a:pt x="13529" y="27058"/>
                  </a:cubicBezTo>
                  <a:cubicBezTo>
                    <a:pt x="15784" y="27058"/>
                    <a:pt x="17598" y="25244"/>
                    <a:pt x="17598" y="22989"/>
                  </a:cubicBezTo>
                  <a:lnTo>
                    <a:pt x="17598" y="17622"/>
                  </a:lnTo>
                  <a:lnTo>
                    <a:pt x="22965" y="17622"/>
                  </a:lnTo>
                  <a:cubicBezTo>
                    <a:pt x="25220" y="17622"/>
                    <a:pt x="27058" y="15784"/>
                    <a:pt x="27058" y="13529"/>
                  </a:cubicBezTo>
                  <a:cubicBezTo>
                    <a:pt x="27058" y="11274"/>
                    <a:pt x="25220" y="9436"/>
                    <a:pt x="22965" y="9436"/>
                  </a:cubicBezTo>
                  <a:lnTo>
                    <a:pt x="17598" y="9436"/>
                  </a:lnTo>
                  <a:lnTo>
                    <a:pt x="17598" y="4093"/>
                  </a:lnTo>
                  <a:cubicBezTo>
                    <a:pt x="17598" y="1838"/>
                    <a:pt x="15784" y="0"/>
                    <a:pt x="13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7"/>
            <p:cNvSpPr/>
            <p:nvPr/>
          </p:nvSpPr>
          <p:spPr>
            <a:xfrm>
              <a:off x="1866450" y="2009475"/>
              <a:ext cx="676450" cy="676475"/>
            </a:xfrm>
            <a:custGeom>
              <a:rect b="b" l="l" r="r" t="t"/>
              <a:pathLst>
                <a:path extrusionOk="0" h="27059" w="27058">
                  <a:moveTo>
                    <a:pt x="13529" y="1"/>
                  </a:moveTo>
                  <a:cubicBezTo>
                    <a:pt x="11274" y="1"/>
                    <a:pt x="9436" y="1839"/>
                    <a:pt x="9436" y="4094"/>
                  </a:cubicBezTo>
                  <a:lnTo>
                    <a:pt x="9436" y="9437"/>
                  </a:lnTo>
                  <a:lnTo>
                    <a:pt x="4069" y="9437"/>
                  </a:lnTo>
                  <a:cubicBezTo>
                    <a:pt x="1814" y="9437"/>
                    <a:pt x="0" y="11275"/>
                    <a:pt x="0" y="13530"/>
                  </a:cubicBezTo>
                  <a:cubicBezTo>
                    <a:pt x="0" y="15785"/>
                    <a:pt x="1814" y="17623"/>
                    <a:pt x="4069" y="17623"/>
                  </a:cubicBezTo>
                  <a:lnTo>
                    <a:pt x="9436" y="17623"/>
                  </a:lnTo>
                  <a:lnTo>
                    <a:pt x="9436" y="22966"/>
                  </a:lnTo>
                  <a:cubicBezTo>
                    <a:pt x="9436" y="25220"/>
                    <a:pt x="11274" y="27059"/>
                    <a:pt x="13529" y="27059"/>
                  </a:cubicBezTo>
                  <a:cubicBezTo>
                    <a:pt x="15784" y="27059"/>
                    <a:pt x="17597" y="25220"/>
                    <a:pt x="17597" y="22966"/>
                  </a:cubicBezTo>
                  <a:lnTo>
                    <a:pt x="17597" y="17623"/>
                  </a:lnTo>
                  <a:lnTo>
                    <a:pt x="22965" y="17623"/>
                  </a:lnTo>
                  <a:cubicBezTo>
                    <a:pt x="25220" y="17623"/>
                    <a:pt x="27058" y="15785"/>
                    <a:pt x="27058" y="13530"/>
                  </a:cubicBezTo>
                  <a:cubicBezTo>
                    <a:pt x="27058" y="11275"/>
                    <a:pt x="25220" y="9437"/>
                    <a:pt x="22965" y="9437"/>
                  </a:cubicBezTo>
                  <a:lnTo>
                    <a:pt x="17597" y="9437"/>
                  </a:lnTo>
                  <a:lnTo>
                    <a:pt x="17597" y="4094"/>
                  </a:lnTo>
                  <a:cubicBezTo>
                    <a:pt x="17597" y="1839"/>
                    <a:pt x="15784" y="1"/>
                    <a:pt x="135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9" name="Google Shape;379;p27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380" name="Google Shape;380;p27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381" name="Google Shape;381;p2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2" name="Google Shape;382;p27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383" name="Google Shape;383;p27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387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" name="Google Shape;388;p28"/>
          <p:cNvGrpSpPr/>
          <p:nvPr/>
        </p:nvGrpSpPr>
        <p:grpSpPr>
          <a:xfrm>
            <a:off x="-4279476" y="1142651"/>
            <a:ext cx="6929230" cy="4264514"/>
            <a:chOff x="232500" y="570675"/>
            <a:chExt cx="7159775" cy="4406400"/>
          </a:xfrm>
        </p:grpSpPr>
        <p:sp>
          <p:nvSpPr>
            <p:cNvPr id="389" name="Google Shape;389;p28"/>
            <p:cNvSpPr/>
            <p:nvPr/>
          </p:nvSpPr>
          <p:spPr>
            <a:xfrm>
              <a:off x="4949400" y="2144550"/>
              <a:ext cx="386500" cy="688950"/>
            </a:xfrm>
            <a:custGeom>
              <a:rect b="b" l="l" r="r" t="t"/>
              <a:pathLst>
                <a:path extrusionOk="0" h="27558" w="15460">
                  <a:moveTo>
                    <a:pt x="11235" y="1"/>
                  </a:moveTo>
                  <a:lnTo>
                    <a:pt x="9474" y="289"/>
                  </a:lnTo>
                  <a:lnTo>
                    <a:pt x="7330" y="289"/>
                  </a:lnTo>
                  <a:cubicBezTo>
                    <a:pt x="6210" y="481"/>
                    <a:pt x="5186" y="577"/>
                    <a:pt x="4513" y="577"/>
                  </a:cubicBezTo>
                  <a:lnTo>
                    <a:pt x="4353" y="577"/>
                  </a:lnTo>
                  <a:cubicBezTo>
                    <a:pt x="3295" y="2000"/>
                    <a:pt x="2441" y="2499"/>
                    <a:pt x="1771" y="2499"/>
                  </a:cubicBezTo>
                  <a:cubicBezTo>
                    <a:pt x="1144" y="2499"/>
                    <a:pt x="677" y="2063"/>
                    <a:pt x="353" y="1537"/>
                  </a:cubicBezTo>
                  <a:lnTo>
                    <a:pt x="193" y="5954"/>
                  </a:lnTo>
                  <a:lnTo>
                    <a:pt x="961" y="9731"/>
                  </a:lnTo>
                  <a:lnTo>
                    <a:pt x="961" y="13891"/>
                  </a:lnTo>
                  <a:lnTo>
                    <a:pt x="1473" y="18020"/>
                  </a:lnTo>
                  <a:lnTo>
                    <a:pt x="1441" y="18116"/>
                  </a:lnTo>
                  <a:cubicBezTo>
                    <a:pt x="1441" y="18116"/>
                    <a:pt x="1057" y="19300"/>
                    <a:pt x="1697" y="19908"/>
                  </a:cubicBezTo>
                  <a:lnTo>
                    <a:pt x="1793" y="19972"/>
                  </a:lnTo>
                  <a:lnTo>
                    <a:pt x="1825" y="20100"/>
                  </a:lnTo>
                  <a:cubicBezTo>
                    <a:pt x="1889" y="20453"/>
                    <a:pt x="2305" y="22373"/>
                    <a:pt x="1473" y="23013"/>
                  </a:cubicBezTo>
                  <a:cubicBezTo>
                    <a:pt x="1185" y="24101"/>
                    <a:pt x="801" y="25381"/>
                    <a:pt x="161" y="25701"/>
                  </a:cubicBezTo>
                  <a:lnTo>
                    <a:pt x="1" y="27142"/>
                  </a:lnTo>
                  <a:lnTo>
                    <a:pt x="2465" y="26662"/>
                  </a:lnTo>
                  <a:lnTo>
                    <a:pt x="3585" y="27334"/>
                  </a:lnTo>
                  <a:lnTo>
                    <a:pt x="4097" y="27558"/>
                  </a:lnTo>
                  <a:cubicBezTo>
                    <a:pt x="4417" y="26950"/>
                    <a:pt x="4962" y="26118"/>
                    <a:pt x="5666" y="26118"/>
                  </a:cubicBezTo>
                  <a:cubicBezTo>
                    <a:pt x="6178" y="26118"/>
                    <a:pt x="6594" y="26502"/>
                    <a:pt x="6914" y="27270"/>
                  </a:cubicBezTo>
                  <a:lnTo>
                    <a:pt x="6946" y="27270"/>
                  </a:lnTo>
                  <a:cubicBezTo>
                    <a:pt x="7042" y="27270"/>
                    <a:pt x="7074" y="27270"/>
                    <a:pt x="7106" y="27238"/>
                  </a:cubicBezTo>
                  <a:cubicBezTo>
                    <a:pt x="7234" y="27142"/>
                    <a:pt x="7298" y="26790"/>
                    <a:pt x="7138" y="26054"/>
                  </a:cubicBezTo>
                  <a:lnTo>
                    <a:pt x="7106" y="25830"/>
                  </a:lnTo>
                  <a:lnTo>
                    <a:pt x="8962" y="24229"/>
                  </a:lnTo>
                  <a:lnTo>
                    <a:pt x="8962" y="25509"/>
                  </a:lnTo>
                  <a:lnTo>
                    <a:pt x="10019" y="25573"/>
                  </a:lnTo>
                  <a:lnTo>
                    <a:pt x="10019" y="24549"/>
                  </a:lnTo>
                  <a:lnTo>
                    <a:pt x="12419" y="22149"/>
                  </a:lnTo>
                  <a:lnTo>
                    <a:pt x="12707" y="20132"/>
                  </a:lnTo>
                  <a:lnTo>
                    <a:pt x="13059" y="20132"/>
                  </a:lnTo>
                  <a:cubicBezTo>
                    <a:pt x="13667" y="20132"/>
                    <a:pt x="15043" y="19940"/>
                    <a:pt x="15364" y="19428"/>
                  </a:cubicBezTo>
                  <a:cubicBezTo>
                    <a:pt x="15396" y="19332"/>
                    <a:pt x="15460" y="19140"/>
                    <a:pt x="15300" y="18820"/>
                  </a:cubicBezTo>
                  <a:lnTo>
                    <a:pt x="15268" y="18692"/>
                  </a:lnTo>
                  <a:lnTo>
                    <a:pt x="14979" y="15844"/>
                  </a:lnTo>
                  <a:lnTo>
                    <a:pt x="14467" y="12099"/>
                  </a:lnTo>
                  <a:lnTo>
                    <a:pt x="14211" y="7970"/>
                  </a:lnTo>
                  <a:lnTo>
                    <a:pt x="13699" y="4578"/>
                  </a:lnTo>
                  <a:lnTo>
                    <a:pt x="13027" y="2049"/>
                  </a:lnTo>
                  <a:lnTo>
                    <a:pt x="13187" y="257"/>
                  </a:lnTo>
                  <a:lnTo>
                    <a:pt x="11235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8"/>
            <p:cNvSpPr/>
            <p:nvPr/>
          </p:nvSpPr>
          <p:spPr>
            <a:xfrm>
              <a:off x="5654325" y="2314175"/>
              <a:ext cx="519325" cy="537725"/>
            </a:xfrm>
            <a:custGeom>
              <a:rect b="b" l="l" r="r" t="t"/>
              <a:pathLst>
                <a:path extrusionOk="0" h="21509" w="20773">
                  <a:moveTo>
                    <a:pt x="8162" y="1"/>
                  </a:moveTo>
                  <a:lnTo>
                    <a:pt x="8066" y="289"/>
                  </a:lnTo>
                  <a:lnTo>
                    <a:pt x="8034" y="4162"/>
                  </a:lnTo>
                  <a:lnTo>
                    <a:pt x="8002" y="4226"/>
                  </a:lnTo>
                  <a:cubicBezTo>
                    <a:pt x="6818" y="6146"/>
                    <a:pt x="5858" y="7202"/>
                    <a:pt x="5826" y="7234"/>
                  </a:cubicBezTo>
                  <a:lnTo>
                    <a:pt x="5506" y="7554"/>
                  </a:lnTo>
                  <a:lnTo>
                    <a:pt x="5186" y="7234"/>
                  </a:lnTo>
                  <a:cubicBezTo>
                    <a:pt x="5026" y="7074"/>
                    <a:pt x="4898" y="6946"/>
                    <a:pt x="4834" y="6914"/>
                  </a:cubicBezTo>
                  <a:lnTo>
                    <a:pt x="4834" y="7106"/>
                  </a:lnTo>
                  <a:lnTo>
                    <a:pt x="4674" y="7266"/>
                  </a:lnTo>
                  <a:cubicBezTo>
                    <a:pt x="3650" y="8226"/>
                    <a:pt x="3906" y="8675"/>
                    <a:pt x="3906" y="8675"/>
                  </a:cubicBezTo>
                  <a:lnTo>
                    <a:pt x="4002" y="8803"/>
                  </a:lnTo>
                  <a:lnTo>
                    <a:pt x="4002" y="8835"/>
                  </a:lnTo>
                  <a:cubicBezTo>
                    <a:pt x="4322" y="9763"/>
                    <a:pt x="4322" y="10307"/>
                    <a:pt x="3970" y="10595"/>
                  </a:cubicBezTo>
                  <a:cubicBezTo>
                    <a:pt x="3842" y="10723"/>
                    <a:pt x="3650" y="10787"/>
                    <a:pt x="3426" y="10787"/>
                  </a:cubicBezTo>
                  <a:cubicBezTo>
                    <a:pt x="3234" y="10787"/>
                    <a:pt x="3042" y="10723"/>
                    <a:pt x="2946" y="10691"/>
                  </a:cubicBezTo>
                  <a:lnTo>
                    <a:pt x="2913" y="10691"/>
                  </a:lnTo>
                  <a:lnTo>
                    <a:pt x="2785" y="10595"/>
                  </a:lnTo>
                  <a:cubicBezTo>
                    <a:pt x="2433" y="10147"/>
                    <a:pt x="2273" y="10147"/>
                    <a:pt x="2273" y="10147"/>
                  </a:cubicBezTo>
                  <a:cubicBezTo>
                    <a:pt x="2145" y="10275"/>
                    <a:pt x="1985" y="11395"/>
                    <a:pt x="2145" y="12803"/>
                  </a:cubicBezTo>
                  <a:lnTo>
                    <a:pt x="2209" y="13155"/>
                  </a:lnTo>
                  <a:lnTo>
                    <a:pt x="1441" y="13347"/>
                  </a:lnTo>
                  <a:cubicBezTo>
                    <a:pt x="1345" y="13828"/>
                    <a:pt x="1153" y="14212"/>
                    <a:pt x="801" y="14404"/>
                  </a:cubicBezTo>
                  <a:cubicBezTo>
                    <a:pt x="609" y="14532"/>
                    <a:pt x="321" y="14564"/>
                    <a:pt x="33" y="14564"/>
                  </a:cubicBezTo>
                  <a:lnTo>
                    <a:pt x="1" y="14564"/>
                  </a:lnTo>
                  <a:lnTo>
                    <a:pt x="1" y="15908"/>
                  </a:lnTo>
                  <a:lnTo>
                    <a:pt x="1185" y="16516"/>
                  </a:lnTo>
                  <a:lnTo>
                    <a:pt x="1185" y="17572"/>
                  </a:lnTo>
                  <a:cubicBezTo>
                    <a:pt x="1793" y="18308"/>
                    <a:pt x="2849" y="19493"/>
                    <a:pt x="3394" y="19589"/>
                  </a:cubicBezTo>
                  <a:lnTo>
                    <a:pt x="3586" y="19653"/>
                  </a:lnTo>
                  <a:lnTo>
                    <a:pt x="3682" y="19813"/>
                  </a:lnTo>
                  <a:cubicBezTo>
                    <a:pt x="3682" y="19813"/>
                    <a:pt x="4482" y="21285"/>
                    <a:pt x="5826" y="21509"/>
                  </a:cubicBezTo>
                  <a:cubicBezTo>
                    <a:pt x="6242" y="21157"/>
                    <a:pt x="7042" y="20453"/>
                    <a:pt x="7714" y="20453"/>
                  </a:cubicBezTo>
                  <a:cubicBezTo>
                    <a:pt x="7810" y="20453"/>
                    <a:pt x="7906" y="20453"/>
                    <a:pt x="8002" y="20485"/>
                  </a:cubicBezTo>
                  <a:cubicBezTo>
                    <a:pt x="8162" y="20517"/>
                    <a:pt x="8451" y="20677"/>
                    <a:pt x="8611" y="21125"/>
                  </a:cubicBezTo>
                  <a:cubicBezTo>
                    <a:pt x="8643" y="21125"/>
                    <a:pt x="8707" y="21157"/>
                    <a:pt x="8771" y="21157"/>
                  </a:cubicBezTo>
                  <a:cubicBezTo>
                    <a:pt x="8803" y="21157"/>
                    <a:pt x="8867" y="21157"/>
                    <a:pt x="8931" y="21125"/>
                  </a:cubicBezTo>
                  <a:cubicBezTo>
                    <a:pt x="9123" y="21029"/>
                    <a:pt x="9475" y="20709"/>
                    <a:pt x="9731" y="19525"/>
                  </a:cubicBezTo>
                  <a:lnTo>
                    <a:pt x="9795" y="19173"/>
                  </a:lnTo>
                  <a:lnTo>
                    <a:pt x="10147" y="19205"/>
                  </a:lnTo>
                  <a:lnTo>
                    <a:pt x="10307" y="19205"/>
                  </a:lnTo>
                  <a:cubicBezTo>
                    <a:pt x="10723" y="19205"/>
                    <a:pt x="11747" y="19109"/>
                    <a:pt x="12227" y="18532"/>
                  </a:cubicBezTo>
                  <a:lnTo>
                    <a:pt x="12323" y="18436"/>
                  </a:lnTo>
                  <a:lnTo>
                    <a:pt x="12451" y="18404"/>
                  </a:lnTo>
                  <a:cubicBezTo>
                    <a:pt x="12451" y="18404"/>
                    <a:pt x="12803" y="18244"/>
                    <a:pt x="12483" y="17412"/>
                  </a:cubicBezTo>
                  <a:cubicBezTo>
                    <a:pt x="12323" y="16932"/>
                    <a:pt x="12131" y="16388"/>
                    <a:pt x="12515" y="16164"/>
                  </a:cubicBezTo>
                  <a:cubicBezTo>
                    <a:pt x="12611" y="16132"/>
                    <a:pt x="12643" y="16132"/>
                    <a:pt x="12707" y="16132"/>
                  </a:cubicBezTo>
                  <a:lnTo>
                    <a:pt x="12771" y="16132"/>
                  </a:lnTo>
                  <a:lnTo>
                    <a:pt x="13347" y="13988"/>
                  </a:lnTo>
                  <a:lnTo>
                    <a:pt x="14308" y="12195"/>
                  </a:lnTo>
                  <a:cubicBezTo>
                    <a:pt x="14276" y="10883"/>
                    <a:pt x="14468" y="10147"/>
                    <a:pt x="15012" y="9987"/>
                  </a:cubicBezTo>
                  <a:cubicBezTo>
                    <a:pt x="15044" y="9987"/>
                    <a:pt x="15108" y="9955"/>
                    <a:pt x="15172" y="9955"/>
                  </a:cubicBezTo>
                  <a:cubicBezTo>
                    <a:pt x="15556" y="9955"/>
                    <a:pt x="15908" y="10307"/>
                    <a:pt x="16388" y="11203"/>
                  </a:cubicBezTo>
                  <a:lnTo>
                    <a:pt x="16996" y="11203"/>
                  </a:lnTo>
                  <a:lnTo>
                    <a:pt x="17412" y="8291"/>
                  </a:lnTo>
                  <a:lnTo>
                    <a:pt x="18468" y="8291"/>
                  </a:lnTo>
                  <a:lnTo>
                    <a:pt x="18468" y="7650"/>
                  </a:lnTo>
                  <a:lnTo>
                    <a:pt x="19333" y="7074"/>
                  </a:lnTo>
                  <a:cubicBezTo>
                    <a:pt x="19429" y="6306"/>
                    <a:pt x="19685" y="5442"/>
                    <a:pt x="20165" y="5250"/>
                  </a:cubicBezTo>
                  <a:cubicBezTo>
                    <a:pt x="20197" y="5250"/>
                    <a:pt x="20229" y="5186"/>
                    <a:pt x="20293" y="5186"/>
                  </a:cubicBezTo>
                  <a:lnTo>
                    <a:pt x="20645" y="3522"/>
                  </a:lnTo>
                  <a:lnTo>
                    <a:pt x="20773" y="3426"/>
                  </a:lnTo>
                  <a:lnTo>
                    <a:pt x="18853" y="3202"/>
                  </a:lnTo>
                  <a:lnTo>
                    <a:pt x="18052" y="4514"/>
                  </a:lnTo>
                  <a:lnTo>
                    <a:pt x="16996" y="4514"/>
                  </a:lnTo>
                  <a:lnTo>
                    <a:pt x="15812" y="6242"/>
                  </a:lnTo>
                  <a:lnTo>
                    <a:pt x="14404" y="6370"/>
                  </a:lnTo>
                  <a:lnTo>
                    <a:pt x="14212" y="3170"/>
                  </a:lnTo>
                  <a:lnTo>
                    <a:pt x="9027" y="3842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8"/>
            <p:cNvSpPr/>
            <p:nvPr/>
          </p:nvSpPr>
          <p:spPr>
            <a:xfrm>
              <a:off x="6158425" y="2383750"/>
              <a:ext cx="84050" cy="48075"/>
            </a:xfrm>
            <a:custGeom>
              <a:rect b="b" l="l" r="r" t="t"/>
              <a:pathLst>
                <a:path extrusionOk="0" h="1923" w="3362">
                  <a:moveTo>
                    <a:pt x="890" y="0"/>
                  </a:moveTo>
                  <a:cubicBezTo>
                    <a:pt x="870" y="0"/>
                    <a:pt x="851" y="1"/>
                    <a:pt x="833" y="2"/>
                  </a:cubicBezTo>
                  <a:cubicBezTo>
                    <a:pt x="609" y="99"/>
                    <a:pt x="129" y="323"/>
                    <a:pt x="33" y="579"/>
                  </a:cubicBezTo>
                  <a:cubicBezTo>
                    <a:pt x="1" y="611"/>
                    <a:pt x="1" y="643"/>
                    <a:pt x="33" y="739"/>
                  </a:cubicBezTo>
                  <a:lnTo>
                    <a:pt x="161" y="1027"/>
                  </a:lnTo>
                  <a:lnTo>
                    <a:pt x="353" y="1059"/>
                  </a:lnTo>
                  <a:lnTo>
                    <a:pt x="609" y="1123"/>
                  </a:lnTo>
                  <a:lnTo>
                    <a:pt x="737" y="1187"/>
                  </a:lnTo>
                  <a:lnTo>
                    <a:pt x="3265" y="1923"/>
                  </a:lnTo>
                  <a:lnTo>
                    <a:pt x="3361" y="1379"/>
                  </a:lnTo>
                  <a:lnTo>
                    <a:pt x="3233" y="643"/>
                  </a:lnTo>
                  <a:cubicBezTo>
                    <a:pt x="2345" y="336"/>
                    <a:pt x="1339" y="0"/>
                    <a:pt x="89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8"/>
            <p:cNvSpPr/>
            <p:nvPr/>
          </p:nvSpPr>
          <p:spPr>
            <a:xfrm>
              <a:off x="4778975" y="2595050"/>
              <a:ext cx="940200" cy="487300"/>
            </a:xfrm>
            <a:custGeom>
              <a:rect b="b" l="l" r="r" t="t"/>
              <a:pathLst>
                <a:path extrusionOk="0" h="19492" w="37608">
                  <a:moveTo>
                    <a:pt x="23557" y="0"/>
                  </a:moveTo>
                  <a:cubicBezTo>
                    <a:pt x="23237" y="0"/>
                    <a:pt x="22949" y="32"/>
                    <a:pt x="22757" y="96"/>
                  </a:cubicBezTo>
                  <a:lnTo>
                    <a:pt x="22789" y="576"/>
                  </a:lnTo>
                  <a:cubicBezTo>
                    <a:pt x="23013" y="1056"/>
                    <a:pt x="23013" y="1536"/>
                    <a:pt x="22757" y="1888"/>
                  </a:cubicBezTo>
                  <a:cubicBezTo>
                    <a:pt x="22373" y="2689"/>
                    <a:pt x="20964" y="2913"/>
                    <a:pt x="20260" y="2977"/>
                  </a:cubicBezTo>
                  <a:lnTo>
                    <a:pt x="20004" y="4577"/>
                  </a:lnTo>
                  <a:lnTo>
                    <a:pt x="17700" y="6913"/>
                  </a:lnTo>
                  <a:lnTo>
                    <a:pt x="17700" y="8514"/>
                  </a:lnTo>
                  <a:lnTo>
                    <a:pt x="14915" y="8322"/>
                  </a:lnTo>
                  <a:lnTo>
                    <a:pt x="14915" y="8098"/>
                  </a:lnTo>
                  <a:lnTo>
                    <a:pt x="14851" y="8162"/>
                  </a:lnTo>
                  <a:cubicBezTo>
                    <a:pt x="14979" y="8962"/>
                    <a:pt x="14851" y="9570"/>
                    <a:pt x="14499" y="9890"/>
                  </a:cubicBezTo>
                  <a:cubicBezTo>
                    <a:pt x="14275" y="10050"/>
                    <a:pt x="14051" y="10114"/>
                    <a:pt x="13763" y="10114"/>
                  </a:cubicBezTo>
                  <a:cubicBezTo>
                    <a:pt x="13539" y="10114"/>
                    <a:pt x="13315" y="10050"/>
                    <a:pt x="13283" y="10050"/>
                  </a:cubicBezTo>
                  <a:lnTo>
                    <a:pt x="13091" y="9954"/>
                  </a:lnTo>
                  <a:lnTo>
                    <a:pt x="12995" y="9762"/>
                  </a:lnTo>
                  <a:cubicBezTo>
                    <a:pt x="12771" y="9090"/>
                    <a:pt x="12515" y="8930"/>
                    <a:pt x="12451" y="8930"/>
                  </a:cubicBezTo>
                  <a:cubicBezTo>
                    <a:pt x="12195" y="8930"/>
                    <a:pt x="11715" y="9634"/>
                    <a:pt x="11491" y="10242"/>
                  </a:cubicBezTo>
                  <a:lnTo>
                    <a:pt x="11330" y="10658"/>
                  </a:lnTo>
                  <a:lnTo>
                    <a:pt x="9954" y="10114"/>
                  </a:lnTo>
                  <a:lnTo>
                    <a:pt x="9090" y="9570"/>
                  </a:lnTo>
                  <a:lnTo>
                    <a:pt x="6690" y="10018"/>
                  </a:lnTo>
                  <a:lnTo>
                    <a:pt x="6594" y="10722"/>
                  </a:lnTo>
                  <a:lnTo>
                    <a:pt x="6434" y="10850"/>
                  </a:lnTo>
                  <a:cubicBezTo>
                    <a:pt x="6402" y="10882"/>
                    <a:pt x="5729" y="11362"/>
                    <a:pt x="6017" y="11810"/>
                  </a:cubicBezTo>
                  <a:cubicBezTo>
                    <a:pt x="6049" y="11874"/>
                    <a:pt x="6113" y="11970"/>
                    <a:pt x="6210" y="12034"/>
                  </a:cubicBezTo>
                  <a:cubicBezTo>
                    <a:pt x="6370" y="12162"/>
                    <a:pt x="6850" y="12578"/>
                    <a:pt x="6658" y="13058"/>
                  </a:cubicBezTo>
                  <a:cubicBezTo>
                    <a:pt x="6530" y="13379"/>
                    <a:pt x="6113" y="13539"/>
                    <a:pt x="5473" y="13539"/>
                  </a:cubicBezTo>
                  <a:cubicBezTo>
                    <a:pt x="5313" y="13539"/>
                    <a:pt x="5153" y="13539"/>
                    <a:pt x="5089" y="13475"/>
                  </a:cubicBezTo>
                  <a:cubicBezTo>
                    <a:pt x="4801" y="13539"/>
                    <a:pt x="4481" y="13603"/>
                    <a:pt x="4353" y="13795"/>
                  </a:cubicBezTo>
                  <a:cubicBezTo>
                    <a:pt x="4193" y="14051"/>
                    <a:pt x="4353" y="14435"/>
                    <a:pt x="4513" y="14723"/>
                  </a:cubicBezTo>
                  <a:lnTo>
                    <a:pt x="4577" y="14851"/>
                  </a:lnTo>
                  <a:lnTo>
                    <a:pt x="4449" y="16803"/>
                  </a:lnTo>
                  <a:lnTo>
                    <a:pt x="3809" y="16355"/>
                  </a:lnTo>
                  <a:cubicBezTo>
                    <a:pt x="3489" y="16131"/>
                    <a:pt x="2529" y="15555"/>
                    <a:pt x="1761" y="15555"/>
                  </a:cubicBezTo>
                  <a:cubicBezTo>
                    <a:pt x="1601" y="15555"/>
                    <a:pt x="1473" y="15619"/>
                    <a:pt x="1377" y="15619"/>
                  </a:cubicBezTo>
                  <a:cubicBezTo>
                    <a:pt x="1121" y="15683"/>
                    <a:pt x="929" y="15875"/>
                    <a:pt x="800" y="16163"/>
                  </a:cubicBezTo>
                  <a:lnTo>
                    <a:pt x="929" y="16291"/>
                  </a:lnTo>
                  <a:cubicBezTo>
                    <a:pt x="1153" y="16579"/>
                    <a:pt x="1249" y="16995"/>
                    <a:pt x="1153" y="17603"/>
                  </a:cubicBezTo>
                  <a:lnTo>
                    <a:pt x="929" y="19460"/>
                  </a:lnTo>
                  <a:lnTo>
                    <a:pt x="0" y="19460"/>
                  </a:lnTo>
                  <a:lnTo>
                    <a:pt x="0" y="19492"/>
                  </a:lnTo>
                  <a:cubicBezTo>
                    <a:pt x="2689" y="19460"/>
                    <a:pt x="5473" y="19364"/>
                    <a:pt x="6274" y="19204"/>
                  </a:cubicBezTo>
                  <a:lnTo>
                    <a:pt x="6274" y="17731"/>
                  </a:lnTo>
                  <a:lnTo>
                    <a:pt x="6690" y="17731"/>
                  </a:lnTo>
                  <a:cubicBezTo>
                    <a:pt x="6754" y="17731"/>
                    <a:pt x="14275" y="17443"/>
                    <a:pt x="15683" y="17059"/>
                  </a:cubicBezTo>
                  <a:lnTo>
                    <a:pt x="20708" y="17059"/>
                  </a:lnTo>
                  <a:cubicBezTo>
                    <a:pt x="21060" y="16995"/>
                    <a:pt x="24997" y="16323"/>
                    <a:pt x="26853" y="16323"/>
                  </a:cubicBezTo>
                  <a:lnTo>
                    <a:pt x="27269" y="16323"/>
                  </a:lnTo>
                  <a:lnTo>
                    <a:pt x="27494" y="16291"/>
                  </a:lnTo>
                  <a:cubicBezTo>
                    <a:pt x="29318" y="16035"/>
                    <a:pt x="30598" y="15875"/>
                    <a:pt x="31558" y="15779"/>
                  </a:cubicBezTo>
                  <a:lnTo>
                    <a:pt x="34183" y="13859"/>
                  </a:lnTo>
                  <a:lnTo>
                    <a:pt x="34183" y="12258"/>
                  </a:lnTo>
                  <a:lnTo>
                    <a:pt x="37607" y="8834"/>
                  </a:lnTo>
                  <a:cubicBezTo>
                    <a:pt x="36615" y="8258"/>
                    <a:pt x="35559" y="6849"/>
                    <a:pt x="35463" y="6657"/>
                  </a:cubicBezTo>
                  <a:lnTo>
                    <a:pt x="35367" y="6529"/>
                  </a:lnTo>
                  <a:lnTo>
                    <a:pt x="35367" y="5729"/>
                  </a:lnTo>
                  <a:lnTo>
                    <a:pt x="34183" y="5121"/>
                  </a:lnTo>
                  <a:lnTo>
                    <a:pt x="34183" y="3137"/>
                  </a:lnTo>
                  <a:cubicBezTo>
                    <a:pt x="33607" y="2977"/>
                    <a:pt x="33159" y="2721"/>
                    <a:pt x="33095" y="2689"/>
                  </a:cubicBezTo>
                  <a:lnTo>
                    <a:pt x="32839" y="2561"/>
                  </a:lnTo>
                  <a:lnTo>
                    <a:pt x="32871" y="2272"/>
                  </a:lnTo>
                  <a:cubicBezTo>
                    <a:pt x="32999" y="1248"/>
                    <a:pt x="32775" y="1088"/>
                    <a:pt x="32775" y="1088"/>
                  </a:cubicBezTo>
                  <a:cubicBezTo>
                    <a:pt x="32647" y="1088"/>
                    <a:pt x="32486" y="1152"/>
                    <a:pt x="32358" y="1248"/>
                  </a:cubicBezTo>
                  <a:cubicBezTo>
                    <a:pt x="31782" y="2208"/>
                    <a:pt x="31334" y="2593"/>
                    <a:pt x="30918" y="2593"/>
                  </a:cubicBezTo>
                  <a:cubicBezTo>
                    <a:pt x="30854" y="2593"/>
                    <a:pt x="30822" y="2593"/>
                    <a:pt x="30726" y="2561"/>
                  </a:cubicBezTo>
                  <a:cubicBezTo>
                    <a:pt x="30598" y="2529"/>
                    <a:pt x="30374" y="2400"/>
                    <a:pt x="30278" y="2016"/>
                  </a:cubicBezTo>
                  <a:lnTo>
                    <a:pt x="29606" y="2048"/>
                  </a:lnTo>
                  <a:cubicBezTo>
                    <a:pt x="29158" y="2529"/>
                    <a:pt x="28774" y="2753"/>
                    <a:pt x="28390" y="2753"/>
                  </a:cubicBezTo>
                  <a:cubicBezTo>
                    <a:pt x="28326" y="2753"/>
                    <a:pt x="28198" y="2753"/>
                    <a:pt x="28134" y="2721"/>
                  </a:cubicBezTo>
                  <a:cubicBezTo>
                    <a:pt x="27814" y="2593"/>
                    <a:pt x="27590" y="2272"/>
                    <a:pt x="27526" y="1792"/>
                  </a:cubicBezTo>
                  <a:lnTo>
                    <a:pt x="25413" y="1792"/>
                  </a:lnTo>
                  <a:lnTo>
                    <a:pt x="25349" y="1440"/>
                  </a:lnTo>
                  <a:cubicBezTo>
                    <a:pt x="25317" y="928"/>
                    <a:pt x="25125" y="576"/>
                    <a:pt x="24773" y="320"/>
                  </a:cubicBezTo>
                  <a:cubicBezTo>
                    <a:pt x="24485" y="128"/>
                    <a:pt x="24037" y="0"/>
                    <a:pt x="23557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8"/>
            <p:cNvSpPr/>
            <p:nvPr/>
          </p:nvSpPr>
          <p:spPr>
            <a:xfrm>
              <a:off x="4243675" y="1331575"/>
              <a:ext cx="725750" cy="718575"/>
            </a:xfrm>
            <a:custGeom>
              <a:rect b="b" l="l" r="r" t="t"/>
              <a:pathLst>
                <a:path extrusionOk="0" h="28743" w="29030">
                  <a:moveTo>
                    <a:pt x="9914" y="0"/>
                  </a:moveTo>
                  <a:cubicBezTo>
                    <a:pt x="9899" y="0"/>
                    <a:pt x="9890" y="2"/>
                    <a:pt x="9890" y="2"/>
                  </a:cubicBezTo>
                  <a:cubicBezTo>
                    <a:pt x="7298" y="1474"/>
                    <a:pt x="5601" y="2018"/>
                    <a:pt x="4545" y="2114"/>
                  </a:cubicBezTo>
                  <a:lnTo>
                    <a:pt x="2721" y="5859"/>
                  </a:lnTo>
                  <a:lnTo>
                    <a:pt x="2465" y="5795"/>
                  </a:lnTo>
                  <a:lnTo>
                    <a:pt x="2401" y="5795"/>
                  </a:lnTo>
                  <a:cubicBezTo>
                    <a:pt x="2209" y="5795"/>
                    <a:pt x="1537" y="5859"/>
                    <a:pt x="960" y="6371"/>
                  </a:cubicBezTo>
                  <a:cubicBezTo>
                    <a:pt x="448" y="6851"/>
                    <a:pt x="96" y="7555"/>
                    <a:pt x="0" y="8579"/>
                  </a:cubicBezTo>
                  <a:cubicBezTo>
                    <a:pt x="384" y="8643"/>
                    <a:pt x="800" y="8899"/>
                    <a:pt x="1088" y="9315"/>
                  </a:cubicBezTo>
                  <a:cubicBezTo>
                    <a:pt x="1377" y="9795"/>
                    <a:pt x="1345" y="10404"/>
                    <a:pt x="960" y="11076"/>
                  </a:cubicBezTo>
                  <a:cubicBezTo>
                    <a:pt x="864" y="11972"/>
                    <a:pt x="608" y="13572"/>
                    <a:pt x="864" y="14372"/>
                  </a:cubicBezTo>
                  <a:cubicBezTo>
                    <a:pt x="1505" y="14628"/>
                    <a:pt x="3105" y="15268"/>
                    <a:pt x="3649" y="16261"/>
                  </a:cubicBezTo>
                  <a:cubicBezTo>
                    <a:pt x="4065" y="16421"/>
                    <a:pt x="5089" y="16901"/>
                    <a:pt x="5377" y="17861"/>
                  </a:cubicBezTo>
                  <a:lnTo>
                    <a:pt x="8418" y="19941"/>
                  </a:lnTo>
                  <a:lnTo>
                    <a:pt x="8802" y="22726"/>
                  </a:lnTo>
                  <a:cubicBezTo>
                    <a:pt x="9570" y="23654"/>
                    <a:pt x="9826" y="24326"/>
                    <a:pt x="9602" y="24870"/>
                  </a:cubicBezTo>
                  <a:cubicBezTo>
                    <a:pt x="9506" y="25126"/>
                    <a:pt x="9282" y="25254"/>
                    <a:pt x="9122" y="25350"/>
                  </a:cubicBezTo>
                  <a:lnTo>
                    <a:pt x="8866" y="26695"/>
                  </a:lnTo>
                  <a:lnTo>
                    <a:pt x="9922" y="27751"/>
                  </a:lnTo>
                  <a:cubicBezTo>
                    <a:pt x="10850" y="27911"/>
                    <a:pt x="11458" y="28231"/>
                    <a:pt x="11747" y="28711"/>
                  </a:cubicBezTo>
                  <a:lnTo>
                    <a:pt x="11747" y="28743"/>
                  </a:lnTo>
                  <a:lnTo>
                    <a:pt x="15459" y="28615"/>
                  </a:lnTo>
                  <a:lnTo>
                    <a:pt x="18788" y="28455"/>
                  </a:lnTo>
                  <a:lnTo>
                    <a:pt x="22309" y="28263"/>
                  </a:lnTo>
                  <a:lnTo>
                    <a:pt x="26533" y="28103"/>
                  </a:lnTo>
                  <a:lnTo>
                    <a:pt x="26533" y="27655"/>
                  </a:lnTo>
                  <a:cubicBezTo>
                    <a:pt x="25125" y="25702"/>
                    <a:pt x="26533" y="21446"/>
                    <a:pt x="26533" y="21446"/>
                  </a:cubicBezTo>
                  <a:cubicBezTo>
                    <a:pt x="25285" y="19493"/>
                    <a:pt x="29029" y="10149"/>
                    <a:pt x="29030" y="10148"/>
                  </a:cubicBezTo>
                  <a:lnTo>
                    <a:pt x="29030" y="10148"/>
                  </a:lnTo>
                  <a:cubicBezTo>
                    <a:pt x="26061" y="15087"/>
                    <a:pt x="24958" y="15474"/>
                    <a:pt x="24686" y="15474"/>
                  </a:cubicBezTo>
                  <a:cubicBezTo>
                    <a:pt x="24635" y="15474"/>
                    <a:pt x="24613" y="15461"/>
                    <a:pt x="24613" y="15461"/>
                  </a:cubicBezTo>
                  <a:cubicBezTo>
                    <a:pt x="24069" y="15140"/>
                    <a:pt x="24773" y="13252"/>
                    <a:pt x="25701" y="11300"/>
                  </a:cubicBezTo>
                  <a:lnTo>
                    <a:pt x="24069" y="9891"/>
                  </a:lnTo>
                  <a:lnTo>
                    <a:pt x="23685" y="6563"/>
                  </a:lnTo>
                  <a:cubicBezTo>
                    <a:pt x="22661" y="6435"/>
                    <a:pt x="22052" y="6179"/>
                    <a:pt x="21828" y="5699"/>
                  </a:cubicBezTo>
                  <a:cubicBezTo>
                    <a:pt x="21732" y="5571"/>
                    <a:pt x="21732" y="5411"/>
                    <a:pt x="21700" y="5283"/>
                  </a:cubicBezTo>
                  <a:lnTo>
                    <a:pt x="18308" y="4803"/>
                  </a:lnTo>
                  <a:lnTo>
                    <a:pt x="17188" y="4194"/>
                  </a:lnTo>
                  <a:lnTo>
                    <a:pt x="16099" y="4002"/>
                  </a:lnTo>
                  <a:lnTo>
                    <a:pt x="13187" y="3330"/>
                  </a:lnTo>
                  <a:cubicBezTo>
                    <a:pt x="12259" y="3298"/>
                    <a:pt x="11682" y="2594"/>
                    <a:pt x="11490" y="2178"/>
                  </a:cubicBezTo>
                  <a:cubicBezTo>
                    <a:pt x="11117" y="2210"/>
                    <a:pt x="10758" y="2221"/>
                    <a:pt x="10445" y="2221"/>
                  </a:cubicBezTo>
                  <a:cubicBezTo>
                    <a:pt x="9819" y="2221"/>
                    <a:pt x="9378" y="2178"/>
                    <a:pt x="9378" y="2178"/>
                  </a:cubicBezTo>
                  <a:cubicBezTo>
                    <a:pt x="10645" y="104"/>
                    <a:pt x="10046" y="0"/>
                    <a:pt x="9914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8"/>
            <p:cNvSpPr/>
            <p:nvPr/>
          </p:nvSpPr>
          <p:spPr>
            <a:xfrm>
              <a:off x="2858600" y="1474025"/>
              <a:ext cx="936200" cy="588950"/>
            </a:xfrm>
            <a:custGeom>
              <a:rect b="b" l="l" r="r" t="t"/>
              <a:pathLst>
                <a:path extrusionOk="0" h="23558" w="37448">
                  <a:moveTo>
                    <a:pt x="2017" y="1"/>
                  </a:moveTo>
                  <a:cubicBezTo>
                    <a:pt x="1729" y="2081"/>
                    <a:pt x="1121" y="5506"/>
                    <a:pt x="1089" y="5794"/>
                  </a:cubicBezTo>
                  <a:lnTo>
                    <a:pt x="1025" y="6242"/>
                  </a:lnTo>
                  <a:cubicBezTo>
                    <a:pt x="801" y="9442"/>
                    <a:pt x="385" y="14339"/>
                    <a:pt x="1" y="19108"/>
                  </a:cubicBezTo>
                  <a:lnTo>
                    <a:pt x="23173" y="20485"/>
                  </a:lnTo>
                  <a:lnTo>
                    <a:pt x="27718" y="20485"/>
                  </a:lnTo>
                  <a:lnTo>
                    <a:pt x="29766" y="22277"/>
                  </a:lnTo>
                  <a:lnTo>
                    <a:pt x="29734" y="22469"/>
                  </a:lnTo>
                  <a:lnTo>
                    <a:pt x="29830" y="22469"/>
                  </a:lnTo>
                  <a:cubicBezTo>
                    <a:pt x="30054" y="22469"/>
                    <a:pt x="30471" y="22405"/>
                    <a:pt x="31335" y="21989"/>
                  </a:cubicBezTo>
                  <a:lnTo>
                    <a:pt x="31431" y="21957"/>
                  </a:lnTo>
                  <a:lnTo>
                    <a:pt x="31559" y="21957"/>
                  </a:lnTo>
                  <a:cubicBezTo>
                    <a:pt x="31815" y="21989"/>
                    <a:pt x="32071" y="22053"/>
                    <a:pt x="32327" y="22053"/>
                  </a:cubicBezTo>
                  <a:cubicBezTo>
                    <a:pt x="32807" y="22053"/>
                    <a:pt x="32999" y="21957"/>
                    <a:pt x="33031" y="21925"/>
                  </a:cubicBezTo>
                  <a:lnTo>
                    <a:pt x="33287" y="21445"/>
                  </a:lnTo>
                  <a:lnTo>
                    <a:pt x="33671" y="21797"/>
                  </a:lnTo>
                  <a:cubicBezTo>
                    <a:pt x="33671" y="21797"/>
                    <a:pt x="35047" y="23045"/>
                    <a:pt x="36008" y="23077"/>
                  </a:cubicBezTo>
                  <a:lnTo>
                    <a:pt x="36168" y="23077"/>
                  </a:lnTo>
                  <a:lnTo>
                    <a:pt x="36296" y="23141"/>
                  </a:lnTo>
                  <a:cubicBezTo>
                    <a:pt x="36456" y="23269"/>
                    <a:pt x="36616" y="23429"/>
                    <a:pt x="36712" y="23557"/>
                  </a:cubicBezTo>
                  <a:lnTo>
                    <a:pt x="36776" y="23365"/>
                  </a:lnTo>
                  <a:cubicBezTo>
                    <a:pt x="37064" y="22437"/>
                    <a:pt x="37448" y="20741"/>
                    <a:pt x="37416" y="20132"/>
                  </a:cubicBezTo>
                  <a:cubicBezTo>
                    <a:pt x="37064" y="19876"/>
                    <a:pt x="36296" y="19204"/>
                    <a:pt x="36584" y="17604"/>
                  </a:cubicBezTo>
                  <a:lnTo>
                    <a:pt x="36648" y="17220"/>
                  </a:lnTo>
                  <a:lnTo>
                    <a:pt x="37416" y="17220"/>
                  </a:lnTo>
                  <a:lnTo>
                    <a:pt x="37416" y="5282"/>
                  </a:lnTo>
                  <a:cubicBezTo>
                    <a:pt x="36680" y="4802"/>
                    <a:pt x="35271" y="3745"/>
                    <a:pt x="35464" y="2785"/>
                  </a:cubicBezTo>
                  <a:cubicBezTo>
                    <a:pt x="35528" y="2305"/>
                    <a:pt x="35912" y="1953"/>
                    <a:pt x="36648" y="1761"/>
                  </a:cubicBezTo>
                  <a:lnTo>
                    <a:pt x="36648" y="1473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2909825" y="955525"/>
              <a:ext cx="883375" cy="536125"/>
            </a:xfrm>
            <a:custGeom>
              <a:rect b="b" l="l" r="r" t="t"/>
              <a:pathLst>
                <a:path extrusionOk="0" h="21445" w="35335">
                  <a:moveTo>
                    <a:pt x="1601" y="1"/>
                  </a:moveTo>
                  <a:cubicBezTo>
                    <a:pt x="1665" y="1441"/>
                    <a:pt x="1312" y="4866"/>
                    <a:pt x="768" y="9859"/>
                  </a:cubicBezTo>
                  <a:cubicBezTo>
                    <a:pt x="608" y="11363"/>
                    <a:pt x="448" y="12643"/>
                    <a:pt x="448" y="12899"/>
                  </a:cubicBezTo>
                  <a:lnTo>
                    <a:pt x="448" y="13251"/>
                  </a:lnTo>
                  <a:cubicBezTo>
                    <a:pt x="384" y="14500"/>
                    <a:pt x="96" y="18340"/>
                    <a:pt x="0" y="19973"/>
                  </a:cubicBezTo>
                  <a:lnTo>
                    <a:pt x="34727" y="21445"/>
                  </a:lnTo>
                  <a:cubicBezTo>
                    <a:pt x="35335" y="20165"/>
                    <a:pt x="34887" y="19012"/>
                    <a:pt x="34535" y="18468"/>
                  </a:cubicBezTo>
                  <a:cubicBezTo>
                    <a:pt x="34471" y="18372"/>
                    <a:pt x="34407" y="18244"/>
                    <a:pt x="34279" y="18084"/>
                  </a:cubicBezTo>
                  <a:lnTo>
                    <a:pt x="34151" y="17924"/>
                  </a:lnTo>
                  <a:lnTo>
                    <a:pt x="34279" y="17860"/>
                  </a:lnTo>
                  <a:cubicBezTo>
                    <a:pt x="34279" y="17828"/>
                    <a:pt x="34247" y="17764"/>
                    <a:pt x="34247" y="17764"/>
                  </a:cubicBezTo>
                  <a:cubicBezTo>
                    <a:pt x="33479" y="16164"/>
                    <a:pt x="33479" y="12995"/>
                    <a:pt x="33479" y="12899"/>
                  </a:cubicBezTo>
                  <a:cubicBezTo>
                    <a:pt x="33639" y="9859"/>
                    <a:pt x="33126" y="9283"/>
                    <a:pt x="33126" y="9283"/>
                  </a:cubicBezTo>
                  <a:cubicBezTo>
                    <a:pt x="32230" y="8674"/>
                    <a:pt x="32230" y="5314"/>
                    <a:pt x="32262" y="3970"/>
                  </a:cubicBezTo>
                  <a:lnTo>
                    <a:pt x="32262" y="3938"/>
                  </a:lnTo>
                  <a:lnTo>
                    <a:pt x="32326" y="3810"/>
                  </a:lnTo>
                  <a:lnTo>
                    <a:pt x="32326" y="3778"/>
                  </a:lnTo>
                  <a:cubicBezTo>
                    <a:pt x="32550" y="3233"/>
                    <a:pt x="32614" y="2753"/>
                    <a:pt x="32518" y="2337"/>
                  </a:cubicBezTo>
                  <a:cubicBezTo>
                    <a:pt x="24197" y="2017"/>
                    <a:pt x="12355" y="993"/>
                    <a:pt x="1601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3037850" y="2509425"/>
              <a:ext cx="1001800" cy="524925"/>
            </a:xfrm>
            <a:custGeom>
              <a:rect b="b" l="l" r="r" t="t"/>
              <a:pathLst>
                <a:path extrusionOk="0" h="20997" w="40072">
                  <a:moveTo>
                    <a:pt x="1152" y="0"/>
                  </a:moveTo>
                  <a:cubicBezTo>
                    <a:pt x="928" y="2625"/>
                    <a:pt x="672" y="5185"/>
                    <a:pt x="768" y="6082"/>
                  </a:cubicBezTo>
                  <a:cubicBezTo>
                    <a:pt x="1152" y="8386"/>
                    <a:pt x="224" y="17764"/>
                    <a:pt x="0" y="19940"/>
                  </a:cubicBezTo>
                  <a:lnTo>
                    <a:pt x="40072" y="20996"/>
                  </a:lnTo>
                  <a:lnTo>
                    <a:pt x="39560" y="6338"/>
                  </a:lnTo>
                  <a:cubicBezTo>
                    <a:pt x="38920" y="6178"/>
                    <a:pt x="38407" y="5825"/>
                    <a:pt x="38087" y="5345"/>
                  </a:cubicBezTo>
                  <a:cubicBezTo>
                    <a:pt x="37447" y="4353"/>
                    <a:pt x="37735" y="3137"/>
                    <a:pt x="37735" y="3105"/>
                  </a:cubicBezTo>
                  <a:lnTo>
                    <a:pt x="37767" y="3041"/>
                  </a:lnTo>
                  <a:cubicBezTo>
                    <a:pt x="38247" y="2145"/>
                    <a:pt x="38215" y="1825"/>
                    <a:pt x="38215" y="1761"/>
                  </a:cubicBezTo>
                  <a:lnTo>
                    <a:pt x="38119" y="1761"/>
                  </a:lnTo>
                  <a:cubicBezTo>
                    <a:pt x="38055" y="1761"/>
                    <a:pt x="37927" y="1793"/>
                    <a:pt x="37831" y="1793"/>
                  </a:cubicBezTo>
                  <a:cubicBezTo>
                    <a:pt x="37575" y="1857"/>
                    <a:pt x="37351" y="1857"/>
                    <a:pt x="37127" y="1857"/>
                  </a:cubicBezTo>
                  <a:cubicBezTo>
                    <a:pt x="36039" y="1857"/>
                    <a:pt x="35431" y="1217"/>
                    <a:pt x="35207" y="865"/>
                  </a:cubicBezTo>
                  <a:lnTo>
                    <a:pt x="1152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2829800" y="1974125"/>
              <a:ext cx="1079425" cy="540125"/>
            </a:xfrm>
            <a:custGeom>
              <a:rect b="b" l="l" r="r" t="t"/>
              <a:pathLst>
                <a:path extrusionOk="0" h="21605" w="43177">
                  <a:moveTo>
                    <a:pt x="1057" y="0"/>
                  </a:moveTo>
                  <a:cubicBezTo>
                    <a:pt x="577" y="5890"/>
                    <a:pt x="161" y="11363"/>
                    <a:pt x="1" y="12963"/>
                  </a:cubicBezTo>
                  <a:lnTo>
                    <a:pt x="9922" y="13795"/>
                  </a:lnTo>
                  <a:lnTo>
                    <a:pt x="9954" y="14115"/>
                  </a:lnTo>
                  <a:cubicBezTo>
                    <a:pt x="10082" y="14883"/>
                    <a:pt x="9826" y="17572"/>
                    <a:pt x="9506" y="20644"/>
                  </a:cubicBezTo>
                  <a:lnTo>
                    <a:pt x="9506" y="20708"/>
                  </a:lnTo>
                  <a:lnTo>
                    <a:pt x="43177" y="21604"/>
                  </a:lnTo>
                  <a:lnTo>
                    <a:pt x="42729" y="20068"/>
                  </a:lnTo>
                  <a:cubicBezTo>
                    <a:pt x="42441" y="19876"/>
                    <a:pt x="42089" y="19396"/>
                    <a:pt x="41672" y="17604"/>
                  </a:cubicBezTo>
                  <a:lnTo>
                    <a:pt x="41064" y="13475"/>
                  </a:lnTo>
                  <a:cubicBezTo>
                    <a:pt x="41064" y="11683"/>
                    <a:pt x="40200" y="10754"/>
                    <a:pt x="40200" y="10754"/>
                  </a:cubicBezTo>
                  <a:lnTo>
                    <a:pt x="40040" y="10562"/>
                  </a:lnTo>
                  <a:lnTo>
                    <a:pt x="40136" y="10306"/>
                  </a:lnTo>
                  <a:cubicBezTo>
                    <a:pt x="40328" y="9666"/>
                    <a:pt x="39752" y="8642"/>
                    <a:pt x="39336" y="8066"/>
                  </a:cubicBezTo>
                  <a:lnTo>
                    <a:pt x="39272" y="8002"/>
                  </a:lnTo>
                  <a:lnTo>
                    <a:pt x="38216" y="4929"/>
                  </a:lnTo>
                  <a:cubicBezTo>
                    <a:pt x="37928" y="4769"/>
                    <a:pt x="37512" y="4449"/>
                    <a:pt x="36968" y="3969"/>
                  </a:cubicBezTo>
                  <a:cubicBezTo>
                    <a:pt x="36039" y="3841"/>
                    <a:pt x="35047" y="3105"/>
                    <a:pt x="34567" y="2721"/>
                  </a:cubicBezTo>
                  <a:cubicBezTo>
                    <a:pt x="34311" y="2849"/>
                    <a:pt x="33959" y="2913"/>
                    <a:pt x="33479" y="2913"/>
                  </a:cubicBezTo>
                  <a:cubicBezTo>
                    <a:pt x="33159" y="2913"/>
                    <a:pt x="32871" y="2881"/>
                    <a:pt x="32679" y="2881"/>
                  </a:cubicBezTo>
                  <a:cubicBezTo>
                    <a:pt x="31943" y="3201"/>
                    <a:pt x="31399" y="3361"/>
                    <a:pt x="30950" y="3361"/>
                  </a:cubicBezTo>
                  <a:cubicBezTo>
                    <a:pt x="30662" y="3361"/>
                    <a:pt x="30438" y="3265"/>
                    <a:pt x="30278" y="3169"/>
                  </a:cubicBezTo>
                  <a:cubicBezTo>
                    <a:pt x="30086" y="3009"/>
                    <a:pt x="29990" y="2785"/>
                    <a:pt x="29990" y="2625"/>
                  </a:cubicBezTo>
                  <a:lnTo>
                    <a:pt x="28550" y="1345"/>
                  </a:lnTo>
                  <a:lnTo>
                    <a:pt x="24261" y="1345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1930425" y="1526850"/>
              <a:ext cx="934600" cy="768950"/>
            </a:xfrm>
            <a:custGeom>
              <a:rect b="b" l="l" r="r" t="t"/>
              <a:pathLst>
                <a:path extrusionOk="0" h="30758" w="37384">
                  <a:moveTo>
                    <a:pt x="4450" y="0"/>
                  </a:moveTo>
                  <a:lnTo>
                    <a:pt x="4002" y="3489"/>
                  </a:lnTo>
                  <a:lnTo>
                    <a:pt x="4098" y="3489"/>
                  </a:lnTo>
                  <a:lnTo>
                    <a:pt x="1" y="26565"/>
                  </a:lnTo>
                  <a:cubicBezTo>
                    <a:pt x="15236" y="28581"/>
                    <a:pt x="32615" y="30726"/>
                    <a:pt x="35175" y="30758"/>
                  </a:cubicBezTo>
                  <a:cubicBezTo>
                    <a:pt x="35399" y="27877"/>
                    <a:pt x="37096" y="7169"/>
                    <a:pt x="37384" y="4001"/>
                  </a:cubicBezTo>
                  <a:lnTo>
                    <a:pt x="4450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3902000" y="2407800"/>
              <a:ext cx="889800" cy="772175"/>
            </a:xfrm>
            <a:custGeom>
              <a:rect b="b" l="l" r="r" t="t"/>
              <a:pathLst>
                <a:path extrusionOk="0" h="30887" w="35592">
                  <a:moveTo>
                    <a:pt x="20389" y="1"/>
                  </a:moveTo>
                  <a:lnTo>
                    <a:pt x="1" y="673"/>
                  </a:lnTo>
                  <a:cubicBezTo>
                    <a:pt x="161" y="1217"/>
                    <a:pt x="321" y="1569"/>
                    <a:pt x="385" y="1729"/>
                  </a:cubicBezTo>
                  <a:lnTo>
                    <a:pt x="673" y="1697"/>
                  </a:lnTo>
                  <a:lnTo>
                    <a:pt x="705" y="2081"/>
                  </a:lnTo>
                  <a:lnTo>
                    <a:pt x="1345" y="4289"/>
                  </a:lnTo>
                  <a:cubicBezTo>
                    <a:pt x="1409" y="4353"/>
                    <a:pt x="1761" y="5026"/>
                    <a:pt x="2625" y="5026"/>
                  </a:cubicBezTo>
                  <a:cubicBezTo>
                    <a:pt x="2785" y="5026"/>
                    <a:pt x="2945" y="5026"/>
                    <a:pt x="3105" y="4962"/>
                  </a:cubicBezTo>
                  <a:cubicBezTo>
                    <a:pt x="3169" y="4962"/>
                    <a:pt x="3393" y="4898"/>
                    <a:pt x="3649" y="4898"/>
                  </a:cubicBezTo>
                  <a:cubicBezTo>
                    <a:pt x="3969" y="4898"/>
                    <a:pt x="4193" y="5026"/>
                    <a:pt x="4354" y="5186"/>
                  </a:cubicBezTo>
                  <a:cubicBezTo>
                    <a:pt x="4706" y="5570"/>
                    <a:pt x="4642" y="6242"/>
                    <a:pt x="4065" y="7298"/>
                  </a:cubicBezTo>
                  <a:cubicBezTo>
                    <a:pt x="4033" y="7490"/>
                    <a:pt x="3905" y="8258"/>
                    <a:pt x="4322" y="8866"/>
                  </a:cubicBezTo>
                  <a:cubicBezTo>
                    <a:pt x="4546" y="9218"/>
                    <a:pt x="4994" y="9442"/>
                    <a:pt x="5570" y="9570"/>
                  </a:cubicBezTo>
                  <a:lnTo>
                    <a:pt x="5890" y="9602"/>
                  </a:lnTo>
                  <a:lnTo>
                    <a:pt x="6402" y="25221"/>
                  </a:lnTo>
                  <a:lnTo>
                    <a:pt x="6434" y="25221"/>
                  </a:lnTo>
                  <a:lnTo>
                    <a:pt x="6402" y="25413"/>
                  </a:lnTo>
                  <a:lnTo>
                    <a:pt x="6402" y="25829"/>
                  </a:lnTo>
                  <a:lnTo>
                    <a:pt x="6370" y="25829"/>
                  </a:lnTo>
                  <a:lnTo>
                    <a:pt x="6082" y="28230"/>
                  </a:lnTo>
                  <a:lnTo>
                    <a:pt x="30438" y="27590"/>
                  </a:lnTo>
                  <a:lnTo>
                    <a:pt x="30534" y="27622"/>
                  </a:lnTo>
                  <a:cubicBezTo>
                    <a:pt x="30566" y="27622"/>
                    <a:pt x="31239" y="27942"/>
                    <a:pt x="31335" y="28614"/>
                  </a:cubicBezTo>
                  <a:cubicBezTo>
                    <a:pt x="31399" y="29094"/>
                    <a:pt x="31175" y="29574"/>
                    <a:pt x="30695" y="30086"/>
                  </a:cubicBezTo>
                  <a:lnTo>
                    <a:pt x="30278" y="30886"/>
                  </a:lnTo>
                  <a:lnTo>
                    <a:pt x="32615" y="30790"/>
                  </a:lnTo>
                  <a:cubicBezTo>
                    <a:pt x="32935" y="30374"/>
                    <a:pt x="33831" y="28966"/>
                    <a:pt x="33607" y="27334"/>
                  </a:cubicBezTo>
                  <a:lnTo>
                    <a:pt x="33511" y="26854"/>
                  </a:lnTo>
                  <a:lnTo>
                    <a:pt x="34375" y="26854"/>
                  </a:lnTo>
                  <a:lnTo>
                    <a:pt x="34311" y="25989"/>
                  </a:lnTo>
                  <a:lnTo>
                    <a:pt x="35399" y="25989"/>
                  </a:lnTo>
                  <a:lnTo>
                    <a:pt x="35527" y="24933"/>
                  </a:lnTo>
                  <a:cubicBezTo>
                    <a:pt x="35591" y="24581"/>
                    <a:pt x="35559" y="24389"/>
                    <a:pt x="35495" y="24293"/>
                  </a:cubicBezTo>
                  <a:cubicBezTo>
                    <a:pt x="35239" y="24389"/>
                    <a:pt x="35047" y="24421"/>
                    <a:pt x="34855" y="24421"/>
                  </a:cubicBezTo>
                  <a:cubicBezTo>
                    <a:pt x="34567" y="24421"/>
                    <a:pt x="34311" y="24325"/>
                    <a:pt x="34087" y="24165"/>
                  </a:cubicBezTo>
                  <a:cubicBezTo>
                    <a:pt x="33191" y="23589"/>
                    <a:pt x="33191" y="22085"/>
                    <a:pt x="33191" y="21925"/>
                  </a:cubicBezTo>
                  <a:lnTo>
                    <a:pt x="33191" y="21733"/>
                  </a:lnTo>
                  <a:lnTo>
                    <a:pt x="33351" y="21605"/>
                  </a:lnTo>
                  <a:cubicBezTo>
                    <a:pt x="33639" y="21381"/>
                    <a:pt x="33287" y="20228"/>
                    <a:pt x="32551" y="19012"/>
                  </a:cubicBezTo>
                  <a:lnTo>
                    <a:pt x="30919" y="18820"/>
                  </a:lnTo>
                  <a:lnTo>
                    <a:pt x="27974" y="15780"/>
                  </a:lnTo>
                  <a:lnTo>
                    <a:pt x="28070" y="15492"/>
                  </a:lnTo>
                  <a:cubicBezTo>
                    <a:pt x="28998" y="13699"/>
                    <a:pt x="28998" y="12163"/>
                    <a:pt x="28934" y="11523"/>
                  </a:cubicBezTo>
                  <a:lnTo>
                    <a:pt x="25990" y="11523"/>
                  </a:lnTo>
                  <a:lnTo>
                    <a:pt x="26118" y="11011"/>
                  </a:lnTo>
                  <a:cubicBezTo>
                    <a:pt x="26406" y="9698"/>
                    <a:pt x="26118" y="9282"/>
                    <a:pt x="26054" y="9186"/>
                  </a:cubicBezTo>
                  <a:cubicBezTo>
                    <a:pt x="25958" y="9090"/>
                    <a:pt x="25894" y="9090"/>
                    <a:pt x="25894" y="9090"/>
                  </a:cubicBezTo>
                  <a:lnTo>
                    <a:pt x="25734" y="9090"/>
                  </a:lnTo>
                  <a:lnTo>
                    <a:pt x="25606" y="8962"/>
                  </a:lnTo>
                  <a:lnTo>
                    <a:pt x="22949" y="6402"/>
                  </a:lnTo>
                  <a:cubicBezTo>
                    <a:pt x="21733" y="5762"/>
                    <a:pt x="21573" y="4065"/>
                    <a:pt x="21573" y="3841"/>
                  </a:cubicBezTo>
                  <a:lnTo>
                    <a:pt x="21573" y="3777"/>
                  </a:lnTo>
                  <a:cubicBezTo>
                    <a:pt x="21637" y="2721"/>
                    <a:pt x="21637" y="1825"/>
                    <a:pt x="21573" y="1217"/>
                  </a:cubicBezTo>
                  <a:cubicBezTo>
                    <a:pt x="21157" y="897"/>
                    <a:pt x="20709" y="449"/>
                    <a:pt x="2038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4458900" y="2054950"/>
              <a:ext cx="520125" cy="942600"/>
            </a:xfrm>
            <a:custGeom>
              <a:rect b="b" l="l" r="r" t="t"/>
              <a:pathLst>
                <a:path extrusionOk="0" h="37704" w="20805">
                  <a:moveTo>
                    <a:pt x="18020" y="0"/>
                  </a:moveTo>
                  <a:lnTo>
                    <a:pt x="13796" y="160"/>
                  </a:lnTo>
                  <a:lnTo>
                    <a:pt x="10275" y="352"/>
                  </a:lnTo>
                  <a:lnTo>
                    <a:pt x="6978" y="512"/>
                  </a:lnTo>
                  <a:lnTo>
                    <a:pt x="3810" y="640"/>
                  </a:lnTo>
                  <a:cubicBezTo>
                    <a:pt x="4354" y="1088"/>
                    <a:pt x="4642" y="1760"/>
                    <a:pt x="4738" y="2080"/>
                  </a:cubicBezTo>
                  <a:cubicBezTo>
                    <a:pt x="5538" y="2432"/>
                    <a:pt x="6018" y="2881"/>
                    <a:pt x="6210" y="3457"/>
                  </a:cubicBezTo>
                  <a:cubicBezTo>
                    <a:pt x="6370" y="3969"/>
                    <a:pt x="6210" y="4417"/>
                    <a:pt x="6114" y="4577"/>
                  </a:cubicBezTo>
                  <a:cubicBezTo>
                    <a:pt x="5794" y="6081"/>
                    <a:pt x="5218" y="7137"/>
                    <a:pt x="4354" y="7649"/>
                  </a:cubicBezTo>
                  <a:cubicBezTo>
                    <a:pt x="3874" y="7938"/>
                    <a:pt x="3490" y="8002"/>
                    <a:pt x="3170" y="8002"/>
                  </a:cubicBezTo>
                  <a:lnTo>
                    <a:pt x="2881" y="8002"/>
                  </a:lnTo>
                  <a:cubicBezTo>
                    <a:pt x="2113" y="8162"/>
                    <a:pt x="1697" y="8418"/>
                    <a:pt x="1569" y="8738"/>
                  </a:cubicBezTo>
                  <a:cubicBezTo>
                    <a:pt x="1473" y="8962"/>
                    <a:pt x="1633" y="9250"/>
                    <a:pt x="1633" y="9250"/>
                  </a:cubicBezTo>
                  <a:cubicBezTo>
                    <a:pt x="2273" y="9954"/>
                    <a:pt x="2561" y="10690"/>
                    <a:pt x="2497" y="11362"/>
                  </a:cubicBezTo>
                  <a:cubicBezTo>
                    <a:pt x="2401" y="12002"/>
                    <a:pt x="1953" y="12418"/>
                    <a:pt x="1729" y="12610"/>
                  </a:cubicBezTo>
                  <a:lnTo>
                    <a:pt x="1729" y="14339"/>
                  </a:lnTo>
                  <a:lnTo>
                    <a:pt x="673" y="14339"/>
                  </a:lnTo>
                  <a:cubicBezTo>
                    <a:pt x="769" y="14915"/>
                    <a:pt x="769" y="15619"/>
                    <a:pt x="289" y="15811"/>
                  </a:cubicBezTo>
                  <a:cubicBezTo>
                    <a:pt x="193" y="15843"/>
                    <a:pt x="129" y="15843"/>
                    <a:pt x="33" y="15843"/>
                  </a:cubicBezTo>
                  <a:cubicBezTo>
                    <a:pt x="129" y="16803"/>
                    <a:pt x="1" y="17923"/>
                    <a:pt x="1" y="18115"/>
                  </a:cubicBezTo>
                  <a:cubicBezTo>
                    <a:pt x="97" y="18339"/>
                    <a:pt x="289" y="19524"/>
                    <a:pt x="1057" y="19876"/>
                  </a:cubicBezTo>
                  <a:lnTo>
                    <a:pt x="1121" y="19940"/>
                  </a:lnTo>
                  <a:lnTo>
                    <a:pt x="3714" y="22436"/>
                  </a:lnTo>
                  <a:cubicBezTo>
                    <a:pt x="3874" y="22500"/>
                    <a:pt x="4130" y="22564"/>
                    <a:pt x="4354" y="22820"/>
                  </a:cubicBezTo>
                  <a:cubicBezTo>
                    <a:pt x="4738" y="23204"/>
                    <a:pt x="4834" y="23876"/>
                    <a:pt x="4738" y="24837"/>
                  </a:cubicBezTo>
                  <a:lnTo>
                    <a:pt x="7330" y="24837"/>
                  </a:lnTo>
                  <a:lnTo>
                    <a:pt x="7394" y="25157"/>
                  </a:lnTo>
                  <a:cubicBezTo>
                    <a:pt x="7394" y="25253"/>
                    <a:pt x="7874" y="27205"/>
                    <a:pt x="6690" y="29766"/>
                  </a:cubicBezTo>
                  <a:lnTo>
                    <a:pt x="9059" y="32166"/>
                  </a:lnTo>
                  <a:lnTo>
                    <a:pt x="10755" y="32358"/>
                  </a:lnTo>
                  <a:lnTo>
                    <a:pt x="10883" y="32518"/>
                  </a:lnTo>
                  <a:cubicBezTo>
                    <a:pt x="11171" y="32966"/>
                    <a:pt x="12515" y="35207"/>
                    <a:pt x="11779" y="36199"/>
                  </a:cubicBezTo>
                  <a:cubicBezTo>
                    <a:pt x="11811" y="36743"/>
                    <a:pt x="11971" y="37415"/>
                    <a:pt x="12291" y="37607"/>
                  </a:cubicBezTo>
                  <a:cubicBezTo>
                    <a:pt x="12355" y="37639"/>
                    <a:pt x="12451" y="37703"/>
                    <a:pt x="12579" y="37703"/>
                  </a:cubicBezTo>
                  <a:cubicBezTo>
                    <a:pt x="12643" y="37703"/>
                    <a:pt x="12707" y="37703"/>
                    <a:pt x="12835" y="37639"/>
                  </a:cubicBezTo>
                  <a:cubicBezTo>
                    <a:pt x="13091" y="36999"/>
                    <a:pt x="13443" y="36583"/>
                    <a:pt x="13988" y="36423"/>
                  </a:cubicBezTo>
                  <a:cubicBezTo>
                    <a:pt x="14212" y="36327"/>
                    <a:pt x="14436" y="36295"/>
                    <a:pt x="14660" y="36295"/>
                  </a:cubicBezTo>
                  <a:cubicBezTo>
                    <a:pt x="15364" y="36295"/>
                    <a:pt x="16100" y="36615"/>
                    <a:pt x="16580" y="36903"/>
                  </a:cubicBezTo>
                  <a:lnTo>
                    <a:pt x="16580" y="36615"/>
                  </a:lnTo>
                  <a:cubicBezTo>
                    <a:pt x="16292" y="35975"/>
                    <a:pt x="16260" y="35399"/>
                    <a:pt x="16484" y="35015"/>
                  </a:cubicBezTo>
                  <a:cubicBezTo>
                    <a:pt x="16900" y="34342"/>
                    <a:pt x="17892" y="34278"/>
                    <a:pt x="17924" y="34246"/>
                  </a:cubicBezTo>
                  <a:lnTo>
                    <a:pt x="18436" y="34246"/>
                  </a:lnTo>
                  <a:cubicBezTo>
                    <a:pt x="18276" y="34118"/>
                    <a:pt x="18180" y="33958"/>
                    <a:pt x="18084" y="33862"/>
                  </a:cubicBezTo>
                  <a:cubicBezTo>
                    <a:pt x="17636" y="33126"/>
                    <a:pt x="18084" y="32358"/>
                    <a:pt x="18596" y="31878"/>
                  </a:cubicBezTo>
                  <a:lnTo>
                    <a:pt x="18980" y="28485"/>
                  </a:lnTo>
                  <a:lnTo>
                    <a:pt x="19365" y="28581"/>
                  </a:lnTo>
                  <a:cubicBezTo>
                    <a:pt x="19525" y="28389"/>
                    <a:pt x="19973" y="27525"/>
                    <a:pt x="20293" y="26277"/>
                  </a:cubicBezTo>
                  <a:lnTo>
                    <a:pt x="20325" y="26085"/>
                  </a:lnTo>
                  <a:lnTo>
                    <a:pt x="20517" y="26021"/>
                  </a:lnTo>
                  <a:cubicBezTo>
                    <a:pt x="20805" y="25893"/>
                    <a:pt x="20805" y="24901"/>
                    <a:pt x="20645" y="24037"/>
                  </a:cubicBezTo>
                  <a:cubicBezTo>
                    <a:pt x="19877" y="23172"/>
                    <a:pt x="20133" y="21924"/>
                    <a:pt x="20197" y="21572"/>
                  </a:cubicBezTo>
                  <a:lnTo>
                    <a:pt x="19685" y="17571"/>
                  </a:lnTo>
                  <a:lnTo>
                    <a:pt x="19685" y="13443"/>
                  </a:lnTo>
                  <a:lnTo>
                    <a:pt x="18916" y="9634"/>
                  </a:lnTo>
                  <a:lnTo>
                    <a:pt x="19173" y="3521"/>
                  </a:lnTo>
                  <a:lnTo>
                    <a:pt x="19173" y="3521"/>
                  </a:lnTo>
                  <a:cubicBezTo>
                    <a:pt x="19114" y="3541"/>
                    <a:pt x="19059" y="3550"/>
                    <a:pt x="19006" y="3550"/>
                  </a:cubicBezTo>
                  <a:cubicBezTo>
                    <a:pt x="18221" y="3550"/>
                    <a:pt x="18050" y="1410"/>
                    <a:pt x="1802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5843975" y="1901300"/>
              <a:ext cx="767375" cy="484125"/>
            </a:xfrm>
            <a:custGeom>
              <a:rect b="b" l="l" r="r" t="t"/>
              <a:pathLst>
                <a:path extrusionOk="0" h="19365" w="30695">
                  <a:moveTo>
                    <a:pt x="24709" y="1"/>
                  </a:moveTo>
                  <a:cubicBezTo>
                    <a:pt x="24069" y="1"/>
                    <a:pt x="23173" y="257"/>
                    <a:pt x="22821" y="385"/>
                  </a:cubicBezTo>
                  <a:lnTo>
                    <a:pt x="19684" y="1025"/>
                  </a:lnTo>
                  <a:lnTo>
                    <a:pt x="15683" y="1697"/>
                  </a:lnTo>
                  <a:lnTo>
                    <a:pt x="6850" y="3426"/>
                  </a:lnTo>
                  <a:lnTo>
                    <a:pt x="2401" y="4642"/>
                  </a:lnTo>
                  <a:lnTo>
                    <a:pt x="2401" y="4066"/>
                  </a:lnTo>
                  <a:cubicBezTo>
                    <a:pt x="1665" y="4706"/>
                    <a:pt x="576" y="5474"/>
                    <a:pt x="0" y="5858"/>
                  </a:cubicBezTo>
                  <a:lnTo>
                    <a:pt x="512" y="9027"/>
                  </a:lnTo>
                  <a:lnTo>
                    <a:pt x="1249" y="14564"/>
                  </a:lnTo>
                  <a:lnTo>
                    <a:pt x="1153" y="14884"/>
                  </a:lnTo>
                  <a:lnTo>
                    <a:pt x="2209" y="19364"/>
                  </a:lnTo>
                  <a:lnTo>
                    <a:pt x="9218" y="18436"/>
                  </a:lnTo>
                  <a:lnTo>
                    <a:pt x="14211" y="17156"/>
                  </a:lnTo>
                  <a:lnTo>
                    <a:pt x="19012" y="16356"/>
                  </a:lnTo>
                  <a:lnTo>
                    <a:pt x="23621" y="15300"/>
                  </a:lnTo>
                  <a:lnTo>
                    <a:pt x="26437" y="14820"/>
                  </a:lnTo>
                  <a:lnTo>
                    <a:pt x="26565" y="15204"/>
                  </a:lnTo>
                  <a:cubicBezTo>
                    <a:pt x="26597" y="15300"/>
                    <a:pt x="26693" y="15556"/>
                    <a:pt x="26757" y="15908"/>
                  </a:cubicBezTo>
                  <a:cubicBezTo>
                    <a:pt x="27398" y="14980"/>
                    <a:pt x="28454" y="13763"/>
                    <a:pt x="28838" y="13603"/>
                  </a:cubicBezTo>
                  <a:cubicBezTo>
                    <a:pt x="28966" y="13507"/>
                    <a:pt x="29542" y="12835"/>
                    <a:pt x="30054" y="12067"/>
                  </a:cubicBezTo>
                  <a:lnTo>
                    <a:pt x="30086" y="12035"/>
                  </a:lnTo>
                  <a:cubicBezTo>
                    <a:pt x="30534" y="11619"/>
                    <a:pt x="30662" y="11427"/>
                    <a:pt x="30694" y="11363"/>
                  </a:cubicBezTo>
                  <a:cubicBezTo>
                    <a:pt x="30598" y="11299"/>
                    <a:pt x="30502" y="11299"/>
                    <a:pt x="30374" y="11299"/>
                  </a:cubicBezTo>
                  <a:lnTo>
                    <a:pt x="30246" y="11299"/>
                  </a:lnTo>
                  <a:cubicBezTo>
                    <a:pt x="29286" y="10947"/>
                    <a:pt x="28742" y="10467"/>
                    <a:pt x="28486" y="9923"/>
                  </a:cubicBezTo>
                  <a:cubicBezTo>
                    <a:pt x="28422" y="9699"/>
                    <a:pt x="28390" y="9507"/>
                    <a:pt x="28422" y="9315"/>
                  </a:cubicBezTo>
                  <a:lnTo>
                    <a:pt x="27686" y="9315"/>
                  </a:lnTo>
                  <a:lnTo>
                    <a:pt x="27590" y="9059"/>
                  </a:lnTo>
                  <a:cubicBezTo>
                    <a:pt x="26981" y="7746"/>
                    <a:pt x="27654" y="7266"/>
                    <a:pt x="27750" y="7202"/>
                  </a:cubicBezTo>
                  <a:cubicBezTo>
                    <a:pt x="27846" y="7106"/>
                    <a:pt x="27910" y="7074"/>
                    <a:pt x="27942" y="7042"/>
                  </a:cubicBezTo>
                  <a:cubicBezTo>
                    <a:pt x="27942" y="6914"/>
                    <a:pt x="27814" y="6658"/>
                    <a:pt x="27686" y="6594"/>
                  </a:cubicBezTo>
                  <a:lnTo>
                    <a:pt x="27462" y="6338"/>
                  </a:lnTo>
                  <a:lnTo>
                    <a:pt x="28166" y="5218"/>
                  </a:lnTo>
                  <a:lnTo>
                    <a:pt x="28646" y="3137"/>
                  </a:lnTo>
                  <a:cubicBezTo>
                    <a:pt x="26949" y="2977"/>
                    <a:pt x="26341" y="1473"/>
                    <a:pt x="26181" y="737"/>
                  </a:cubicBezTo>
                  <a:lnTo>
                    <a:pt x="25445" y="801"/>
                  </a:lnTo>
                  <a:lnTo>
                    <a:pt x="25413" y="385"/>
                  </a:lnTo>
                  <a:cubicBezTo>
                    <a:pt x="25413" y="257"/>
                    <a:pt x="25317" y="193"/>
                    <a:pt x="25253" y="97"/>
                  </a:cubicBezTo>
                  <a:cubicBezTo>
                    <a:pt x="25125" y="33"/>
                    <a:pt x="24933" y="1"/>
                    <a:pt x="2470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6030400" y="2375000"/>
              <a:ext cx="83250" cy="75225"/>
            </a:xfrm>
            <a:custGeom>
              <a:rect b="b" l="l" r="r" t="t"/>
              <a:pathLst>
                <a:path extrusionOk="0" h="3009" w="3330">
                  <a:moveTo>
                    <a:pt x="3329" y="0"/>
                  </a:moveTo>
                  <a:lnTo>
                    <a:pt x="1793" y="352"/>
                  </a:lnTo>
                  <a:lnTo>
                    <a:pt x="1" y="609"/>
                  </a:lnTo>
                  <a:lnTo>
                    <a:pt x="161" y="3009"/>
                  </a:lnTo>
                  <a:lnTo>
                    <a:pt x="321" y="3009"/>
                  </a:lnTo>
                  <a:lnTo>
                    <a:pt x="1505" y="1249"/>
                  </a:lnTo>
                  <a:lnTo>
                    <a:pt x="2529" y="1249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6030400" y="2351000"/>
              <a:ext cx="236075" cy="59225"/>
            </a:xfrm>
            <a:custGeom>
              <a:rect b="b" l="l" r="r" t="t"/>
              <a:pathLst>
                <a:path extrusionOk="0" h="2369" w="9443">
                  <a:moveTo>
                    <a:pt x="7042" y="0"/>
                  </a:moveTo>
                  <a:lnTo>
                    <a:pt x="1" y="1569"/>
                  </a:lnTo>
                  <a:lnTo>
                    <a:pt x="449" y="2369"/>
                  </a:lnTo>
                  <a:cubicBezTo>
                    <a:pt x="1313" y="1376"/>
                    <a:pt x="9443" y="736"/>
                    <a:pt x="9443" y="736"/>
                  </a:cubicBezTo>
                  <a:lnTo>
                    <a:pt x="7042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6121625" y="2362200"/>
              <a:ext cx="40025" cy="13625"/>
            </a:xfrm>
            <a:custGeom>
              <a:rect b="b" l="l" r="r" t="t"/>
              <a:pathLst>
                <a:path extrusionOk="0" h="545" w="1601">
                  <a:moveTo>
                    <a:pt x="1601" y="0"/>
                  </a:moveTo>
                  <a:lnTo>
                    <a:pt x="0" y="384"/>
                  </a:lnTo>
                  <a:lnTo>
                    <a:pt x="1153" y="544"/>
                  </a:lnTo>
                  <a:cubicBezTo>
                    <a:pt x="1185" y="480"/>
                    <a:pt x="1217" y="352"/>
                    <a:pt x="1313" y="288"/>
                  </a:cubicBezTo>
                  <a:cubicBezTo>
                    <a:pt x="1377" y="160"/>
                    <a:pt x="1473" y="64"/>
                    <a:pt x="1601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6203250" y="2298175"/>
              <a:ext cx="458500" cy="452900"/>
            </a:xfrm>
            <a:custGeom>
              <a:rect b="b" l="l" r="r" t="t"/>
              <a:pathLst>
                <a:path extrusionOk="0" h="18116" w="18340">
                  <a:moveTo>
                    <a:pt x="11330" y="1"/>
                  </a:moveTo>
                  <a:lnTo>
                    <a:pt x="9250" y="353"/>
                  </a:lnTo>
                  <a:lnTo>
                    <a:pt x="4641" y="1409"/>
                  </a:lnTo>
                  <a:lnTo>
                    <a:pt x="0" y="2209"/>
                  </a:lnTo>
                  <a:cubicBezTo>
                    <a:pt x="992" y="2433"/>
                    <a:pt x="2433" y="3361"/>
                    <a:pt x="2657" y="3457"/>
                  </a:cubicBezTo>
                  <a:lnTo>
                    <a:pt x="2849" y="3586"/>
                  </a:lnTo>
                  <a:lnTo>
                    <a:pt x="2849" y="3682"/>
                  </a:lnTo>
                  <a:cubicBezTo>
                    <a:pt x="3041" y="3714"/>
                    <a:pt x="3233" y="3746"/>
                    <a:pt x="3489" y="3906"/>
                  </a:cubicBezTo>
                  <a:cubicBezTo>
                    <a:pt x="3937" y="4194"/>
                    <a:pt x="4257" y="4706"/>
                    <a:pt x="4417" y="5442"/>
                  </a:cubicBezTo>
                  <a:cubicBezTo>
                    <a:pt x="4961" y="5442"/>
                    <a:pt x="5921" y="5570"/>
                    <a:pt x="6529" y="6242"/>
                  </a:cubicBezTo>
                  <a:cubicBezTo>
                    <a:pt x="7009" y="6754"/>
                    <a:pt x="7169" y="7458"/>
                    <a:pt x="6945" y="8354"/>
                  </a:cubicBezTo>
                  <a:lnTo>
                    <a:pt x="6913" y="8514"/>
                  </a:lnTo>
                  <a:lnTo>
                    <a:pt x="6817" y="8610"/>
                  </a:lnTo>
                  <a:cubicBezTo>
                    <a:pt x="6593" y="8770"/>
                    <a:pt x="6113" y="9187"/>
                    <a:pt x="6145" y="9603"/>
                  </a:cubicBezTo>
                  <a:cubicBezTo>
                    <a:pt x="6209" y="9859"/>
                    <a:pt x="6561" y="10211"/>
                    <a:pt x="7169" y="10435"/>
                  </a:cubicBezTo>
                  <a:lnTo>
                    <a:pt x="11106" y="10915"/>
                  </a:lnTo>
                  <a:cubicBezTo>
                    <a:pt x="11106" y="10403"/>
                    <a:pt x="11170" y="10051"/>
                    <a:pt x="11170" y="10051"/>
                  </a:cubicBezTo>
                  <a:cubicBezTo>
                    <a:pt x="10082" y="9827"/>
                    <a:pt x="10050" y="7747"/>
                    <a:pt x="10050" y="7746"/>
                  </a:cubicBezTo>
                  <a:lnTo>
                    <a:pt x="10050" y="7746"/>
                  </a:lnTo>
                  <a:cubicBezTo>
                    <a:pt x="10089" y="7775"/>
                    <a:pt x="10124" y="7789"/>
                    <a:pt x="10154" y="7789"/>
                  </a:cubicBezTo>
                  <a:cubicBezTo>
                    <a:pt x="10590" y="7789"/>
                    <a:pt x="10114" y="4962"/>
                    <a:pt x="10114" y="4962"/>
                  </a:cubicBezTo>
                  <a:cubicBezTo>
                    <a:pt x="9698" y="3393"/>
                    <a:pt x="11010" y="3041"/>
                    <a:pt x="11010" y="3041"/>
                  </a:cubicBezTo>
                  <a:cubicBezTo>
                    <a:pt x="11407" y="2644"/>
                    <a:pt x="11647" y="2487"/>
                    <a:pt x="11778" y="2487"/>
                  </a:cubicBezTo>
                  <a:cubicBezTo>
                    <a:pt x="12277" y="2487"/>
                    <a:pt x="11170" y="4802"/>
                    <a:pt x="11170" y="4802"/>
                  </a:cubicBezTo>
                  <a:cubicBezTo>
                    <a:pt x="11970" y="4962"/>
                    <a:pt x="11970" y="6882"/>
                    <a:pt x="11970" y="6882"/>
                  </a:cubicBezTo>
                  <a:lnTo>
                    <a:pt x="11298" y="6946"/>
                  </a:lnTo>
                  <a:lnTo>
                    <a:pt x="11554" y="7458"/>
                  </a:lnTo>
                  <a:cubicBezTo>
                    <a:pt x="13315" y="8162"/>
                    <a:pt x="11554" y="8674"/>
                    <a:pt x="11554" y="8674"/>
                  </a:cubicBezTo>
                  <a:cubicBezTo>
                    <a:pt x="11920" y="10293"/>
                    <a:pt x="12690" y="10442"/>
                    <a:pt x="12961" y="10442"/>
                  </a:cubicBezTo>
                  <a:cubicBezTo>
                    <a:pt x="13023" y="10442"/>
                    <a:pt x="13059" y="10435"/>
                    <a:pt x="13059" y="10435"/>
                  </a:cubicBezTo>
                  <a:cubicBezTo>
                    <a:pt x="13255" y="10413"/>
                    <a:pt x="13433" y="10403"/>
                    <a:pt x="13596" y="10403"/>
                  </a:cubicBezTo>
                  <a:cubicBezTo>
                    <a:pt x="15586" y="10403"/>
                    <a:pt x="15203" y="11907"/>
                    <a:pt x="15203" y="11907"/>
                  </a:cubicBezTo>
                  <a:cubicBezTo>
                    <a:pt x="16675" y="12195"/>
                    <a:pt x="15715" y="13539"/>
                    <a:pt x="15715" y="13539"/>
                  </a:cubicBezTo>
                  <a:cubicBezTo>
                    <a:pt x="14851" y="13539"/>
                    <a:pt x="15299" y="17924"/>
                    <a:pt x="15299" y="17924"/>
                  </a:cubicBezTo>
                  <a:cubicBezTo>
                    <a:pt x="15474" y="18057"/>
                    <a:pt x="15624" y="18116"/>
                    <a:pt x="15752" y="18116"/>
                  </a:cubicBezTo>
                  <a:cubicBezTo>
                    <a:pt x="16707" y="18116"/>
                    <a:pt x="16483" y="14884"/>
                    <a:pt x="16483" y="14884"/>
                  </a:cubicBezTo>
                  <a:cubicBezTo>
                    <a:pt x="16323" y="12355"/>
                    <a:pt x="18244" y="11299"/>
                    <a:pt x="18244" y="11299"/>
                  </a:cubicBezTo>
                  <a:lnTo>
                    <a:pt x="18340" y="8098"/>
                  </a:lnTo>
                  <a:lnTo>
                    <a:pt x="13443" y="8226"/>
                  </a:lnTo>
                  <a:lnTo>
                    <a:pt x="13443" y="7810"/>
                  </a:lnTo>
                  <a:cubicBezTo>
                    <a:pt x="13443" y="7266"/>
                    <a:pt x="12514" y="4034"/>
                    <a:pt x="11714" y="1281"/>
                  </a:cubicBezTo>
                  <a:lnTo>
                    <a:pt x="11682" y="1281"/>
                  </a:lnTo>
                  <a:lnTo>
                    <a:pt x="11682" y="1153"/>
                  </a:lnTo>
                  <a:cubicBezTo>
                    <a:pt x="11554" y="769"/>
                    <a:pt x="11458" y="353"/>
                    <a:pt x="11330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1218300" y="725100"/>
              <a:ext cx="792975" cy="1286650"/>
            </a:xfrm>
            <a:custGeom>
              <a:rect b="b" l="l" r="r" t="t"/>
              <a:pathLst>
                <a:path extrusionOk="0" h="51466" w="31719">
                  <a:moveTo>
                    <a:pt x="10210" y="0"/>
                  </a:moveTo>
                  <a:cubicBezTo>
                    <a:pt x="8002" y="8354"/>
                    <a:pt x="5922" y="17379"/>
                    <a:pt x="6210" y="18244"/>
                  </a:cubicBezTo>
                  <a:lnTo>
                    <a:pt x="6242" y="18308"/>
                  </a:lnTo>
                  <a:cubicBezTo>
                    <a:pt x="6242" y="18340"/>
                    <a:pt x="6242" y="18628"/>
                    <a:pt x="6338" y="19044"/>
                  </a:cubicBezTo>
                  <a:lnTo>
                    <a:pt x="6338" y="19076"/>
                  </a:lnTo>
                  <a:cubicBezTo>
                    <a:pt x="6434" y="19748"/>
                    <a:pt x="6722" y="20708"/>
                    <a:pt x="7330" y="20996"/>
                  </a:cubicBezTo>
                  <a:lnTo>
                    <a:pt x="7458" y="21028"/>
                  </a:lnTo>
                  <a:lnTo>
                    <a:pt x="7522" y="21156"/>
                  </a:lnTo>
                  <a:cubicBezTo>
                    <a:pt x="7874" y="21668"/>
                    <a:pt x="8258" y="22916"/>
                    <a:pt x="7202" y="23685"/>
                  </a:cubicBezTo>
                  <a:cubicBezTo>
                    <a:pt x="6978" y="23941"/>
                    <a:pt x="5729" y="25637"/>
                    <a:pt x="5249" y="26245"/>
                  </a:cubicBezTo>
                  <a:cubicBezTo>
                    <a:pt x="5281" y="26565"/>
                    <a:pt x="5249" y="27109"/>
                    <a:pt x="4961" y="27525"/>
                  </a:cubicBezTo>
                  <a:cubicBezTo>
                    <a:pt x="4769" y="27749"/>
                    <a:pt x="4513" y="27909"/>
                    <a:pt x="4161" y="27941"/>
                  </a:cubicBezTo>
                  <a:cubicBezTo>
                    <a:pt x="3873" y="28165"/>
                    <a:pt x="2177" y="29350"/>
                    <a:pt x="2689" y="30246"/>
                  </a:cubicBezTo>
                  <a:lnTo>
                    <a:pt x="2913" y="30662"/>
                  </a:lnTo>
                  <a:lnTo>
                    <a:pt x="2433" y="30822"/>
                  </a:lnTo>
                  <a:cubicBezTo>
                    <a:pt x="2593" y="30918"/>
                    <a:pt x="2913" y="31078"/>
                    <a:pt x="3489" y="31238"/>
                  </a:cubicBezTo>
                  <a:lnTo>
                    <a:pt x="3873" y="31366"/>
                  </a:lnTo>
                  <a:lnTo>
                    <a:pt x="0" y="45769"/>
                  </a:lnTo>
                  <a:cubicBezTo>
                    <a:pt x="3233" y="46505"/>
                    <a:pt x="24453" y="51370"/>
                    <a:pt x="28902" y="51466"/>
                  </a:cubicBezTo>
                  <a:lnTo>
                    <a:pt x="31718" y="35431"/>
                  </a:lnTo>
                  <a:lnTo>
                    <a:pt x="31686" y="35303"/>
                  </a:lnTo>
                  <a:cubicBezTo>
                    <a:pt x="31302" y="33702"/>
                    <a:pt x="30854" y="33510"/>
                    <a:pt x="30694" y="33478"/>
                  </a:cubicBezTo>
                  <a:lnTo>
                    <a:pt x="30662" y="33478"/>
                  </a:lnTo>
                  <a:cubicBezTo>
                    <a:pt x="30246" y="33478"/>
                    <a:pt x="29638" y="34150"/>
                    <a:pt x="29382" y="34631"/>
                  </a:cubicBezTo>
                  <a:lnTo>
                    <a:pt x="29094" y="35079"/>
                  </a:lnTo>
                  <a:lnTo>
                    <a:pt x="28678" y="34727"/>
                  </a:lnTo>
                  <a:cubicBezTo>
                    <a:pt x="28038" y="34118"/>
                    <a:pt x="27046" y="34118"/>
                    <a:pt x="26853" y="34118"/>
                  </a:cubicBezTo>
                  <a:lnTo>
                    <a:pt x="26821" y="34118"/>
                  </a:lnTo>
                  <a:cubicBezTo>
                    <a:pt x="26501" y="34183"/>
                    <a:pt x="26117" y="34183"/>
                    <a:pt x="25765" y="34183"/>
                  </a:cubicBezTo>
                  <a:cubicBezTo>
                    <a:pt x="25061" y="34183"/>
                    <a:pt x="24453" y="34086"/>
                    <a:pt x="24133" y="34022"/>
                  </a:cubicBezTo>
                  <a:cubicBezTo>
                    <a:pt x="23653" y="34599"/>
                    <a:pt x="23301" y="34823"/>
                    <a:pt x="22981" y="34823"/>
                  </a:cubicBezTo>
                  <a:cubicBezTo>
                    <a:pt x="22885" y="34823"/>
                    <a:pt x="22821" y="34823"/>
                    <a:pt x="22725" y="34791"/>
                  </a:cubicBezTo>
                  <a:cubicBezTo>
                    <a:pt x="22405" y="34663"/>
                    <a:pt x="22277" y="34311"/>
                    <a:pt x="22373" y="33830"/>
                  </a:cubicBezTo>
                  <a:cubicBezTo>
                    <a:pt x="22437" y="31878"/>
                    <a:pt x="22053" y="31558"/>
                    <a:pt x="22021" y="31526"/>
                  </a:cubicBezTo>
                  <a:lnTo>
                    <a:pt x="21925" y="31558"/>
                  </a:lnTo>
                  <a:lnTo>
                    <a:pt x="21861" y="31590"/>
                  </a:lnTo>
                  <a:lnTo>
                    <a:pt x="21701" y="31494"/>
                  </a:lnTo>
                  <a:cubicBezTo>
                    <a:pt x="20292" y="30886"/>
                    <a:pt x="19620" y="27461"/>
                    <a:pt x="19460" y="26789"/>
                  </a:cubicBezTo>
                  <a:lnTo>
                    <a:pt x="19460" y="26693"/>
                  </a:lnTo>
                  <a:lnTo>
                    <a:pt x="19460" y="26629"/>
                  </a:lnTo>
                  <a:cubicBezTo>
                    <a:pt x="19812" y="25061"/>
                    <a:pt x="19556" y="24837"/>
                    <a:pt x="19556" y="24837"/>
                  </a:cubicBezTo>
                  <a:cubicBezTo>
                    <a:pt x="19300" y="24837"/>
                    <a:pt x="18564" y="25381"/>
                    <a:pt x="17956" y="26021"/>
                  </a:cubicBezTo>
                  <a:lnTo>
                    <a:pt x="17764" y="26245"/>
                  </a:lnTo>
                  <a:lnTo>
                    <a:pt x="17476" y="26117"/>
                  </a:lnTo>
                  <a:cubicBezTo>
                    <a:pt x="17092" y="25957"/>
                    <a:pt x="16772" y="25637"/>
                    <a:pt x="16612" y="25189"/>
                  </a:cubicBezTo>
                  <a:cubicBezTo>
                    <a:pt x="15939" y="23364"/>
                    <a:pt x="17636" y="19684"/>
                    <a:pt x="17860" y="19268"/>
                  </a:cubicBezTo>
                  <a:lnTo>
                    <a:pt x="17892" y="19204"/>
                  </a:lnTo>
                  <a:lnTo>
                    <a:pt x="17956" y="19108"/>
                  </a:lnTo>
                  <a:cubicBezTo>
                    <a:pt x="18372" y="18820"/>
                    <a:pt x="18564" y="18564"/>
                    <a:pt x="18564" y="18340"/>
                  </a:cubicBezTo>
                  <a:cubicBezTo>
                    <a:pt x="18532" y="17987"/>
                    <a:pt x="17764" y="17539"/>
                    <a:pt x="17284" y="17379"/>
                  </a:cubicBezTo>
                  <a:lnTo>
                    <a:pt x="17220" y="17347"/>
                  </a:lnTo>
                  <a:cubicBezTo>
                    <a:pt x="16035" y="16643"/>
                    <a:pt x="15075" y="13955"/>
                    <a:pt x="14755" y="12995"/>
                  </a:cubicBezTo>
                  <a:cubicBezTo>
                    <a:pt x="13731" y="12546"/>
                    <a:pt x="13251" y="11074"/>
                    <a:pt x="13251" y="10978"/>
                  </a:cubicBezTo>
                  <a:lnTo>
                    <a:pt x="13219" y="10882"/>
                  </a:lnTo>
                  <a:lnTo>
                    <a:pt x="13251" y="10754"/>
                  </a:lnTo>
                  <a:cubicBezTo>
                    <a:pt x="14051" y="8066"/>
                    <a:pt x="12835" y="7426"/>
                    <a:pt x="12803" y="7426"/>
                  </a:cubicBezTo>
                  <a:lnTo>
                    <a:pt x="12451" y="7266"/>
                  </a:lnTo>
                  <a:lnTo>
                    <a:pt x="12611" y="6913"/>
                  </a:lnTo>
                  <a:cubicBezTo>
                    <a:pt x="12771" y="6561"/>
                    <a:pt x="13379" y="3297"/>
                    <a:pt x="13795" y="832"/>
                  </a:cubicBezTo>
                  <a:cubicBezTo>
                    <a:pt x="12579" y="544"/>
                    <a:pt x="11363" y="256"/>
                    <a:pt x="1021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4693350" y="2965500"/>
              <a:ext cx="1113850" cy="373700"/>
            </a:xfrm>
            <a:custGeom>
              <a:rect b="b" l="l" r="r" t="t"/>
              <a:pathLst>
                <a:path extrusionOk="0" h="14948" w="44554">
                  <a:moveTo>
                    <a:pt x="44361" y="1"/>
                  </a:moveTo>
                  <a:cubicBezTo>
                    <a:pt x="44297" y="1"/>
                    <a:pt x="44009" y="225"/>
                    <a:pt x="43753" y="513"/>
                  </a:cubicBezTo>
                  <a:lnTo>
                    <a:pt x="43625" y="641"/>
                  </a:lnTo>
                  <a:lnTo>
                    <a:pt x="37480" y="1345"/>
                  </a:lnTo>
                  <a:cubicBezTo>
                    <a:pt x="37352" y="1345"/>
                    <a:pt x="36680" y="1473"/>
                    <a:pt x="35431" y="1601"/>
                  </a:cubicBezTo>
                  <a:lnTo>
                    <a:pt x="35335" y="1665"/>
                  </a:lnTo>
                  <a:lnTo>
                    <a:pt x="35303" y="1633"/>
                  </a:lnTo>
                  <a:cubicBezTo>
                    <a:pt x="34279" y="1761"/>
                    <a:pt x="32871" y="1953"/>
                    <a:pt x="31111" y="2145"/>
                  </a:cubicBezTo>
                  <a:lnTo>
                    <a:pt x="30855" y="2177"/>
                  </a:lnTo>
                  <a:lnTo>
                    <a:pt x="30823" y="2177"/>
                  </a:lnTo>
                  <a:cubicBezTo>
                    <a:pt x="30694" y="2177"/>
                    <a:pt x="30534" y="2145"/>
                    <a:pt x="30374" y="2145"/>
                  </a:cubicBezTo>
                  <a:cubicBezTo>
                    <a:pt x="28614" y="2145"/>
                    <a:pt x="24421" y="2881"/>
                    <a:pt x="24389" y="2881"/>
                  </a:cubicBezTo>
                  <a:lnTo>
                    <a:pt x="19428" y="2881"/>
                  </a:lnTo>
                  <a:cubicBezTo>
                    <a:pt x="17988" y="3265"/>
                    <a:pt x="12323" y="3521"/>
                    <a:pt x="10723" y="3553"/>
                  </a:cubicBezTo>
                  <a:lnTo>
                    <a:pt x="10723" y="4674"/>
                  </a:lnTo>
                  <a:lnTo>
                    <a:pt x="10595" y="4802"/>
                  </a:lnTo>
                  <a:cubicBezTo>
                    <a:pt x="10467" y="4898"/>
                    <a:pt x="10083" y="5314"/>
                    <a:pt x="2881" y="5346"/>
                  </a:cubicBezTo>
                  <a:cubicBezTo>
                    <a:pt x="2945" y="7234"/>
                    <a:pt x="1857" y="8674"/>
                    <a:pt x="1601" y="9026"/>
                  </a:cubicBezTo>
                  <a:lnTo>
                    <a:pt x="1217" y="10307"/>
                  </a:lnTo>
                  <a:lnTo>
                    <a:pt x="1153" y="12323"/>
                  </a:lnTo>
                  <a:lnTo>
                    <a:pt x="1" y="12803"/>
                  </a:lnTo>
                  <a:cubicBezTo>
                    <a:pt x="193" y="13315"/>
                    <a:pt x="417" y="14179"/>
                    <a:pt x="353" y="14948"/>
                  </a:cubicBezTo>
                  <a:lnTo>
                    <a:pt x="10147" y="14948"/>
                  </a:lnTo>
                  <a:lnTo>
                    <a:pt x="11939" y="14435"/>
                  </a:lnTo>
                  <a:lnTo>
                    <a:pt x="19300" y="13827"/>
                  </a:lnTo>
                  <a:lnTo>
                    <a:pt x="25061" y="13187"/>
                  </a:lnTo>
                  <a:lnTo>
                    <a:pt x="31719" y="12451"/>
                  </a:lnTo>
                  <a:lnTo>
                    <a:pt x="31815" y="10979"/>
                  </a:lnTo>
                  <a:lnTo>
                    <a:pt x="32039" y="10851"/>
                  </a:lnTo>
                  <a:cubicBezTo>
                    <a:pt x="33095" y="10339"/>
                    <a:pt x="33319" y="9955"/>
                    <a:pt x="33319" y="9859"/>
                  </a:cubicBezTo>
                  <a:lnTo>
                    <a:pt x="33319" y="9795"/>
                  </a:lnTo>
                  <a:lnTo>
                    <a:pt x="33255" y="9731"/>
                  </a:lnTo>
                  <a:cubicBezTo>
                    <a:pt x="32999" y="9507"/>
                    <a:pt x="33063" y="9379"/>
                    <a:pt x="34983" y="8098"/>
                  </a:cubicBezTo>
                  <a:lnTo>
                    <a:pt x="35143" y="8034"/>
                  </a:lnTo>
                  <a:lnTo>
                    <a:pt x="35207" y="8034"/>
                  </a:lnTo>
                  <a:cubicBezTo>
                    <a:pt x="36520" y="7778"/>
                    <a:pt x="36872" y="6946"/>
                    <a:pt x="36872" y="6914"/>
                  </a:cubicBezTo>
                  <a:lnTo>
                    <a:pt x="36968" y="6722"/>
                  </a:lnTo>
                  <a:lnTo>
                    <a:pt x="38600" y="6178"/>
                  </a:lnTo>
                  <a:lnTo>
                    <a:pt x="38600" y="4994"/>
                  </a:lnTo>
                  <a:lnTo>
                    <a:pt x="40712" y="3265"/>
                  </a:lnTo>
                  <a:lnTo>
                    <a:pt x="40808" y="4034"/>
                  </a:lnTo>
                  <a:cubicBezTo>
                    <a:pt x="40840" y="4290"/>
                    <a:pt x="40872" y="4418"/>
                    <a:pt x="40904" y="4450"/>
                  </a:cubicBezTo>
                  <a:cubicBezTo>
                    <a:pt x="41160" y="3649"/>
                    <a:pt x="41545" y="3169"/>
                    <a:pt x="42089" y="3009"/>
                  </a:cubicBezTo>
                  <a:cubicBezTo>
                    <a:pt x="42185" y="2977"/>
                    <a:pt x="42313" y="2977"/>
                    <a:pt x="42441" y="2977"/>
                  </a:cubicBezTo>
                  <a:cubicBezTo>
                    <a:pt x="42633" y="2977"/>
                    <a:pt x="42825" y="3009"/>
                    <a:pt x="43049" y="3105"/>
                  </a:cubicBezTo>
                  <a:cubicBezTo>
                    <a:pt x="43433" y="1985"/>
                    <a:pt x="43881" y="1345"/>
                    <a:pt x="44425" y="1121"/>
                  </a:cubicBezTo>
                  <a:cubicBezTo>
                    <a:pt x="44489" y="1121"/>
                    <a:pt x="44521" y="1057"/>
                    <a:pt x="44553" y="1057"/>
                  </a:cubicBezTo>
                  <a:cubicBezTo>
                    <a:pt x="44553" y="97"/>
                    <a:pt x="44361" y="1"/>
                    <a:pt x="44361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6607325" y="1311600"/>
              <a:ext cx="210450" cy="376100"/>
            </a:xfrm>
            <a:custGeom>
              <a:rect b="b" l="l" r="r" t="t"/>
              <a:pathLst>
                <a:path extrusionOk="0" h="15044" w="8418">
                  <a:moveTo>
                    <a:pt x="7874" y="1"/>
                  </a:moveTo>
                  <a:lnTo>
                    <a:pt x="128" y="1569"/>
                  </a:lnTo>
                  <a:lnTo>
                    <a:pt x="0" y="1569"/>
                  </a:lnTo>
                  <a:cubicBezTo>
                    <a:pt x="160" y="2977"/>
                    <a:pt x="384" y="3905"/>
                    <a:pt x="512" y="4097"/>
                  </a:cubicBezTo>
                  <a:lnTo>
                    <a:pt x="800" y="4097"/>
                  </a:lnTo>
                  <a:lnTo>
                    <a:pt x="832" y="4449"/>
                  </a:lnTo>
                  <a:cubicBezTo>
                    <a:pt x="896" y="4609"/>
                    <a:pt x="1088" y="6018"/>
                    <a:pt x="832" y="6882"/>
                  </a:cubicBezTo>
                  <a:cubicBezTo>
                    <a:pt x="1088" y="7842"/>
                    <a:pt x="1440" y="8546"/>
                    <a:pt x="1600" y="8610"/>
                  </a:cubicBezTo>
                  <a:lnTo>
                    <a:pt x="2081" y="8770"/>
                  </a:lnTo>
                  <a:lnTo>
                    <a:pt x="1889" y="9218"/>
                  </a:lnTo>
                  <a:cubicBezTo>
                    <a:pt x="1792" y="9378"/>
                    <a:pt x="1696" y="9762"/>
                    <a:pt x="1792" y="10050"/>
                  </a:cubicBezTo>
                  <a:cubicBezTo>
                    <a:pt x="1921" y="10242"/>
                    <a:pt x="2145" y="10370"/>
                    <a:pt x="2529" y="10434"/>
                  </a:cubicBezTo>
                  <a:lnTo>
                    <a:pt x="2785" y="10498"/>
                  </a:lnTo>
                  <a:lnTo>
                    <a:pt x="4033" y="15043"/>
                  </a:lnTo>
                  <a:lnTo>
                    <a:pt x="6273" y="14563"/>
                  </a:lnTo>
                  <a:lnTo>
                    <a:pt x="6273" y="13347"/>
                  </a:lnTo>
                  <a:lnTo>
                    <a:pt x="6689" y="12003"/>
                  </a:lnTo>
                  <a:lnTo>
                    <a:pt x="6241" y="11331"/>
                  </a:lnTo>
                  <a:lnTo>
                    <a:pt x="6721" y="7138"/>
                  </a:lnTo>
                  <a:lnTo>
                    <a:pt x="6721" y="3489"/>
                  </a:lnTo>
                  <a:lnTo>
                    <a:pt x="6881" y="3361"/>
                  </a:lnTo>
                  <a:cubicBezTo>
                    <a:pt x="7394" y="2945"/>
                    <a:pt x="8418" y="1857"/>
                    <a:pt x="8354" y="1089"/>
                  </a:cubicBezTo>
                  <a:cubicBezTo>
                    <a:pt x="8354" y="865"/>
                    <a:pt x="8290" y="705"/>
                    <a:pt x="8098" y="513"/>
                  </a:cubicBezTo>
                  <a:lnTo>
                    <a:pt x="7970" y="449"/>
                  </a:lnTo>
                  <a:lnTo>
                    <a:pt x="7874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725400" y="1806100"/>
              <a:ext cx="840200" cy="1295450"/>
            </a:xfrm>
            <a:custGeom>
              <a:rect b="b" l="l" r="r" t="t"/>
              <a:pathLst>
                <a:path extrusionOk="0" h="51818" w="33608">
                  <a:moveTo>
                    <a:pt x="4994" y="0"/>
                  </a:moveTo>
                  <a:lnTo>
                    <a:pt x="1" y="19908"/>
                  </a:lnTo>
                  <a:lnTo>
                    <a:pt x="21349" y="51818"/>
                  </a:lnTo>
                  <a:cubicBezTo>
                    <a:pt x="21605" y="50954"/>
                    <a:pt x="21989" y="49193"/>
                    <a:pt x="22789" y="45449"/>
                  </a:cubicBezTo>
                  <a:lnTo>
                    <a:pt x="22949" y="44712"/>
                  </a:lnTo>
                  <a:lnTo>
                    <a:pt x="23525" y="45193"/>
                  </a:lnTo>
                  <a:cubicBezTo>
                    <a:pt x="24549" y="46153"/>
                    <a:pt x="25574" y="46761"/>
                    <a:pt x="25894" y="46761"/>
                  </a:cubicBezTo>
                  <a:cubicBezTo>
                    <a:pt x="25894" y="46761"/>
                    <a:pt x="26054" y="46441"/>
                    <a:pt x="25445" y="44937"/>
                  </a:cubicBezTo>
                  <a:lnTo>
                    <a:pt x="25413" y="44809"/>
                  </a:lnTo>
                  <a:lnTo>
                    <a:pt x="33607" y="6433"/>
                  </a:lnTo>
                  <a:cubicBezTo>
                    <a:pt x="26534" y="4961"/>
                    <a:pt x="19652" y="3393"/>
                    <a:pt x="19108" y="3233"/>
                  </a:cubicBezTo>
                  <a:cubicBezTo>
                    <a:pt x="17636" y="2913"/>
                    <a:pt x="11683" y="1600"/>
                    <a:pt x="4994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2906625" y="3029525"/>
              <a:ext cx="1158625" cy="592125"/>
            </a:xfrm>
            <a:custGeom>
              <a:rect b="b" l="l" r="r" t="t"/>
              <a:pathLst>
                <a:path extrusionOk="0" h="23685" w="46345">
                  <a:moveTo>
                    <a:pt x="160" y="0"/>
                  </a:moveTo>
                  <a:lnTo>
                    <a:pt x="0" y="2305"/>
                  </a:lnTo>
                  <a:lnTo>
                    <a:pt x="16515" y="2817"/>
                  </a:lnTo>
                  <a:lnTo>
                    <a:pt x="16515" y="3233"/>
                  </a:lnTo>
                  <a:cubicBezTo>
                    <a:pt x="16419" y="8546"/>
                    <a:pt x="16195" y="15107"/>
                    <a:pt x="15939" y="16579"/>
                  </a:cubicBezTo>
                  <a:cubicBezTo>
                    <a:pt x="16579" y="17444"/>
                    <a:pt x="17315" y="18116"/>
                    <a:pt x="17636" y="18116"/>
                  </a:cubicBezTo>
                  <a:cubicBezTo>
                    <a:pt x="17732" y="18116"/>
                    <a:pt x="17764" y="17988"/>
                    <a:pt x="17796" y="17924"/>
                  </a:cubicBezTo>
                  <a:lnTo>
                    <a:pt x="17860" y="17828"/>
                  </a:lnTo>
                  <a:cubicBezTo>
                    <a:pt x="17924" y="17700"/>
                    <a:pt x="18116" y="17476"/>
                    <a:pt x="18404" y="17476"/>
                  </a:cubicBezTo>
                  <a:cubicBezTo>
                    <a:pt x="18436" y="17476"/>
                    <a:pt x="18532" y="17476"/>
                    <a:pt x="18564" y="17508"/>
                  </a:cubicBezTo>
                  <a:cubicBezTo>
                    <a:pt x="18724" y="17540"/>
                    <a:pt x="18820" y="17668"/>
                    <a:pt x="18884" y="17796"/>
                  </a:cubicBezTo>
                  <a:lnTo>
                    <a:pt x="18884" y="17540"/>
                  </a:lnTo>
                  <a:lnTo>
                    <a:pt x="19044" y="17444"/>
                  </a:lnTo>
                  <a:cubicBezTo>
                    <a:pt x="19076" y="17380"/>
                    <a:pt x="19300" y="17219"/>
                    <a:pt x="19556" y="17219"/>
                  </a:cubicBezTo>
                  <a:cubicBezTo>
                    <a:pt x="19684" y="17219"/>
                    <a:pt x="19780" y="17283"/>
                    <a:pt x="19844" y="17316"/>
                  </a:cubicBezTo>
                  <a:cubicBezTo>
                    <a:pt x="20292" y="17508"/>
                    <a:pt x="20516" y="18116"/>
                    <a:pt x="20580" y="19236"/>
                  </a:cubicBezTo>
                  <a:cubicBezTo>
                    <a:pt x="22500" y="19364"/>
                    <a:pt x="23685" y="19620"/>
                    <a:pt x="24261" y="20068"/>
                  </a:cubicBezTo>
                  <a:lnTo>
                    <a:pt x="24261" y="20036"/>
                  </a:lnTo>
                  <a:lnTo>
                    <a:pt x="24325" y="19908"/>
                  </a:lnTo>
                  <a:cubicBezTo>
                    <a:pt x="24421" y="19780"/>
                    <a:pt x="24613" y="19524"/>
                    <a:pt x="24933" y="19524"/>
                  </a:cubicBezTo>
                  <a:lnTo>
                    <a:pt x="25061" y="19524"/>
                  </a:lnTo>
                  <a:cubicBezTo>
                    <a:pt x="25317" y="19588"/>
                    <a:pt x="25445" y="19876"/>
                    <a:pt x="25477" y="20100"/>
                  </a:cubicBezTo>
                  <a:lnTo>
                    <a:pt x="26533" y="20036"/>
                  </a:lnTo>
                  <a:lnTo>
                    <a:pt x="26373" y="20644"/>
                  </a:lnTo>
                  <a:cubicBezTo>
                    <a:pt x="26373" y="20644"/>
                    <a:pt x="26341" y="20804"/>
                    <a:pt x="26405" y="20868"/>
                  </a:cubicBezTo>
                  <a:cubicBezTo>
                    <a:pt x="26501" y="20964"/>
                    <a:pt x="26661" y="21028"/>
                    <a:pt x="26917" y="21028"/>
                  </a:cubicBezTo>
                  <a:lnTo>
                    <a:pt x="27333" y="21028"/>
                  </a:lnTo>
                  <a:lnTo>
                    <a:pt x="27333" y="21668"/>
                  </a:lnTo>
                  <a:lnTo>
                    <a:pt x="27237" y="21796"/>
                  </a:lnTo>
                  <a:cubicBezTo>
                    <a:pt x="27205" y="21828"/>
                    <a:pt x="27205" y="21924"/>
                    <a:pt x="27205" y="21956"/>
                  </a:cubicBezTo>
                  <a:cubicBezTo>
                    <a:pt x="27237" y="21988"/>
                    <a:pt x="27397" y="22084"/>
                    <a:pt x="27813" y="22084"/>
                  </a:cubicBezTo>
                  <a:cubicBezTo>
                    <a:pt x="27973" y="22084"/>
                    <a:pt x="28198" y="21988"/>
                    <a:pt x="28198" y="21668"/>
                  </a:cubicBezTo>
                  <a:lnTo>
                    <a:pt x="28198" y="21124"/>
                  </a:lnTo>
                  <a:lnTo>
                    <a:pt x="29862" y="21604"/>
                  </a:lnTo>
                  <a:lnTo>
                    <a:pt x="29926" y="21668"/>
                  </a:lnTo>
                  <a:cubicBezTo>
                    <a:pt x="30566" y="22340"/>
                    <a:pt x="31526" y="23077"/>
                    <a:pt x="31974" y="23077"/>
                  </a:cubicBezTo>
                  <a:lnTo>
                    <a:pt x="32102" y="23077"/>
                  </a:lnTo>
                  <a:cubicBezTo>
                    <a:pt x="32198" y="23045"/>
                    <a:pt x="32358" y="22725"/>
                    <a:pt x="32358" y="22084"/>
                  </a:cubicBezTo>
                  <a:lnTo>
                    <a:pt x="32358" y="21956"/>
                  </a:lnTo>
                  <a:lnTo>
                    <a:pt x="32454" y="21828"/>
                  </a:lnTo>
                  <a:cubicBezTo>
                    <a:pt x="32518" y="21668"/>
                    <a:pt x="32806" y="21348"/>
                    <a:pt x="33158" y="21348"/>
                  </a:cubicBezTo>
                  <a:cubicBezTo>
                    <a:pt x="33222" y="21348"/>
                    <a:pt x="33286" y="21348"/>
                    <a:pt x="33318" y="21380"/>
                  </a:cubicBezTo>
                  <a:cubicBezTo>
                    <a:pt x="33703" y="21508"/>
                    <a:pt x="33799" y="21924"/>
                    <a:pt x="33863" y="22276"/>
                  </a:cubicBezTo>
                  <a:lnTo>
                    <a:pt x="35015" y="22276"/>
                  </a:lnTo>
                  <a:lnTo>
                    <a:pt x="35143" y="22340"/>
                  </a:lnTo>
                  <a:cubicBezTo>
                    <a:pt x="35175" y="22340"/>
                    <a:pt x="35783" y="22789"/>
                    <a:pt x="36455" y="22789"/>
                  </a:cubicBezTo>
                  <a:cubicBezTo>
                    <a:pt x="36807" y="22789"/>
                    <a:pt x="37159" y="22628"/>
                    <a:pt x="37447" y="22404"/>
                  </a:cubicBezTo>
                  <a:lnTo>
                    <a:pt x="37543" y="22308"/>
                  </a:lnTo>
                  <a:lnTo>
                    <a:pt x="39528" y="21988"/>
                  </a:lnTo>
                  <a:cubicBezTo>
                    <a:pt x="39656" y="21828"/>
                    <a:pt x="39848" y="21604"/>
                    <a:pt x="40200" y="21508"/>
                  </a:cubicBezTo>
                  <a:cubicBezTo>
                    <a:pt x="40296" y="21508"/>
                    <a:pt x="40328" y="21476"/>
                    <a:pt x="40424" y="21476"/>
                  </a:cubicBezTo>
                  <a:cubicBezTo>
                    <a:pt x="40744" y="21476"/>
                    <a:pt x="41096" y="21636"/>
                    <a:pt x="41416" y="21956"/>
                  </a:cubicBezTo>
                  <a:lnTo>
                    <a:pt x="41960" y="21956"/>
                  </a:lnTo>
                  <a:cubicBezTo>
                    <a:pt x="41960" y="21540"/>
                    <a:pt x="42120" y="21220"/>
                    <a:pt x="42408" y="21124"/>
                  </a:cubicBezTo>
                  <a:cubicBezTo>
                    <a:pt x="42536" y="21060"/>
                    <a:pt x="42600" y="21028"/>
                    <a:pt x="42760" y="21028"/>
                  </a:cubicBezTo>
                  <a:cubicBezTo>
                    <a:pt x="43208" y="21028"/>
                    <a:pt x="43720" y="21348"/>
                    <a:pt x="44457" y="22084"/>
                  </a:cubicBezTo>
                  <a:cubicBezTo>
                    <a:pt x="45097" y="22949"/>
                    <a:pt x="45865" y="23685"/>
                    <a:pt x="46185" y="23685"/>
                  </a:cubicBezTo>
                  <a:cubicBezTo>
                    <a:pt x="46217" y="23685"/>
                    <a:pt x="46249" y="23621"/>
                    <a:pt x="46249" y="23589"/>
                  </a:cubicBezTo>
                  <a:lnTo>
                    <a:pt x="46249" y="23557"/>
                  </a:lnTo>
                  <a:lnTo>
                    <a:pt x="46281" y="23557"/>
                  </a:lnTo>
                  <a:cubicBezTo>
                    <a:pt x="46249" y="23237"/>
                    <a:pt x="46345" y="22917"/>
                    <a:pt x="46345" y="22276"/>
                  </a:cubicBezTo>
                  <a:lnTo>
                    <a:pt x="46345" y="10178"/>
                  </a:lnTo>
                  <a:lnTo>
                    <a:pt x="45001" y="3553"/>
                  </a:lnTo>
                  <a:lnTo>
                    <a:pt x="45289" y="992"/>
                  </a:lnTo>
                  <a:lnTo>
                    <a:pt x="4801" y="64"/>
                  </a:lnTo>
                  <a:cubicBezTo>
                    <a:pt x="4449" y="96"/>
                    <a:pt x="4001" y="96"/>
                    <a:pt x="3521" y="96"/>
                  </a:cubicBezTo>
                  <a:cubicBezTo>
                    <a:pt x="2561" y="96"/>
                    <a:pt x="1408" y="64"/>
                    <a:pt x="16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4055625" y="3120725"/>
              <a:ext cx="651350" cy="597750"/>
            </a:xfrm>
            <a:custGeom>
              <a:rect b="b" l="l" r="r" t="t"/>
              <a:pathLst>
                <a:path extrusionOk="0" h="23910" w="26054">
                  <a:moveTo>
                    <a:pt x="24069" y="1"/>
                  </a:moveTo>
                  <a:lnTo>
                    <a:pt x="1" y="641"/>
                  </a:lnTo>
                  <a:lnTo>
                    <a:pt x="1185" y="6498"/>
                  </a:lnTo>
                  <a:lnTo>
                    <a:pt x="1185" y="18660"/>
                  </a:lnTo>
                  <a:cubicBezTo>
                    <a:pt x="1185" y="19012"/>
                    <a:pt x="1121" y="19333"/>
                    <a:pt x="1089" y="19621"/>
                  </a:cubicBezTo>
                  <a:cubicBezTo>
                    <a:pt x="1377" y="19589"/>
                    <a:pt x="1729" y="19525"/>
                    <a:pt x="2049" y="19525"/>
                  </a:cubicBezTo>
                  <a:cubicBezTo>
                    <a:pt x="2657" y="19525"/>
                    <a:pt x="3137" y="19653"/>
                    <a:pt x="3458" y="19909"/>
                  </a:cubicBezTo>
                  <a:cubicBezTo>
                    <a:pt x="3746" y="20101"/>
                    <a:pt x="3906" y="20421"/>
                    <a:pt x="3906" y="20805"/>
                  </a:cubicBezTo>
                  <a:cubicBezTo>
                    <a:pt x="3842" y="21861"/>
                    <a:pt x="3810" y="22885"/>
                    <a:pt x="3810" y="23909"/>
                  </a:cubicBezTo>
                  <a:cubicBezTo>
                    <a:pt x="4802" y="23845"/>
                    <a:pt x="8290" y="23685"/>
                    <a:pt x="11811" y="23621"/>
                  </a:cubicBezTo>
                  <a:cubicBezTo>
                    <a:pt x="13379" y="23589"/>
                    <a:pt x="14692" y="23589"/>
                    <a:pt x="15812" y="23589"/>
                  </a:cubicBezTo>
                  <a:cubicBezTo>
                    <a:pt x="17764" y="23589"/>
                    <a:pt x="19012" y="23621"/>
                    <a:pt x="19685" y="23749"/>
                  </a:cubicBezTo>
                  <a:lnTo>
                    <a:pt x="19685" y="22309"/>
                  </a:lnTo>
                  <a:cubicBezTo>
                    <a:pt x="19589" y="21893"/>
                    <a:pt x="18948" y="19365"/>
                    <a:pt x="19269" y="17508"/>
                  </a:cubicBezTo>
                  <a:lnTo>
                    <a:pt x="19301" y="17220"/>
                  </a:lnTo>
                  <a:lnTo>
                    <a:pt x="19525" y="17124"/>
                  </a:lnTo>
                  <a:cubicBezTo>
                    <a:pt x="20165" y="16964"/>
                    <a:pt x="20709" y="16708"/>
                    <a:pt x="20869" y="16580"/>
                  </a:cubicBezTo>
                  <a:cubicBezTo>
                    <a:pt x="20805" y="16580"/>
                    <a:pt x="20805" y="16548"/>
                    <a:pt x="20741" y="16484"/>
                  </a:cubicBezTo>
                  <a:lnTo>
                    <a:pt x="20485" y="16388"/>
                  </a:lnTo>
                  <a:lnTo>
                    <a:pt x="20485" y="16100"/>
                  </a:lnTo>
                  <a:cubicBezTo>
                    <a:pt x="20485" y="15940"/>
                    <a:pt x="20613" y="14404"/>
                    <a:pt x="21509" y="13924"/>
                  </a:cubicBezTo>
                  <a:cubicBezTo>
                    <a:pt x="21669" y="13860"/>
                    <a:pt x="21861" y="13764"/>
                    <a:pt x="22053" y="13764"/>
                  </a:cubicBezTo>
                  <a:cubicBezTo>
                    <a:pt x="22181" y="13764"/>
                    <a:pt x="22309" y="13764"/>
                    <a:pt x="22405" y="13828"/>
                  </a:cubicBezTo>
                  <a:cubicBezTo>
                    <a:pt x="22533" y="13539"/>
                    <a:pt x="22629" y="13091"/>
                    <a:pt x="22309" y="12771"/>
                  </a:cubicBezTo>
                  <a:lnTo>
                    <a:pt x="22181" y="12643"/>
                  </a:lnTo>
                  <a:lnTo>
                    <a:pt x="22181" y="12515"/>
                  </a:lnTo>
                  <a:cubicBezTo>
                    <a:pt x="22181" y="12099"/>
                    <a:pt x="22213" y="10851"/>
                    <a:pt x="22885" y="10563"/>
                  </a:cubicBezTo>
                  <a:cubicBezTo>
                    <a:pt x="22981" y="10531"/>
                    <a:pt x="23109" y="10531"/>
                    <a:pt x="23173" y="10531"/>
                  </a:cubicBezTo>
                  <a:cubicBezTo>
                    <a:pt x="23365" y="10531"/>
                    <a:pt x="23525" y="10627"/>
                    <a:pt x="23717" y="10723"/>
                  </a:cubicBezTo>
                  <a:lnTo>
                    <a:pt x="23493" y="8931"/>
                  </a:lnTo>
                  <a:lnTo>
                    <a:pt x="24678" y="8931"/>
                  </a:lnTo>
                  <a:cubicBezTo>
                    <a:pt x="24838" y="8258"/>
                    <a:pt x="24453" y="7138"/>
                    <a:pt x="24261" y="6690"/>
                  </a:cubicBezTo>
                  <a:lnTo>
                    <a:pt x="24037" y="6306"/>
                  </a:lnTo>
                  <a:lnTo>
                    <a:pt x="25542" y="5698"/>
                  </a:lnTo>
                  <a:lnTo>
                    <a:pt x="25830" y="4098"/>
                  </a:lnTo>
                  <a:lnTo>
                    <a:pt x="26054" y="3234"/>
                  </a:lnTo>
                  <a:lnTo>
                    <a:pt x="26054" y="3234"/>
                  </a:lnTo>
                  <a:lnTo>
                    <a:pt x="22661" y="3426"/>
                  </a:lnTo>
                  <a:lnTo>
                    <a:pt x="23845" y="1185"/>
                  </a:lnTo>
                  <a:lnTo>
                    <a:pt x="23909" y="1121"/>
                  </a:lnTo>
                  <a:cubicBezTo>
                    <a:pt x="24229" y="865"/>
                    <a:pt x="24389" y="577"/>
                    <a:pt x="24325" y="385"/>
                  </a:cubicBezTo>
                  <a:cubicBezTo>
                    <a:pt x="24293" y="225"/>
                    <a:pt x="24165" y="97"/>
                    <a:pt x="2406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5640725" y="3218350"/>
              <a:ext cx="698575" cy="503325"/>
            </a:xfrm>
            <a:custGeom>
              <a:rect b="b" l="l" r="r" t="t"/>
              <a:pathLst>
                <a:path extrusionOk="0" h="20133" w="27943">
                  <a:moveTo>
                    <a:pt x="11459" y="1"/>
                  </a:moveTo>
                  <a:cubicBezTo>
                    <a:pt x="10819" y="1"/>
                    <a:pt x="10307" y="97"/>
                    <a:pt x="10275" y="161"/>
                  </a:cubicBezTo>
                  <a:lnTo>
                    <a:pt x="10179" y="161"/>
                  </a:lnTo>
                  <a:lnTo>
                    <a:pt x="5314" y="193"/>
                  </a:lnTo>
                  <a:lnTo>
                    <a:pt x="5218" y="161"/>
                  </a:lnTo>
                  <a:cubicBezTo>
                    <a:pt x="4706" y="161"/>
                    <a:pt x="2817" y="1121"/>
                    <a:pt x="961" y="2273"/>
                  </a:cubicBezTo>
                  <a:cubicBezTo>
                    <a:pt x="865" y="2401"/>
                    <a:pt x="1" y="3137"/>
                    <a:pt x="161" y="3777"/>
                  </a:cubicBezTo>
                  <a:cubicBezTo>
                    <a:pt x="321" y="4321"/>
                    <a:pt x="1217" y="4738"/>
                    <a:pt x="2721" y="4994"/>
                  </a:cubicBezTo>
                  <a:lnTo>
                    <a:pt x="2945" y="5026"/>
                  </a:lnTo>
                  <a:lnTo>
                    <a:pt x="4130" y="7202"/>
                  </a:lnTo>
                  <a:cubicBezTo>
                    <a:pt x="4162" y="7234"/>
                    <a:pt x="5378" y="8994"/>
                    <a:pt x="6530" y="9026"/>
                  </a:cubicBezTo>
                  <a:lnTo>
                    <a:pt x="6818" y="9026"/>
                  </a:lnTo>
                  <a:lnTo>
                    <a:pt x="6946" y="9282"/>
                  </a:lnTo>
                  <a:cubicBezTo>
                    <a:pt x="6946" y="9282"/>
                    <a:pt x="7586" y="10723"/>
                    <a:pt x="9027" y="11139"/>
                  </a:cubicBezTo>
                  <a:lnTo>
                    <a:pt x="9251" y="11235"/>
                  </a:lnTo>
                  <a:lnTo>
                    <a:pt x="9347" y="11459"/>
                  </a:lnTo>
                  <a:cubicBezTo>
                    <a:pt x="9347" y="11555"/>
                    <a:pt x="9827" y="13123"/>
                    <a:pt x="11715" y="13731"/>
                  </a:cubicBezTo>
                  <a:lnTo>
                    <a:pt x="11811" y="13763"/>
                  </a:lnTo>
                  <a:lnTo>
                    <a:pt x="11907" y="13827"/>
                  </a:lnTo>
                  <a:cubicBezTo>
                    <a:pt x="11939" y="13891"/>
                    <a:pt x="13091" y="15236"/>
                    <a:pt x="13347" y="16676"/>
                  </a:cubicBezTo>
                  <a:lnTo>
                    <a:pt x="13347" y="16804"/>
                  </a:lnTo>
                  <a:lnTo>
                    <a:pt x="14308" y="17124"/>
                  </a:lnTo>
                  <a:lnTo>
                    <a:pt x="14340" y="17124"/>
                  </a:lnTo>
                  <a:cubicBezTo>
                    <a:pt x="14436" y="17156"/>
                    <a:pt x="15780" y="18084"/>
                    <a:pt x="15588" y="20132"/>
                  </a:cubicBezTo>
                  <a:lnTo>
                    <a:pt x="18532" y="20132"/>
                  </a:lnTo>
                  <a:cubicBezTo>
                    <a:pt x="20069" y="18532"/>
                    <a:pt x="19236" y="17668"/>
                    <a:pt x="19236" y="17668"/>
                  </a:cubicBezTo>
                  <a:lnTo>
                    <a:pt x="20197" y="17668"/>
                  </a:lnTo>
                  <a:cubicBezTo>
                    <a:pt x="20037" y="16996"/>
                    <a:pt x="21733" y="16292"/>
                    <a:pt x="21733" y="16292"/>
                  </a:cubicBezTo>
                  <a:cubicBezTo>
                    <a:pt x="21733" y="15492"/>
                    <a:pt x="23237" y="14787"/>
                    <a:pt x="23237" y="14787"/>
                  </a:cubicBezTo>
                  <a:cubicBezTo>
                    <a:pt x="23352" y="13416"/>
                    <a:pt x="24201" y="13220"/>
                    <a:pt x="24677" y="13220"/>
                  </a:cubicBezTo>
                  <a:cubicBezTo>
                    <a:pt x="24867" y="13220"/>
                    <a:pt x="24998" y="13251"/>
                    <a:pt x="24998" y="13251"/>
                  </a:cubicBezTo>
                  <a:cubicBezTo>
                    <a:pt x="24838" y="11395"/>
                    <a:pt x="25414" y="11395"/>
                    <a:pt x="25414" y="11395"/>
                  </a:cubicBezTo>
                  <a:cubicBezTo>
                    <a:pt x="24870" y="9282"/>
                    <a:pt x="27910" y="6594"/>
                    <a:pt x="27910" y="6594"/>
                  </a:cubicBezTo>
                  <a:cubicBezTo>
                    <a:pt x="27910" y="6562"/>
                    <a:pt x="27942" y="6562"/>
                    <a:pt x="27942" y="6530"/>
                  </a:cubicBezTo>
                  <a:cubicBezTo>
                    <a:pt x="26630" y="5282"/>
                    <a:pt x="22469" y="2529"/>
                    <a:pt x="19813" y="865"/>
                  </a:cubicBezTo>
                  <a:cubicBezTo>
                    <a:pt x="19781" y="865"/>
                    <a:pt x="19621" y="833"/>
                    <a:pt x="19397" y="833"/>
                  </a:cubicBezTo>
                  <a:cubicBezTo>
                    <a:pt x="18052" y="833"/>
                    <a:pt x="15140" y="1345"/>
                    <a:pt x="14148" y="1601"/>
                  </a:cubicBezTo>
                  <a:lnTo>
                    <a:pt x="13795" y="1665"/>
                  </a:lnTo>
                  <a:lnTo>
                    <a:pt x="13667" y="1313"/>
                  </a:lnTo>
                  <a:cubicBezTo>
                    <a:pt x="13379" y="417"/>
                    <a:pt x="12611" y="1"/>
                    <a:pt x="1145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5323875" y="3279175"/>
              <a:ext cx="751375" cy="748150"/>
            </a:xfrm>
            <a:custGeom>
              <a:rect b="b" l="l" r="r" t="t"/>
              <a:pathLst>
                <a:path extrusionOk="0" h="29926" w="30055">
                  <a:moveTo>
                    <a:pt x="12259" y="0"/>
                  </a:moveTo>
                  <a:lnTo>
                    <a:pt x="7138" y="352"/>
                  </a:lnTo>
                  <a:lnTo>
                    <a:pt x="7074" y="768"/>
                  </a:lnTo>
                  <a:lnTo>
                    <a:pt x="0" y="1568"/>
                  </a:lnTo>
                  <a:lnTo>
                    <a:pt x="3937" y="15427"/>
                  </a:lnTo>
                  <a:lnTo>
                    <a:pt x="5217" y="17923"/>
                  </a:lnTo>
                  <a:lnTo>
                    <a:pt x="5217" y="18724"/>
                  </a:lnTo>
                  <a:lnTo>
                    <a:pt x="5313" y="18724"/>
                  </a:lnTo>
                  <a:cubicBezTo>
                    <a:pt x="5537" y="18724"/>
                    <a:pt x="5698" y="18788"/>
                    <a:pt x="5826" y="18916"/>
                  </a:cubicBezTo>
                  <a:cubicBezTo>
                    <a:pt x="6242" y="19364"/>
                    <a:pt x="5858" y="20196"/>
                    <a:pt x="5377" y="20996"/>
                  </a:cubicBezTo>
                  <a:cubicBezTo>
                    <a:pt x="5249" y="22084"/>
                    <a:pt x="5185" y="23749"/>
                    <a:pt x="5537" y="24165"/>
                  </a:cubicBezTo>
                  <a:lnTo>
                    <a:pt x="5602" y="24293"/>
                  </a:lnTo>
                  <a:lnTo>
                    <a:pt x="5666" y="26149"/>
                  </a:lnTo>
                  <a:cubicBezTo>
                    <a:pt x="5858" y="27013"/>
                    <a:pt x="6146" y="27749"/>
                    <a:pt x="6402" y="28197"/>
                  </a:cubicBezTo>
                  <a:lnTo>
                    <a:pt x="7522" y="29446"/>
                  </a:lnTo>
                  <a:lnTo>
                    <a:pt x="23301" y="28645"/>
                  </a:lnTo>
                  <a:lnTo>
                    <a:pt x="23301" y="29926"/>
                  </a:lnTo>
                  <a:lnTo>
                    <a:pt x="23621" y="29926"/>
                  </a:lnTo>
                  <a:lnTo>
                    <a:pt x="23717" y="28805"/>
                  </a:lnTo>
                  <a:cubicBezTo>
                    <a:pt x="23365" y="28389"/>
                    <a:pt x="22853" y="27717"/>
                    <a:pt x="23141" y="27173"/>
                  </a:cubicBezTo>
                  <a:cubicBezTo>
                    <a:pt x="23301" y="26853"/>
                    <a:pt x="23653" y="26693"/>
                    <a:pt x="24197" y="26693"/>
                  </a:cubicBezTo>
                  <a:cubicBezTo>
                    <a:pt x="24357" y="26693"/>
                    <a:pt x="24517" y="26693"/>
                    <a:pt x="24677" y="26725"/>
                  </a:cubicBezTo>
                  <a:lnTo>
                    <a:pt x="27782" y="26693"/>
                  </a:lnTo>
                  <a:cubicBezTo>
                    <a:pt x="27718" y="25125"/>
                    <a:pt x="28102" y="24357"/>
                    <a:pt x="28102" y="24357"/>
                  </a:cubicBezTo>
                  <a:cubicBezTo>
                    <a:pt x="28678" y="20708"/>
                    <a:pt x="30022" y="18532"/>
                    <a:pt x="30022" y="18532"/>
                  </a:cubicBezTo>
                  <a:lnTo>
                    <a:pt x="30054" y="18468"/>
                  </a:lnTo>
                  <a:lnTo>
                    <a:pt x="26982" y="18468"/>
                  </a:lnTo>
                  <a:lnTo>
                    <a:pt x="27078" y="17955"/>
                  </a:lnTo>
                  <a:cubicBezTo>
                    <a:pt x="27462" y="16323"/>
                    <a:pt x="26533" y="15523"/>
                    <a:pt x="26341" y="15363"/>
                  </a:cubicBezTo>
                  <a:lnTo>
                    <a:pt x="24965" y="14915"/>
                  </a:lnTo>
                  <a:lnTo>
                    <a:pt x="24965" y="14627"/>
                  </a:lnTo>
                  <a:cubicBezTo>
                    <a:pt x="24965" y="14531"/>
                    <a:pt x="24965" y="14435"/>
                    <a:pt x="24933" y="14307"/>
                  </a:cubicBezTo>
                  <a:cubicBezTo>
                    <a:pt x="24773" y="13315"/>
                    <a:pt x="23973" y="12290"/>
                    <a:pt x="23781" y="11970"/>
                  </a:cubicBezTo>
                  <a:cubicBezTo>
                    <a:pt x="21925" y="11362"/>
                    <a:pt x="21252" y="9954"/>
                    <a:pt x="21060" y="9410"/>
                  </a:cubicBezTo>
                  <a:cubicBezTo>
                    <a:pt x="19684" y="8930"/>
                    <a:pt x="19012" y="7810"/>
                    <a:pt x="18756" y="7362"/>
                  </a:cubicBezTo>
                  <a:cubicBezTo>
                    <a:pt x="17252" y="7105"/>
                    <a:pt x="15971" y="5249"/>
                    <a:pt x="15939" y="5153"/>
                  </a:cubicBezTo>
                  <a:lnTo>
                    <a:pt x="14915" y="3329"/>
                  </a:lnTo>
                  <a:cubicBezTo>
                    <a:pt x="13155" y="3009"/>
                    <a:pt x="12131" y="2433"/>
                    <a:pt x="11875" y="1568"/>
                  </a:cubicBezTo>
                  <a:cubicBezTo>
                    <a:pt x="11715" y="992"/>
                    <a:pt x="11971" y="448"/>
                    <a:pt x="1225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6787350" y="1237175"/>
              <a:ext cx="238475" cy="434525"/>
            </a:xfrm>
            <a:custGeom>
              <a:rect b="b" l="l" r="r" t="t"/>
              <a:pathLst>
                <a:path extrusionOk="0" h="17381" w="9539">
                  <a:moveTo>
                    <a:pt x="2529" y="1"/>
                  </a:moveTo>
                  <a:cubicBezTo>
                    <a:pt x="1441" y="225"/>
                    <a:pt x="1793" y="2753"/>
                    <a:pt x="1793" y="2753"/>
                  </a:cubicBezTo>
                  <a:lnTo>
                    <a:pt x="1569" y="2817"/>
                  </a:lnTo>
                  <a:lnTo>
                    <a:pt x="1601" y="2978"/>
                  </a:lnTo>
                  <a:cubicBezTo>
                    <a:pt x="1921" y="3266"/>
                    <a:pt x="2081" y="3682"/>
                    <a:pt x="2081" y="4066"/>
                  </a:cubicBezTo>
                  <a:cubicBezTo>
                    <a:pt x="2081" y="5218"/>
                    <a:pt x="929" y="6434"/>
                    <a:pt x="449" y="6882"/>
                  </a:cubicBezTo>
                  <a:lnTo>
                    <a:pt x="449" y="10179"/>
                  </a:lnTo>
                  <a:lnTo>
                    <a:pt x="1" y="14116"/>
                  </a:lnTo>
                  <a:lnTo>
                    <a:pt x="481" y="14884"/>
                  </a:lnTo>
                  <a:lnTo>
                    <a:pt x="1" y="16484"/>
                  </a:lnTo>
                  <a:lnTo>
                    <a:pt x="1" y="17380"/>
                  </a:lnTo>
                  <a:lnTo>
                    <a:pt x="5762" y="16580"/>
                  </a:lnTo>
                  <a:lnTo>
                    <a:pt x="5762" y="16100"/>
                  </a:lnTo>
                  <a:lnTo>
                    <a:pt x="5762" y="16068"/>
                  </a:lnTo>
                  <a:cubicBezTo>
                    <a:pt x="6370" y="14596"/>
                    <a:pt x="8162" y="14340"/>
                    <a:pt x="9282" y="14340"/>
                  </a:cubicBezTo>
                  <a:cubicBezTo>
                    <a:pt x="9378" y="14180"/>
                    <a:pt x="9442" y="13956"/>
                    <a:pt x="9538" y="13700"/>
                  </a:cubicBezTo>
                  <a:lnTo>
                    <a:pt x="7074" y="13700"/>
                  </a:lnTo>
                  <a:lnTo>
                    <a:pt x="7074" y="12803"/>
                  </a:lnTo>
                  <a:cubicBezTo>
                    <a:pt x="6914" y="12803"/>
                    <a:pt x="6722" y="12739"/>
                    <a:pt x="6562" y="12643"/>
                  </a:cubicBezTo>
                  <a:cubicBezTo>
                    <a:pt x="5634" y="12099"/>
                    <a:pt x="5442" y="10243"/>
                    <a:pt x="5410" y="9635"/>
                  </a:cubicBezTo>
                  <a:lnTo>
                    <a:pt x="3969" y="467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5107025" y="3968100"/>
              <a:ext cx="1253075" cy="953025"/>
            </a:xfrm>
            <a:custGeom>
              <a:rect b="b" l="l" r="r" t="t"/>
              <a:pathLst>
                <a:path extrusionOk="0" h="38121" w="50123">
                  <a:moveTo>
                    <a:pt x="32999" y="0"/>
                  </a:moveTo>
                  <a:cubicBezTo>
                    <a:pt x="32807" y="0"/>
                    <a:pt x="32743" y="64"/>
                    <a:pt x="32679" y="64"/>
                  </a:cubicBezTo>
                  <a:cubicBezTo>
                    <a:pt x="32743" y="224"/>
                    <a:pt x="32935" y="576"/>
                    <a:pt x="33255" y="896"/>
                  </a:cubicBezTo>
                  <a:lnTo>
                    <a:pt x="33415" y="1056"/>
                  </a:lnTo>
                  <a:lnTo>
                    <a:pt x="33159" y="3329"/>
                  </a:lnTo>
                  <a:lnTo>
                    <a:pt x="31239" y="3329"/>
                  </a:lnTo>
                  <a:lnTo>
                    <a:pt x="31239" y="2081"/>
                  </a:lnTo>
                  <a:lnTo>
                    <a:pt x="15972" y="2849"/>
                  </a:lnTo>
                  <a:lnTo>
                    <a:pt x="14692" y="1441"/>
                  </a:lnTo>
                  <a:lnTo>
                    <a:pt x="1" y="2785"/>
                  </a:lnTo>
                  <a:lnTo>
                    <a:pt x="1" y="3297"/>
                  </a:lnTo>
                  <a:lnTo>
                    <a:pt x="1249" y="4161"/>
                  </a:lnTo>
                  <a:lnTo>
                    <a:pt x="1377" y="7970"/>
                  </a:lnTo>
                  <a:cubicBezTo>
                    <a:pt x="1793" y="7906"/>
                    <a:pt x="2113" y="7810"/>
                    <a:pt x="2113" y="7810"/>
                  </a:cubicBezTo>
                  <a:cubicBezTo>
                    <a:pt x="4045" y="7041"/>
                    <a:pt x="6301" y="6906"/>
                    <a:pt x="7646" y="6906"/>
                  </a:cubicBezTo>
                  <a:cubicBezTo>
                    <a:pt x="8373" y="6906"/>
                    <a:pt x="8834" y="6946"/>
                    <a:pt x="8834" y="6946"/>
                  </a:cubicBezTo>
                  <a:cubicBezTo>
                    <a:pt x="9955" y="6946"/>
                    <a:pt x="12483" y="8258"/>
                    <a:pt x="12483" y="8258"/>
                  </a:cubicBezTo>
                  <a:cubicBezTo>
                    <a:pt x="16132" y="9666"/>
                    <a:pt x="15012" y="11042"/>
                    <a:pt x="15012" y="11042"/>
                  </a:cubicBezTo>
                  <a:cubicBezTo>
                    <a:pt x="18404" y="10882"/>
                    <a:pt x="19621" y="8706"/>
                    <a:pt x="19621" y="8706"/>
                  </a:cubicBezTo>
                  <a:cubicBezTo>
                    <a:pt x="20098" y="7168"/>
                    <a:pt x="21564" y="7036"/>
                    <a:pt x="22053" y="7036"/>
                  </a:cubicBezTo>
                  <a:cubicBezTo>
                    <a:pt x="22154" y="7036"/>
                    <a:pt x="22213" y="7042"/>
                    <a:pt x="22213" y="7042"/>
                  </a:cubicBezTo>
                  <a:cubicBezTo>
                    <a:pt x="22213" y="7490"/>
                    <a:pt x="24037" y="7746"/>
                    <a:pt x="24037" y="7746"/>
                  </a:cubicBezTo>
                  <a:cubicBezTo>
                    <a:pt x="25094" y="9122"/>
                    <a:pt x="26118" y="9282"/>
                    <a:pt x="26118" y="9282"/>
                  </a:cubicBezTo>
                  <a:cubicBezTo>
                    <a:pt x="26502" y="10498"/>
                    <a:pt x="27334" y="10786"/>
                    <a:pt x="27334" y="10786"/>
                  </a:cubicBezTo>
                  <a:cubicBezTo>
                    <a:pt x="27942" y="10850"/>
                    <a:pt x="27942" y="12259"/>
                    <a:pt x="27942" y="12259"/>
                  </a:cubicBezTo>
                  <a:cubicBezTo>
                    <a:pt x="28042" y="12086"/>
                    <a:pt x="28258" y="12024"/>
                    <a:pt x="28515" y="12024"/>
                  </a:cubicBezTo>
                  <a:cubicBezTo>
                    <a:pt x="29167" y="12024"/>
                    <a:pt x="30086" y="12419"/>
                    <a:pt x="30086" y="12419"/>
                  </a:cubicBezTo>
                  <a:cubicBezTo>
                    <a:pt x="30461" y="13517"/>
                    <a:pt x="30881" y="13606"/>
                    <a:pt x="31008" y="13606"/>
                  </a:cubicBezTo>
                  <a:cubicBezTo>
                    <a:pt x="31033" y="13606"/>
                    <a:pt x="31047" y="13603"/>
                    <a:pt x="31047" y="13603"/>
                  </a:cubicBezTo>
                  <a:cubicBezTo>
                    <a:pt x="32263" y="14659"/>
                    <a:pt x="31143" y="18212"/>
                    <a:pt x="31143" y="18212"/>
                  </a:cubicBezTo>
                  <a:cubicBezTo>
                    <a:pt x="30695" y="20740"/>
                    <a:pt x="32455" y="22276"/>
                    <a:pt x="32455" y="22276"/>
                  </a:cubicBezTo>
                  <a:cubicBezTo>
                    <a:pt x="33063" y="21412"/>
                    <a:pt x="32103" y="20740"/>
                    <a:pt x="32103" y="20292"/>
                  </a:cubicBezTo>
                  <a:cubicBezTo>
                    <a:pt x="32103" y="20214"/>
                    <a:pt x="32172" y="20181"/>
                    <a:pt x="32287" y="20181"/>
                  </a:cubicBezTo>
                  <a:cubicBezTo>
                    <a:pt x="32829" y="20181"/>
                    <a:pt x="34375" y="20900"/>
                    <a:pt x="34375" y="20900"/>
                  </a:cubicBezTo>
                  <a:cubicBezTo>
                    <a:pt x="34887" y="21316"/>
                    <a:pt x="32455" y="23493"/>
                    <a:pt x="32455" y="23493"/>
                  </a:cubicBezTo>
                  <a:lnTo>
                    <a:pt x="32455" y="23845"/>
                  </a:lnTo>
                  <a:cubicBezTo>
                    <a:pt x="32455" y="24197"/>
                    <a:pt x="35848" y="27845"/>
                    <a:pt x="35848" y="27845"/>
                  </a:cubicBezTo>
                  <a:cubicBezTo>
                    <a:pt x="36378" y="26939"/>
                    <a:pt x="36724" y="26601"/>
                    <a:pt x="36944" y="26601"/>
                  </a:cubicBezTo>
                  <a:cubicBezTo>
                    <a:pt x="37586" y="26601"/>
                    <a:pt x="37160" y="29478"/>
                    <a:pt x="37160" y="29478"/>
                  </a:cubicBezTo>
                  <a:cubicBezTo>
                    <a:pt x="39016" y="30182"/>
                    <a:pt x="38824" y="31782"/>
                    <a:pt x="38824" y="31782"/>
                  </a:cubicBezTo>
                  <a:cubicBezTo>
                    <a:pt x="39666" y="33120"/>
                    <a:pt x="40168" y="33443"/>
                    <a:pt x="40456" y="33443"/>
                  </a:cubicBezTo>
                  <a:cubicBezTo>
                    <a:pt x="40726" y="33443"/>
                    <a:pt x="40809" y="33158"/>
                    <a:pt x="40809" y="33158"/>
                  </a:cubicBezTo>
                  <a:cubicBezTo>
                    <a:pt x="40909" y="33122"/>
                    <a:pt x="41011" y="33105"/>
                    <a:pt x="41113" y="33105"/>
                  </a:cubicBezTo>
                  <a:cubicBezTo>
                    <a:pt x="42442" y="33105"/>
                    <a:pt x="43849" y="35975"/>
                    <a:pt x="43849" y="35975"/>
                  </a:cubicBezTo>
                  <a:cubicBezTo>
                    <a:pt x="43705" y="38017"/>
                    <a:pt x="44673" y="38121"/>
                    <a:pt x="44871" y="38121"/>
                  </a:cubicBezTo>
                  <a:cubicBezTo>
                    <a:pt x="44893" y="38121"/>
                    <a:pt x="44905" y="38119"/>
                    <a:pt x="44905" y="38119"/>
                  </a:cubicBezTo>
                  <a:cubicBezTo>
                    <a:pt x="44985" y="37607"/>
                    <a:pt x="45353" y="37479"/>
                    <a:pt x="45701" y="37479"/>
                  </a:cubicBezTo>
                  <a:cubicBezTo>
                    <a:pt x="46050" y="37479"/>
                    <a:pt x="46378" y="37607"/>
                    <a:pt x="46378" y="37607"/>
                  </a:cubicBezTo>
                  <a:cubicBezTo>
                    <a:pt x="48010" y="37255"/>
                    <a:pt x="49098" y="35687"/>
                    <a:pt x="49098" y="35687"/>
                  </a:cubicBezTo>
                  <a:cubicBezTo>
                    <a:pt x="48586" y="33607"/>
                    <a:pt x="49962" y="32742"/>
                    <a:pt x="49962" y="32742"/>
                  </a:cubicBezTo>
                  <a:cubicBezTo>
                    <a:pt x="49418" y="32006"/>
                    <a:pt x="49770" y="27813"/>
                    <a:pt x="49770" y="27813"/>
                  </a:cubicBezTo>
                  <a:cubicBezTo>
                    <a:pt x="50122" y="25669"/>
                    <a:pt x="45065" y="18500"/>
                    <a:pt x="45065" y="18500"/>
                  </a:cubicBezTo>
                  <a:cubicBezTo>
                    <a:pt x="43497" y="15523"/>
                    <a:pt x="44521" y="15011"/>
                    <a:pt x="44521" y="15011"/>
                  </a:cubicBezTo>
                  <a:cubicBezTo>
                    <a:pt x="43945" y="14147"/>
                    <a:pt x="42537" y="12867"/>
                    <a:pt x="42537" y="12867"/>
                  </a:cubicBezTo>
                  <a:cubicBezTo>
                    <a:pt x="40616" y="11810"/>
                    <a:pt x="37736" y="4321"/>
                    <a:pt x="37736" y="4321"/>
                  </a:cubicBezTo>
                  <a:cubicBezTo>
                    <a:pt x="37064" y="2561"/>
                    <a:pt x="36744" y="1120"/>
                    <a:pt x="36616" y="0"/>
                  </a:cubicBezTo>
                  <a:lnTo>
                    <a:pt x="33447" y="64"/>
                  </a:lnTo>
                  <a:cubicBezTo>
                    <a:pt x="33255" y="0"/>
                    <a:pt x="33127" y="0"/>
                    <a:pt x="3299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1956825" y="2929500"/>
              <a:ext cx="932225" cy="1002600"/>
            </a:xfrm>
            <a:custGeom>
              <a:rect b="b" l="l" r="r" t="t"/>
              <a:pathLst>
                <a:path extrusionOk="0" h="40104" w="37289">
                  <a:moveTo>
                    <a:pt x="5218" y="1"/>
                  </a:moveTo>
                  <a:lnTo>
                    <a:pt x="1" y="39304"/>
                  </a:lnTo>
                  <a:lnTo>
                    <a:pt x="5154" y="40104"/>
                  </a:lnTo>
                  <a:lnTo>
                    <a:pt x="5826" y="36711"/>
                  </a:lnTo>
                  <a:lnTo>
                    <a:pt x="13956" y="37672"/>
                  </a:lnTo>
                  <a:cubicBezTo>
                    <a:pt x="13540" y="36679"/>
                    <a:pt x="13508" y="36039"/>
                    <a:pt x="13924" y="35591"/>
                  </a:cubicBezTo>
                  <a:cubicBezTo>
                    <a:pt x="14116" y="35367"/>
                    <a:pt x="14436" y="35239"/>
                    <a:pt x="14884" y="35239"/>
                  </a:cubicBezTo>
                  <a:cubicBezTo>
                    <a:pt x="15460" y="35239"/>
                    <a:pt x="16164" y="35527"/>
                    <a:pt x="16260" y="35559"/>
                  </a:cubicBezTo>
                  <a:lnTo>
                    <a:pt x="16356" y="35623"/>
                  </a:lnTo>
                  <a:cubicBezTo>
                    <a:pt x="16964" y="36167"/>
                    <a:pt x="26406" y="36679"/>
                    <a:pt x="34888" y="36903"/>
                  </a:cubicBezTo>
                  <a:lnTo>
                    <a:pt x="37288" y="3905"/>
                  </a:lnTo>
                  <a:cubicBezTo>
                    <a:pt x="26662" y="3201"/>
                    <a:pt x="8355" y="481"/>
                    <a:pt x="5218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4518125" y="3362375"/>
              <a:ext cx="460100" cy="848200"/>
            </a:xfrm>
            <a:custGeom>
              <a:rect b="b" l="l" r="r" t="t"/>
              <a:pathLst>
                <a:path extrusionOk="0" h="33928" w="18404">
                  <a:moveTo>
                    <a:pt x="6114" y="1"/>
                  </a:moveTo>
                  <a:lnTo>
                    <a:pt x="6242" y="897"/>
                  </a:lnTo>
                  <a:cubicBezTo>
                    <a:pt x="6754" y="1953"/>
                    <a:pt x="6690" y="2273"/>
                    <a:pt x="6402" y="2465"/>
                  </a:cubicBezTo>
                  <a:cubicBezTo>
                    <a:pt x="6306" y="2497"/>
                    <a:pt x="6242" y="2561"/>
                    <a:pt x="6114" y="2561"/>
                  </a:cubicBezTo>
                  <a:cubicBezTo>
                    <a:pt x="5825" y="2561"/>
                    <a:pt x="5601" y="2305"/>
                    <a:pt x="5185" y="1921"/>
                  </a:cubicBezTo>
                  <a:cubicBezTo>
                    <a:pt x="4993" y="1665"/>
                    <a:pt x="4833" y="1633"/>
                    <a:pt x="4833" y="1633"/>
                  </a:cubicBezTo>
                  <a:cubicBezTo>
                    <a:pt x="4801" y="1665"/>
                    <a:pt x="4673" y="2081"/>
                    <a:pt x="4673" y="2593"/>
                  </a:cubicBezTo>
                  <a:cubicBezTo>
                    <a:pt x="5345" y="3393"/>
                    <a:pt x="4929" y="4418"/>
                    <a:pt x="4609" y="4866"/>
                  </a:cubicBezTo>
                  <a:lnTo>
                    <a:pt x="4385" y="5154"/>
                  </a:lnTo>
                  <a:lnTo>
                    <a:pt x="4065" y="4994"/>
                  </a:lnTo>
                  <a:cubicBezTo>
                    <a:pt x="3969" y="4898"/>
                    <a:pt x="3841" y="4866"/>
                    <a:pt x="3745" y="4866"/>
                  </a:cubicBezTo>
                  <a:cubicBezTo>
                    <a:pt x="3713" y="4866"/>
                    <a:pt x="3649" y="4866"/>
                    <a:pt x="3585" y="4898"/>
                  </a:cubicBezTo>
                  <a:cubicBezTo>
                    <a:pt x="3329" y="5058"/>
                    <a:pt x="3105" y="5634"/>
                    <a:pt x="3041" y="6146"/>
                  </a:cubicBezTo>
                  <a:cubicBezTo>
                    <a:pt x="3361" y="6402"/>
                    <a:pt x="3393" y="6658"/>
                    <a:pt x="3361" y="6882"/>
                  </a:cubicBezTo>
                  <a:cubicBezTo>
                    <a:pt x="3265" y="7458"/>
                    <a:pt x="2401" y="7874"/>
                    <a:pt x="1633" y="8098"/>
                  </a:cubicBezTo>
                  <a:cubicBezTo>
                    <a:pt x="1409" y="9923"/>
                    <a:pt x="2113" y="12323"/>
                    <a:pt x="2113" y="12355"/>
                  </a:cubicBezTo>
                  <a:lnTo>
                    <a:pt x="2113" y="12451"/>
                  </a:lnTo>
                  <a:lnTo>
                    <a:pt x="2113" y="14788"/>
                  </a:lnTo>
                  <a:lnTo>
                    <a:pt x="1665" y="14852"/>
                  </a:lnTo>
                  <a:cubicBezTo>
                    <a:pt x="1889" y="16388"/>
                    <a:pt x="2241" y="17572"/>
                    <a:pt x="2433" y="17636"/>
                  </a:cubicBezTo>
                  <a:lnTo>
                    <a:pt x="2625" y="17700"/>
                  </a:lnTo>
                  <a:lnTo>
                    <a:pt x="3361" y="19876"/>
                  </a:lnTo>
                  <a:lnTo>
                    <a:pt x="2593" y="19876"/>
                  </a:lnTo>
                  <a:lnTo>
                    <a:pt x="2753" y="20645"/>
                  </a:lnTo>
                  <a:lnTo>
                    <a:pt x="2593" y="20805"/>
                  </a:lnTo>
                  <a:cubicBezTo>
                    <a:pt x="2561" y="20837"/>
                    <a:pt x="0" y="23717"/>
                    <a:pt x="64" y="27846"/>
                  </a:cubicBezTo>
                  <a:lnTo>
                    <a:pt x="10690" y="27302"/>
                  </a:lnTo>
                  <a:lnTo>
                    <a:pt x="10690" y="27302"/>
                  </a:lnTo>
                  <a:lnTo>
                    <a:pt x="10594" y="27846"/>
                  </a:lnTo>
                  <a:cubicBezTo>
                    <a:pt x="10434" y="28806"/>
                    <a:pt x="10306" y="30790"/>
                    <a:pt x="11202" y="31079"/>
                  </a:cubicBezTo>
                  <a:lnTo>
                    <a:pt x="11363" y="31111"/>
                  </a:lnTo>
                  <a:lnTo>
                    <a:pt x="12675" y="33927"/>
                  </a:lnTo>
                  <a:cubicBezTo>
                    <a:pt x="12771" y="33863"/>
                    <a:pt x="12803" y="33831"/>
                    <a:pt x="12803" y="33831"/>
                  </a:cubicBezTo>
                  <a:cubicBezTo>
                    <a:pt x="13592" y="32463"/>
                    <a:pt x="14291" y="32123"/>
                    <a:pt x="14792" y="32123"/>
                  </a:cubicBezTo>
                  <a:cubicBezTo>
                    <a:pt x="15287" y="32123"/>
                    <a:pt x="15587" y="32455"/>
                    <a:pt x="15587" y="32455"/>
                  </a:cubicBezTo>
                  <a:cubicBezTo>
                    <a:pt x="16152" y="32114"/>
                    <a:pt x="16566" y="31995"/>
                    <a:pt x="16868" y="31995"/>
                  </a:cubicBezTo>
                  <a:cubicBezTo>
                    <a:pt x="17559" y="31995"/>
                    <a:pt x="17668" y="32615"/>
                    <a:pt x="17668" y="32615"/>
                  </a:cubicBezTo>
                  <a:lnTo>
                    <a:pt x="18308" y="32519"/>
                  </a:lnTo>
                  <a:cubicBezTo>
                    <a:pt x="18404" y="30598"/>
                    <a:pt x="17668" y="24773"/>
                    <a:pt x="17124" y="21125"/>
                  </a:cubicBezTo>
                  <a:lnTo>
                    <a:pt x="17188" y="13699"/>
                  </a:lnTo>
                  <a:lnTo>
                    <a:pt x="17636" y="5826"/>
                  </a:lnTo>
                  <a:lnTo>
                    <a:pt x="17636" y="449"/>
                  </a:lnTo>
                  <a:lnTo>
                    <a:pt x="17028" y="33"/>
                  </a:lnTo>
                  <a:lnTo>
                    <a:pt x="16996" y="33"/>
                  </a:lnTo>
                  <a:lnTo>
                    <a:pt x="16996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2316100" y="3107125"/>
              <a:ext cx="1906000" cy="1869950"/>
            </a:xfrm>
            <a:custGeom>
              <a:rect b="b" l="l" r="r" t="t"/>
              <a:pathLst>
                <a:path extrusionOk="0" h="74798" w="76240">
                  <a:moveTo>
                    <a:pt x="23621" y="1"/>
                  </a:moveTo>
                  <a:lnTo>
                    <a:pt x="21413" y="30663"/>
                  </a:lnTo>
                  <a:lnTo>
                    <a:pt x="21029" y="30663"/>
                  </a:lnTo>
                  <a:cubicBezTo>
                    <a:pt x="18020" y="30567"/>
                    <a:pt x="3137" y="30182"/>
                    <a:pt x="1601" y="29222"/>
                  </a:cubicBezTo>
                  <a:cubicBezTo>
                    <a:pt x="1409" y="29126"/>
                    <a:pt x="929" y="28966"/>
                    <a:pt x="577" y="28966"/>
                  </a:cubicBezTo>
                  <a:cubicBezTo>
                    <a:pt x="417" y="28966"/>
                    <a:pt x="289" y="28998"/>
                    <a:pt x="257" y="29062"/>
                  </a:cubicBezTo>
                  <a:cubicBezTo>
                    <a:pt x="257" y="29062"/>
                    <a:pt x="1" y="29318"/>
                    <a:pt x="705" y="30663"/>
                  </a:cubicBezTo>
                  <a:lnTo>
                    <a:pt x="1121" y="30695"/>
                  </a:lnTo>
                  <a:cubicBezTo>
                    <a:pt x="3041" y="31303"/>
                    <a:pt x="3137" y="33287"/>
                    <a:pt x="3137" y="33287"/>
                  </a:cubicBezTo>
                  <a:cubicBezTo>
                    <a:pt x="5506" y="34183"/>
                    <a:pt x="7042" y="37288"/>
                    <a:pt x="7042" y="37288"/>
                  </a:cubicBezTo>
                  <a:cubicBezTo>
                    <a:pt x="10467" y="39560"/>
                    <a:pt x="11043" y="42249"/>
                    <a:pt x="11043" y="42249"/>
                  </a:cubicBezTo>
                  <a:cubicBezTo>
                    <a:pt x="10243" y="47658"/>
                    <a:pt x="13411" y="48266"/>
                    <a:pt x="13411" y="48266"/>
                  </a:cubicBezTo>
                  <a:cubicBezTo>
                    <a:pt x="16132" y="49290"/>
                    <a:pt x="17508" y="51210"/>
                    <a:pt x="17508" y="51210"/>
                  </a:cubicBezTo>
                  <a:cubicBezTo>
                    <a:pt x="18054" y="51834"/>
                    <a:pt x="18538" y="52052"/>
                    <a:pt x="18947" y="52052"/>
                  </a:cubicBezTo>
                  <a:cubicBezTo>
                    <a:pt x="19903" y="52052"/>
                    <a:pt x="20453" y="50858"/>
                    <a:pt x="20453" y="50858"/>
                  </a:cubicBezTo>
                  <a:cubicBezTo>
                    <a:pt x="22213" y="47722"/>
                    <a:pt x="22725" y="47306"/>
                    <a:pt x="22725" y="47306"/>
                  </a:cubicBezTo>
                  <a:cubicBezTo>
                    <a:pt x="23429" y="47306"/>
                    <a:pt x="24741" y="45961"/>
                    <a:pt x="24741" y="45961"/>
                  </a:cubicBezTo>
                  <a:cubicBezTo>
                    <a:pt x="25889" y="46690"/>
                    <a:pt x="27277" y="46878"/>
                    <a:pt x="28403" y="46878"/>
                  </a:cubicBezTo>
                  <a:cubicBezTo>
                    <a:pt x="29601" y="46878"/>
                    <a:pt x="30502" y="46666"/>
                    <a:pt x="30502" y="46666"/>
                  </a:cubicBezTo>
                  <a:lnTo>
                    <a:pt x="30502" y="46666"/>
                  </a:lnTo>
                  <a:lnTo>
                    <a:pt x="30342" y="47018"/>
                  </a:lnTo>
                  <a:cubicBezTo>
                    <a:pt x="30182" y="47370"/>
                    <a:pt x="34791" y="51818"/>
                    <a:pt x="34791" y="51818"/>
                  </a:cubicBezTo>
                  <a:cubicBezTo>
                    <a:pt x="34247" y="52843"/>
                    <a:pt x="35911" y="55563"/>
                    <a:pt x="35911" y="55563"/>
                  </a:cubicBezTo>
                  <a:cubicBezTo>
                    <a:pt x="36255" y="57669"/>
                    <a:pt x="36758" y="58015"/>
                    <a:pt x="37051" y="58015"/>
                  </a:cubicBezTo>
                  <a:cubicBezTo>
                    <a:pt x="37194" y="58015"/>
                    <a:pt x="37288" y="57932"/>
                    <a:pt x="37288" y="57932"/>
                  </a:cubicBezTo>
                  <a:lnTo>
                    <a:pt x="37288" y="57932"/>
                  </a:lnTo>
                  <a:cubicBezTo>
                    <a:pt x="37128" y="58732"/>
                    <a:pt x="40008" y="62124"/>
                    <a:pt x="40008" y="62124"/>
                  </a:cubicBezTo>
                  <a:cubicBezTo>
                    <a:pt x="42089" y="62572"/>
                    <a:pt x="41225" y="64557"/>
                    <a:pt x="41225" y="64557"/>
                  </a:cubicBezTo>
                  <a:cubicBezTo>
                    <a:pt x="42089" y="65101"/>
                    <a:pt x="41385" y="66861"/>
                    <a:pt x="41385" y="66861"/>
                  </a:cubicBezTo>
                  <a:cubicBezTo>
                    <a:pt x="43209" y="67117"/>
                    <a:pt x="42953" y="68846"/>
                    <a:pt x="42953" y="68846"/>
                  </a:cubicBezTo>
                  <a:cubicBezTo>
                    <a:pt x="43017" y="71662"/>
                    <a:pt x="47210" y="71982"/>
                    <a:pt x="47210" y="71982"/>
                  </a:cubicBezTo>
                  <a:cubicBezTo>
                    <a:pt x="48175" y="73036"/>
                    <a:pt x="49006" y="73201"/>
                    <a:pt x="49432" y="73201"/>
                  </a:cubicBezTo>
                  <a:cubicBezTo>
                    <a:pt x="49627" y="73201"/>
                    <a:pt x="49738" y="73166"/>
                    <a:pt x="49738" y="73166"/>
                  </a:cubicBezTo>
                  <a:cubicBezTo>
                    <a:pt x="49902" y="73158"/>
                    <a:pt x="50056" y="73154"/>
                    <a:pt x="50201" y="73154"/>
                  </a:cubicBezTo>
                  <a:cubicBezTo>
                    <a:pt x="52704" y="73154"/>
                    <a:pt x="52619" y="74383"/>
                    <a:pt x="52619" y="74383"/>
                  </a:cubicBezTo>
                  <a:cubicBezTo>
                    <a:pt x="52994" y="74685"/>
                    <a:pt x="53326" y="74797"/>
                    <a:pt x="53612" y="74797"/>
                  </a:cubicBezTo>
                  <a:cubicBezTo>
                    <a:pt x="54447" y="74797"/>
                    <a:pt x="54891" y="73839"/>
                    <a:pt x="54891" y="73839"/>
                  </a:cubicBezTo>
                  <a:cubicBezTo>
                    <a:pt x="50986" y="65037"/>
                    <a:pt x="57356" y="59820"/>
                    <a:pt x="57356" y="59820"/>
                  </a:cubicBezTo>
                  <a:cubicBezTo>
                    <a:pt x="57362" y="59821"/>
                    <a:pt x="57368" y="59821"/>
                    <a:pt x="57375" y="59821"/>
                  </a:cubicBezTo>
                  <a:cubicBezTo>
                    <a:pt x="57943" y="59821"/>
                    <a:pt x="60972" y="57292"/>
                    <a:pt x="60972" y="57292"/>
                  </a:cubicBezTo>
                  <a:cubicBezTo>
                    <a:pt x="61580" y="56491"/>
                    <a:pt x="66733" y="54475"/>
                    <a:pt x="66733" y="54475"/>
                  </a:cubicBezTo>
                  <a:cubicBezTo>
                    <a:pt x="67950" y="52651"/>
                    <a:pt x="70382" y="51370"/>
                    <a:pt x="70382" y="51370"/>
                  </a:cubicBezTo>
                  <a:lnTo>
                    <a:pt x="70094" y="50570"/>
                  </a:lnTo>
                  <a:cubicBezTo>
                    <a:pt x="71726" y="49706"/>
                    <a:pt x="73199" y="49098"/>
                    <a:pt x="74479" y="48650"/>
                  </a:cubicBezTo>
                  <a:lnTo>
                    <a:pt x="74607" y="45929"/>
                  </a:lnTo>
                  <a:lnTo>
                    <a:pt x="74639" y="45865"/>
                  </a:lnTo>
                  <a:cubicBezTo>
                    <a:pt x="75503" y="44425"/>
                    <a:pt x="74799" y="43529"/>
                    <a:pt x="74543" y="43305"/>
                  </a:cubicBezTo>
                  <a:cubicBezTo>
                    <a:pt x="74287" y="43209"/>
                    <a:pt x="74127" y="43049"/>
                    <a:pt x="74063" y="42825"/>
                  </a:cubicBezTo>
                  <a:cubicBezTo>
                    <a:pt x="73999" y="42377"/>
                    <a:pt x="74447" y="42057"/>
                    <a:pt x="74927" y="41801"/>
                  </a:cubicBezTo>
                  <a:cubicBezTo>
                    <a:pt x="75599" y="41449"/>
                    <a:pt x="75823" y="39560"/>
                    <a:pt x="75823" y="38728"/>
                  </a:cubicBezTo>
                  <a:lnTo>
                    <a:pt x="75823" y="38664"/>
                  </a:lnTo>
                  <a:cubicBezTo>
                    <a:pt x="76239" y="36968"/>
                    <a:pt x="74479" y="35335"/>
                    <a:pt x="74479" y="35335"/>
                  </a:cubicBezTo>
                  <a:lnTo>
                    <a:pt x="74127" y="34983"/>
                  </a:lnTo>
                  <a:lnTo>
                    <a:pt x="74447" y="34727"/>
                  </a:lnTo>
                  <a:cubicBezTo>
                    <a:pt x="74447" y="34567"/>
                    <a:pt x="74287" y="34087"/>
                    <a:pt x="74031" y="33543"/>
                  </a:cubicBezTo>
                  <a:cubicBezTo>
                    <a:pt x="72462" y="32967"/>
                    <a:pt x="72590" y="30599"/>
                    <a:pt x="72686" y="30054"/>
                  </a:cubicBezTo>
                  <a:cubicBezTo>
                    <a:pt x="72430" y="28934"/>
                    <a:pt x="72622" y="22565"/>
                    <a:pt x="72686" y="21285"/>
                  </a:cubicBezTo>
                  <a:cubicBezTo>
                    <a:pt x="72686" y="21157"/>
                    <a:pt x="72622" y="21125"/>
                    <a:pt x="72558" y="21061"/>
                  </a:cubicBezTo>
                  <a:cubicBezTo>
                    <a:pt x="72430" y="20965"/>
                    <a:pt x="72206" y="20901"/>
                    <a:pt x="71726" y="20901"/>
                  </a:cubicBezTo>
                  <a:cubicBezTo>
                    <a:pt x="71182" y="20901"/>
                    <a:pt x="70638" y="20997"/>
                    <a:pt x="70318" y="21061"/>
                  </a:cubicBezTo>
                  <a:cubicBezTo>
                    <a:pt x="70222" y="21125"/>
                    <a:pt x="70126" y="21189"/>
                    <a:pt x="69966" y="21253"/>
                  </a:cubicBezTo>
                  <a:cubicBezTo>
                    <a:pt x="69870" y="21285"/>
                    <a:pt x="69742" y="21285"/>
                    <a:pt x="69678" y="21285"/>
                  </a:cubicBezTo>
                  <a:cubicBezTo>
                    <a:pt x="68718" y="21285"/>
                    <a:pt x="67629" y="19845"/>
                    <a:pt x="67309" y="19396"/>
                  </a:cubicBezTo>
                  <a:cubicBezTo>
                    <a:pt x="66765" y="18852"/>
                    <a:pt x="66477" y="18692"/>
                    <a:pt x="66349" y="18660"/>
                  </a:cubicBezTo>
                  <a:cubicBezTo>
                    <a:pt x="66349" y="18724"/>
                    <a:pt x="66317" y="18884"/>
                    <a:pt x="66349" y="19076"/>
                  </a:cubicBezTo>
                  <a:lnTo>
                    <a:pt x="66445" y="19556"/>
                  </a:lnTo>
                  <a:lnTo>
                    <a:pt x="64557" y="19556"/>
                  </a:lnTo>
                  <a:lnTo>
                    <a:pt x="64429" y="19460"/>
                  </a:lnTo>
                  <a:cubicBezTo>
                    <a:pt x="64109" y="19140"/>
                    <a:pt x="63949" y="19076"/>
                    <a:pt x="63885" y="19076"/>
                  </a:cubicBezTo>
                  <a:cubicBezTo>
                    <a:pt x="63757" y="19140"/>
                    <a:pt x="63661" y="19236"/>
                    <a:pt x="63629" y="19300"/>
                  </a:cubicBezTo>
                  <a:lnTo>
                    <a:pt x="63565" y="19524"/>
                  </a:lnTo>
                  <a:lnTo>
                    <a:pt x="61356" y="19845"/>
                  </a:lnTo>
                  <a:cubicBezTo>
                    <a:pt x="60940" y="20197"/>
                    <a:pt x="60428" y="20421"/>
                    <a:pt x="59916" y="20421"/>
                  </a:cubicBezTo>
                  <a:cubicBezTo>
                    <a:pt x="59148" y="20421"/>
                    <a:pt x="58476" y="20037"/>
                    <a:pt x="58188" y="19877"/>
                  </a:cubicBezTo>
                  <a:lnTo>
                    <a:pt x="56555" y="19845"/>
                  </a:lnTo>
                  <a:cubicBezTo>
                    <a:pt x="56427" y="20197"/>
                    <a:pt x="56203" y="20485"/>
                    <a:pt x="55915" y="20613"/>
                  </a:cubicBezTo>
                  <a:cubicBezTo>
                    <a:pt x="55787" y="20645"/>
                    <a:pt x="55659" y="20677"/>
                    <a:pt x="55499" y="20677"/>
                  </a:cubicBezTo>
                  <a:cubicBezTo>
                    <a:pt x="54539" y="20677"/>
                    <a:pt x="53323" y="19524"/>
                    <a:pt x="52907" y="19140"/>
                  </a:cubicBezTo>
                  <a:lnTo>
                    <a:pt x="52459" y="19012"/>
                  </a:lnTo>
                  <a:cubicBezTo>
                    <a:pt x="52267" y="19492"/>
                    <a:pt x="51787" y="19685"/>
                    <a:pt x="51338" y="19685"/>
                  </a:cubicBezTo>
                  <a:cubicBezTo>
                    <a:pt x="50666" y="19685"/>
                    <a:pt x="50186" y="19492"/>
                    <a:pt x="49994" y="19140"/>
                  </a:cubicBezTo>
                  <a:cubicBezTo>
                    <a:pt x="49898" y="18980"/>
                    <a:pt x="49866" y="18756"/>
                    <a:pt x="49898" y="18596"/>
                  </a:cubicBezTo>
                  <a:cubicBezTo>
                    <a:pt x="49642" y="18532"/>
                    <a:pt x="49418" y="18372"/>
                    <a:pt x="49258" y="18180"/>
                  </a:cubicBezTo>
                  <a:cubicBezTo>
                    <a:pt x="49194" y="18052"/>
                    <a:pt x="49098" y="17924"/>
                    <a:pt x="49098" y="17764"/>
                  </a:cubicBezTo>
                  <a:lnTo>
                    <a:pt x="48554" y="17796"/>
                  </a:lnTo>
                  <a:cubicBezTo>
                    <a:pt x="48458" y="18052"/>
                    <a:pt x="48362" y="18244"/>
                    <a:pt x="48106" y="18276"/>
                  </a:cubicBezTo>
                  <a:lnTo>
                    <a:pt x="48042" y="18276"/>
                  </a:lnTo>
                  <a:cubicBezTo>
                    <a:pt x="47754" y="18276"/>
                    <a:pt x="47498" y="18052"/>
                    <a:pt x="47306" y="17604"/>
                  </a:cubicBezTo>
                  <a:lnTo>
                    <a:pt x="47306" y="17572"/>
                  </a:lnTo>
                  <a:lnTo>
                    <a:pt x="47306" y="17476"/>
                  </a:lnTo>
                  <a:cubicBezTo>
                    <a:pt x="47114" y="17316"/>
                    <a:pt x="45737" y="16932"/>
                    <a:pt x="43721" y="16836"/>
                  </a:cubicBezTo>
                  <a:lnTo>
                    <a:pt x="43305" y="16836"/>
                  </a:lnTo>
                  <a:lnTo>
                    <a:pt x="43305" y="16452"/>
                  </a:lnTo>
                  <a:cubicBezTo>
                    <a:pt x="43305" y="15876"/>
                    <a:pt x="43273" y="15524"/>
                    <a:pt x="43241" y="15300"/>
                  </a:cubicBezTo>
                  <a:cubicBezTo>
                    <a:pt x="43145" y="15524"/>
                    <a:pt x="43017" y="15684"/>
                    <a:pt x="42825" y="15780"/>
                  </a:cubicBezTo>
                  <a:cubicBezTo>
                    <a:pt x="42697" y="15812"/>
                    <a:pt x="42633" y="15844"/>
                    <a:pt x="42505" y="15844"/>
                  </a:cubicBezTo>
                  <a:cubicBezTo>
                    <a:pt x="42217" y="15844"/>
                    <a:pt x="41993" y="15684"/>
                    <a:pt x="41961" y="15652"/>
                  </a:cubicBezTo>
                  <a:lnTo>
                    <a:pt x="41865" y="15556"/>
                  </a:lnTo>
                  <a:cubicBezTo>
                    <a:pt x="41705" y="15716"/>
                    <a:pt x="41545" y="15780"/>
                    <a:pt x="41417" y="15780"/>
                  </a:cubicBezTo>
                  <a:lnTo>
                    <a:pt x="41321" y="15780"/>
                  </a:lnTo>
                  <a:cubicBezTo>
                    <a:pt x="40360" y="15780"/>
                    <a:pt x="39144" y="14244"/>
                    <a:pt x="38792" y="13763"/>
                  </a:cubicBezTo>
                  <a:lnTo>
                    <a:pt x="38600" y="13475"/>
                  </a:lnTo>
                  <a:lnTo>
                    <a:pt x="38792" y="13283"/>
                  </a:lnTo>
                  <a:cubicBezTo>
                    <a:pt x="38952" y="12643"/>
                    <a:pt x="39176" y="6370"/>
                    <a:pt x="39336" y="481"/>
                  </a:cubicBezTo>
                  <a:lnTo>
                    <a:pt x="23621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4145250" y="3730450"/>
              <a:ext cx="797000" cy="682550"/>
            </a:xfrm>
            <a:custGeom>
              <a:rect b="b" l="l" r="r" t="t"/>
              <a:pathLst>
                <a:path extrusionOk="0" h="27302" w="31880">
                  <a:moveTo>
                    <a:pt x="12259" y="0"/>
                  </a:moveTo>
                  <a:cubicBezTo>
                    <a:pt x="8674" y="0"/>
                    <a:pt x="3553" y="193"/>
                    <a:pt x="161" y="353"/>
                  </a:cubicBezTo>
                  <a:cubicBezTo>
                    <a:pt x="97" y="2753"/>
                    <a:pt x="97" y="4705"/>
                    <a:pt x="225" y="5025"/>
                  </a:cubicBezTo>
                  <a:lnTo>
                    <a:pt x="257" y="5121"/>
                  </a:lnTo>
                  <a:lnTo>
                    <a:pt x="257" y="5185"/>
                  </a:lnTo>
                  <a:cubicBezTo>
                    <a:pt x="257" y="5249"/>
                    <a:pt x="1" y="7650"/>
                    <a:pt x="1185" y="7906"/>
                  </a:cubicBezTo>
                  <a:lnTo>
                    <a:pt x="1377" y="7970"/>
                  </a:lnTo>
                  <a:lnTo>
                    <a:pt x="1473" y="8130"/>
                  </a:lnTo>
                  <a:cubicBezTo>
                    <a:pt x="1921" y="8994"/>
                    <a:pt x="2113" y="9634"/>
                    <a:pt x="2017" y="10050"/>
                  </a:cubicBezTo>
                  <a:cubicBezTo>
                    <a:pt x="2561" y="10594"/>
                    <a:pt x="3841" y="12163"/>
                    <a:pt x="3457" y="13891"/>
                  </a:cubicBezTo>
                  <a:cubicBezTo>
                    <a:pt x="3457" y="14435"/>
                    <a:pt x="3361" y="16964"/>
                    <a:pt x="2113" y="17636"/>
                  </a:cubicBezTo>
                  <a:cubicBezTo>
                    <a:pt x="2017" y="17668"/>
                    <a:pt x="1985" y="17732"/>
                    <a:pt x="1921" y="17764"/>
                  </a:cubicBezTo>
                  <a:cubicBezTo>
                    <a:pt x="2273" y="18116"/>
                    <a:pt x="3297" y="19364"/>
                    <a:pt x="2241" y="21284"/>
                  </a:cubicBezTo>
                  <a:lnTo>
                    <a:pt x="2145" y="23493"/>
                  </a:lnTo>
                  <a:cubicBezTo>
                    <a:pt x="3479" y="23142"/>
                    <a:pt x="4560" y="23043"/>
                    <a:pt x="5353" y="23043"/>
                  </a:cubicBezTo>
                  <a:cubicBezTo>
                    <a:pt x="6369" y="23043"/>
                    <a:pt x="6914" y="23205"/>
                    <a:pt x="6914" y="23205"/>
                  </a:cubicBezTo>
                  <a:cubicBezTo>
                    <a:pt x="8012" y="24303"/>
                    <a:pt x="11463" y="24392"/>
                    <a:pt x="12560" y="24392"/>
                  </a:cubicBezTo>
                  <a:cubicBezTo>
                    <a:pt x="12774" y="24392"/>
                    <a:pt x="12899" y="24389"/>
                    <a:pt x="12899" y="24389"/>
                  </a:cubicBezTo>
                  <a:cubicBezTo>
                    <a:pt x="12518" y="22963"/>
                    <a:pt x="12734" y="22565"/>
                    <a:pt x="13096" y="22565"/>
                  </a:cubicBezTo>
                  <a:cubicBezTo>
                    <a:pt x="13553" y="22565"/>
                    <a:pt x="14243" y="23205"/>
                    <a:pt x="14243" y="23205"/>
                  </a:cubicBezTo>
                  <a:cubicBezTo>
                    <a:pt x="14664" y="22967"/>
                    <a:pt x="15009" y="22874"/>
                    <a:pt x="15290" y="22874"/>
                  </a:cubicBezTo>
                  <a:cubicBezTo>
                    <a:pt x="16337" y="22874"/>
                    <a:pt x="16516" y="24165"/>
                    <a:pt x="16516" y="24165"/>
                  </a:cubicBezTo>
                  <a:cubicBezTo>
                    <a:pt x="16567" y="24163"/>
                    <a:pt x="16617" y="24162"/>
                    <a:pt x="16666" y="24162"/>
                  </a:cubicBezTo>
                  <a:cubicBezTo>
                    <a:pt x="19084" y="24162"/>
                    <a:pt x="18500" y="26437"/>
                    <a:pt x="18500" y="26437"/>
                  </a:cubicBezTo>
                  <a:cubicBezTo>
                    <a:pt x="19314" y="27126"/>
                    <a:pt x="20020" y="27302"/>
                    <a:pt x="20530" y="27302"/>
                  </a:cubicBezTo>
                  <a:cubicBezTo>
                    <a:pt x="21063" y="27302"/>
                    <a:pt x="21381" y="27110"/>
                    <a:pt x="21381" y="27110"/>
                  </a:cubicBezTo>
                  <a:cubicBezTo>
                    <a:pt x="21381" y="26041"/>
                    <a:pt x="22527" y="25989"/>
                    <a:pt x="22751" y="25989"/>
                  </a:cubicBezTo>
                  <a:cubicBezTo>
                    <a:pt x="22775" y="25989"/>
                    <a:pt x="22789" y="25989"/>
                    <a:pt x="22789" y="25989"/>
                  </a:cubicBezTo>
                  <a:cubicBezTo>
                    <a:pt x="22971" y="25701"/>
                    <a:pt x="23154" y="25600"/>
                    <a:pt x="23320" y="25600"/>
                  </a:cubicBezTo>
                  <a:cubicBezTo>
                    <a:pt x="23707" y="25600"/>
                    <a:pt x="24005" y="26149"/>
                    <a:pt x="24005" y="26149"/>
                  </a:cubicBezTo>
                  <a:cubicBezTo>
                    <a:pt x="24296" y="26404"/>
                    <a:pt x="24513" y="26507"/>
                    <a:pt x="24674" y="26507"/>
                  </a:cubicBezTo>
                  <a:cubicBezTo>
                    <a:pt x="25366" y="26507"/>
                    <a:pt x="25029" y="24613"/>
                    <a:pt x="25029" y="24613"/>
                  </a:cubicBezTo>
                  <a:lnTo>
                    <a:pt x="26149" y="24005"/>
                  </a:lnTo>
                  <a:cubicBezTo>
                    <a:pt x="26662" y="24293"/>
                    <a:pt x="27046" y="25029"/>
                    <a:pt x="27046" y="25029"/>
                  </a:cubicBezTo>
                  <a:cubicBezTo>
                    <a:pt x="27121" y="25022"/>
                    <a:pt x="27194" y="25018"/>
                    <a:pt x="27267" y="25018"/>
                  </a:cubicBezTo>
                  <a:cubicBezTo>
                    <a:pt x="28776" y="25018"/>
                    <a:pt x="29766" y="26533"/>
                    <a:pt x="29766" y="26533"/>
                  </a:cubicBezTo>
                  <a:cubicBezTo>
                    <a:pt x="29974" y="26556"/>
                    <a:pt x="30153" y="26567"/>
                    <a:pt x="30306" y="26567"/>
                  </a:cubicBezTo>
                  <a:cubicBezTo>
                    <a:pt x="31880" y="26567"/>
                    <a:pt x="30790" y="25477"/>
                    <a:pt x="30790" y="25477"/>
                  </a:cubicBezTo>
                  <a:cubicBezTo>
                    <a:pt x="30566" y="24613"/>
                    <a:pt x="27878" y="24293"/>
                    <a:pt x="27878" y="24293"/>
                  </a:cubicBezTo>
                  <a:cubicBezTo>
                    <a:pt x="26566" y="23909"/>
                    <a:pt x="27526" y="22373"/>
                    <a:pt x="27526" y="22373"/>
                  </a:cubicBezTo>
                  <a:cubicBezTo>
                    <a:pt x="27942" y="22373"/>
                    <a:pt x="28998" y="21765"/>
                    <a:pt x="28998" y="21765"/>
                  </a:cubicBezTo>
                  <a:cubicBezTo>
                    <a:pt x="29446" y="20292"/>
                    <a:pt x="28102" y="20196"/>
                    <a:pt x="28102" y="20196"/>
                  </a:cubicBezTo>
                  <a:cubicBezTo>
                    <a:pt x="27824" y="21428"/>
                    <a:pt x="27331" y="21710"/>
                    <a:pt x="26936" y="21710"/>
                  </a:cubicBezTo>
                  <a:cubicBezTo>
                    <a:pt x="26603" y="21710"/>
                    <a:pt x="26342" y="21508"/>
                    <a:pt x="26342" y="21508"/>
                  </a:cubicBezTo>
                  <a:cubicBezTo>
                    <a:pt x="25317" y="20964"/>
                    <a:pt x="26085" y="20196"/>
                    <a:pt x="26822" y="19684"/>
                  </a:cubicBezTo>
                  <a:lnTo>
                    <a:pt x="25637" y="17124"/>
                  </a:lnTo>
                  <a:cubicBezTo>
                    <a:pt x="24389" y="16548"/>
                    <a:pt x="24421" y="14595"/>
                    <a:pt x="24549" y="13507"/>
                  </a:cubicBezTo>
                  <a:lnTo>
                    <a:pt x="24549" y="13507"/>
                  </a:lnTo>
                  <a:lnTo>
                    <a:pt x="14147" y="14051"/>
                  </a:lnTo>
                  <a:lnTo>
                    <a:pt x="14115" y="13635"/>
                  </a:lnTo>
                  <a:cubicBezTo>
                    <a:pt x="13859" y="9506"/>
                    <a:pt x="16068" y="6466"/>
                    <a:pt x="16676" y="5762"/>
                  </a:cubicBezTo>
                  <a:lnTo>
                    <a:pt x="16356" y="4385"/>
                  </a:lnTo>
                  <a:lnTo>
                    <a:pt x="16996" y="4385"/>
                  </a:lnTo>
                  <a:lnTo>
                    <a:pt x="16740" y="3681"/>
                  </a:lnTo>
                  <a:cubicBezTo>
                    <a:pt x="16100" y="3169"/>
                    <a:pt x="15780" y="1345"/>
                    <a:pt x="15619" y="129"/>
                  </a:cubicBezTo>
                  <a:cubicBezTo>
                    <a:pt x="15107" y="65"/>
                    <a:pt x="14115" y="0"/>
                    <a:pt x="1225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3790775" y="1914900"/>
              <a:ext cx="807375" cy="512925"/>
            </a:xfrm>
            <a:custGeom>
              <a:rect b="b" l="l" r="r" t="t"/>
              <a:pathLst>
                <a:path extrusionOk="0" h="20517" w="32295">
                  <a:moveTo>
                    <a:pt x="19589" y="1"/>
                  </a:moveTo>
                  <a:lnTo>
                    <a:pt x="7842" y="577"/>
                  </a:lnTo>
                  <a:lnTo>
                    <a:pt x="577" y="481"/>
                  </a:lnTo>
                  <a:lnTo>
                    <a:pt x="97" y="481"/>
                  </a:lnTo>
                  <a:cubicBezTo>
                    <a:pt x="1" y="1601"/>
                    <a:pt x="641" y="1857"/>
                    <a:pt x="641" y="1857"/>
                  </a:cubicBezTo>
                  <a:lnTo>
                    <a:pt x="833" y="1921"/>
                  </a:lnTo>
                  <a:lnTo>
                    <a:pt x="929" y="2113"/>
                  </a:lnTo>
                  <a:cubicBezTo>
                    <a:pt x="1217" y="2882"/>
                    <a:pt x="641" y="4898"/>
                    <a:pt x="417" y="5858"/>
                  </a:cubicBezTo>
                  <a:cubicBezTo>
                    <a:pt x="961" y="6658"/>
                    <a:pt x="1121" y="7138"/>
                    <a:pt x="801" y="7394"/>
                  </a:cubicBezTo>
                  <a:lnTo>
                    <a:pt x="769" y="7458"/>
                  </a:lnTo>
                  <a:lnTo>
                    <a:pt x="1633" y="9955"/>
                  </a:lnTo>
                  <a:cubicBezTo>
                    <a:pt x="1953" y="10371"/>
                    <a:pt x="2753" y="11555"/>
                    <a:pt x="2625" y="12579"/>
                  </a:cubicBezTo>
                  <a:cubicBezTo>
                    <a:pt x="2913" y="12931"/>
                    <a:pt x="3586" y="13956"/>
                    <a:pt x="3586" y="15652"/>
                  </a:cubicBezTo>
                  <a:lnTo>
                    <a:pt x="4194" y="19685"/>
                  </a:lnTo>
                  <a:lnTo>
                    <a:pt x="4194" y="19717"/>
                  </a:lnTo>
                  <a:lnTo>
                    <a:pt x="25190" y="19013"/>
                  </a:lnTo>
                  <a:lnTo>
                    <a:pt x="25318" y="19173"/>
                  </a:lnTo>
                  <a:cubicBezTo>
                    <a:pt x="25894" y="19877"/>
                    <a:pt x="26438" y="20357"/>
                    <a:pt x="26694" y="20517"/>
                  </a:cubicBezTo>
                  <a:cubicBezTo>
                    <a:pt x="26694" y="20357"/>
                    <a:pt x="26694" y="20101"/>
                    <a:pt x="26566" y="19525"/>
                  </a:cubicBezTo>
                  <a:lnTo>
                    <a:pt x="26438" y="19013"/>
                  </a:lnTo>
                  <a:lnTo>
                    <a:pt x="27686" y="19013"/>
                  </a:lnTo>
                  <a:lnTo>
                    <a:pt x="27686" y="17636"/>
                  </a:lnTo>
                  <a:lnTo>
                    <a:pt x="27878" y="17540"/>
                  </a:lnTo>
                  <a:cubicBezTo>
                    <a:pt x="27878" y="17540"/>
                    <a:pt x="28358" y="17252"/>
                    <a:pt x="28454" y="16740"/>
                  </a:cubicBezTo>
                  <a:cubicBezTo>
                    <a:pt x="28518" y="16292"/>
                    <a:pt x="28294" y="15812"/>
                    <a:pt x="27814" y="15300"/>
                  </a:cubicBezTo>
                  <a:cubicBezTo>
                    <a:pt x="27750" y="15236"/>
                    <a:pt x="27334" y="14660"/>
                    <a:pt x="27590" y="13956"/>
                  </a:cubicBezTo>
                  <a:cubicBezTo>
                    <a:pt x="27846" y="13379"/>
                    <a:pt x="28518" y="12931"/>
                    <a:pt x="29638" y="12739"/>
                  </a:cubicBezTo>
                  <a:lnTo>
                    <a:pt x="29734" y="12739"/>
                  </a:lnTo>
                  <a:lnTo>
                    <a:pt x="29798" y="12771"/>
                  </a:lnTo>
                  <a:lnTo>
                    <a:pt x="29959" y="12771"/>
                  </a:lnTo>
                  <a:cubicBezTo>
                    <a:pt x="30119" y="12771"/>
                    <a:pt x="30407" y="12739"/>
                    <a:pt x="30727" y="12515"/>
                  </a:cubicBezTo>
                  <a:cubicBezTo>
                    <a:pt x="31367" y="12131"/>
                    <a:pt x="31847" y="11235"/>
                    <a:pt x="32071" y="9955"/>
                  </a:cubicBezTo>
                  <a:lnTo>
                    <a:pt x="32135" y="9827"/>
                  </a:lnTo>
                  <a:cubicBezTo>
                    <a:pt x="32167" y="9795"/>
                    <a:pt x="32295" y="9603"/>
                    <a:pt x="32167" y="9315"/>
                  </a:cubicBezTo>
                  <a:cubicBezTo>
                    <a:pt x="32039" y="8963"/>
                    <a:pt x="31591" y="8643"/>
                    <a:pt x="30951" y="8387"/>
                  </a:cubicBezTo>
                  <a:lnTo>
                    <a:pt x="30727" y="8323"/>
                  </a:lnTo>
                  <a:lnTo>
                    <a:pt x="30695" y="8066"/>
                  </a:lnTo>
                  <a:cubicBezTo>
                    <a:pt x="30695" y="8034"/>
                    <a:pt x="30471" y="6850"/>
                    <a:pt x="29510" y="6690"/>
                  </a:cubicBezTo>
                  <a:lnTo>
                    <a:pt x="28998" y="6594"/>
                  </a:lnTo>
                  <a:lnTo>
                    <a:pt x="29254" y="6114"/>
                  </a:lnTo>
                  <a:cubicBezTo>
                    <a:pt x="29254" y="6114"/>
                    <a:pt x="29286" y="5954"/>
                    <a:pt x="29190" y="5858"/>
                  </a:cubicBezTo>
                  <a:cubicBezTo>
                    <a:pt x="29126" y="5698"/>
                    <a:pt x="28838" y="5410"/>
                    <a:pt x="27878" y="5282"/>
                  </a:cubicBezTo>
                  <a:lnTo>
                    <a:pt x="27750" y="5282"/>
                  </a:lnTo>
                  <a:lnTo>
                    <a:pt x="26118" y="3714"/>
                  </a:lnTo>
                  <a:lnTo>
                    <a:pt x="26598" y="1345"/>
                  </a:lnTo>
                  <a:lnTo>
                    <a:pt x="26886" y="1313"/>
                  </a:lnTo>
                  <a:cubicBezTo>
                    <a:pt x="26886" y="1313"/>
                    <a:pt x="26950" y="1281"/>
                    <a:pt x="26950" y="1249"/>
                  </a:cubicBezTo>
                  <a:cubicBezTo>
                    <a:pt x="26950" y="1249"/>
                    <a:pt x="27078" y="929"/>
                    <a:pt x="26310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6711325" y="1615650"/>
              <a:ext cx="463325" cy="243275"/>
            </a:xfrm>
            <a:custGeom>
              <a:rect b="b" l="l" r="r" t="t"/>
              <a:pathLst>
                <a:path extrusionOk="0" h="9731" w="18533">
                  <a:moveTo>
                    <a:pt x="12003" y="1"/>
                  </a:moveTo>
                  <a:lnTo>
                    <a:pt x="12003" y="1"/>
                  </a:lnTo>
                  <a:cubicBezTo>
                    <a:pt x="11107" y="65"/>
                    <a:pt x="10019" y="289"/>
                    <a:pt x="9603" y="1121"/>
                  </a:cubicBezTo>
                  <a:lnTo>
                    <a:pt x="9603" y="2145"/>
                  </a:lnTo>
                  <a:lnTo>
                    <a:pt x="2625" y="3105"/>
                  </a:lnTo>
                  <a:lnTo>
                    <a:pt x="33" y="3649"/>
                  </a:lnTo>
                  <a:lnTo>
                    <a:pt x="1" y="7906"/>
                  </a:lnTo>
                  <a:lnTo>
                    <a:pt x="1" y="7906"/>
                  </a:lnTo>
                  <a:lnTo>
                    <a:pt x="10083" y="5538"/>
                  </a:lnTo>
                  <a:lnTo>
                    <a:pt x="10243" y="5730"/>
                  </a:lnTo>
                  <a:cubicBezTo>
                    <a:pt x="10499" y="6050"/>
                    <a:pt x="12483" y="8610"/>
                    <a:pt x="13540" y="9731"/>
                  </a:cubicBezTo>
                  <a:lnTo>
                    <a:pt x="13572" y="9731"/>
                  </a:lnTo>
                  <a:cubicBezTo>
                    <a:pt x="13906" y="8592"/>
                    <a:pt x="14268" y="8243"/>
                    <a:pt x="14588" y="8243"/>
                  </a:cubicBezTo>
                  <a:cubicBezTo>
                    <a:pt x="15094" y="8243"/>
                    <a:pt x="15492" y="9122"/>
                    <a:pt x="15492" y="9122"/>
                  </a:cubicBezTo>
                  <a:cubicBezTo>
                    <a:pt x="15780" y="8098"/>
                    <a:pt x="18532" y="7810"/>
                    <a:pt x="18532" y="7810"/>
                  </a:cubicBezTo>
                  <a:lnTo>
                    <a:pt x="18244" y="6690"/>
                  </a:lnTo>
                  <a:cubicBezTo>
                    <a:pt x="17207" y="7552"/>
                    <a:pt x="16555" y="7802"/>
                    <a:pt x="16148" y="7802"/>
                  </a:cubicBezTo>
                  <a:cubicBezTo>
                    <a:pt x="15588" y="7802"/>
                    <a:pt x="15492" y="7330"/>
                    <a:pt x="15492" y="7330"/>
                  </a:cubicBezTo>
                  <a:cubicBezTo>
                    <a:pt x="14368" y="5108"/>
                    <a:pt x="13590" y="4883"/>
                    <a:pt x="13322" y="4883"/>
                  </a:cubicBezTo>
                  <a:cubicBezTo>
                    <a:pt x="13255" y="4883"/>
                    <a:pt x="13219" y="4898"/>
                    <a:pt x="13219" y="4898"/>
                  </a:cubicBezTo>
                  <a:cubicBezTo>
                    <a:pt x="13042" y="4947"/>
                    <a:pt x="12889" y="4970"/>
                    <a:pt x="12757" y="4970"/>
                  </a:cubicBezTo>
                  <a:cubicBezTo>
                    <a:pt x="11273" y="4970"/>
                    <a:pt x="12515" y="2081"/>
                    <a:pt x="12515" y="2081"/>
                  </a:cubicBezTo>
                  <a:cubicBezTo>
                    <a:pt x="11907" y="1345"/>
                    <a:pt x="11875" y="577"/>
                    <a:pt x="12003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8"/>
            <p:cNvSpPr/>
            <p:nvPr/>
          </p:nvSpPr>
          <p:spPr>
            <a:xfrm>
              <a:off x="5503900" y="2841475"/>
              <a:ext cx="1191450" cy="524925"/>
            </a:xfrm>
            <a:custGeom>
              <a:rect b="b" l="l" r="r" t="t"/>
              <a:pathLst>
                <a:path extrusionOk="0" h="20997" w="47658">
                  <a:moveTo>
                    <a:pt x="44585" y="1"/>
                  </a:moveTo>
                  <a:cubicBezTo>
                    <a:pt x="39464" y="1921"/>
                    <a:pt x="16420" y="5122"/>
                    <a:pt x="12899" y="5602"/>
                  </a:cubicBezTo>
                  <a:cubicBezTo>
                    <a:pt x="12931" y="5858"/>
                    <a:pt x="12931" y="6178"/>
                    <a:pt x="12899" y="6562"/>
                  </a:cubicBezTo>
                  <a:lnTo>
                    <a:pt x="12835" y="7234"/>
                  </a:lnTo>
                  <a:lnTo>
                    <a:pt x="12291" y="6914"/>
                  </a:lnTo>
                  <a:lnTo>
                    <a:pt x="12195" y="6914"/>
                  </a:lnTo>
                  <a:cubicBezTo>
                    <a:pt x="12099" y="6946"/>
                    <a:pt x="11651" y="7266"/>
                    <a:pt x="11171" y="8867"/>
                  </a:cubicBezTo>
                  <a:lnTo>
                    <a:pt x="10979" y="9507"/>
                  </a:lnTo>
                  <a:lnTo>
                    <a:pt x="10499" y="9059"/>
                  </a:lnTo>
                  <a:cubicBezTo>
                    <a:pt x="10499" y="9059"/>
                    <a:pt x="10211" y="8835"/>
                    <a:pt x="9923" y="8835"/>
                  </a:cubicBezTo>
                  <a:lnTo>
                    <a:pt x="9795" y="8835"/>
                  </a:lnTo>
                  <a:cubicBezTo>
                    <a:pt x="9539" y="8899"/>
                    <a:pt x="9283" y="9315"/>
                    <a:pt x="9123" y="9923"/>
                  </a:cubicBezTo>
                  <a:lnTo>
                    <a:pt x="9091" y="10083"/>
                  </a:lnTo>
                  <a:lnTo>
                    <a:pt x="8930" y="10147"/>
                  </a:lnTo>
                  <a:cubicBezTo>
                    <a:pt x="8898" y="10179"/>
                    <a:pt x="8674" y="10275"/>
                    <a:pt x="8450" y="10275"/>
                  </a:cubicBezTo>
                  <a:cubicBezTo>
                    <a:pt x="8290" y="10275"/>
                    <a:pt x="8162" y="10243"/>
                    <a:pt x="8034" y="10147"/>
                  </a:cubicBezTo>
                  <a:cubicBezTo>
                    <a:pt x="7874" y="10083"/>
                    <a:pt x="7714" y="9923"/>
                    <a:pt x="7650" y="9699"/>
                  </a:cubicBezTo>
                  <a:lnTo>
                    <a:pt x="6978" y="10275"/>
                  </a:lnTo>
                  <a:lnTo>
                    <a:pt x="6978" y="11683"/>
                  </a:lnTo>
                  <a:lnTo>
                    <a:pt x="5090" y="12259"/>
                  </a:lnTo>
                  <a:cubicBezTo>
                    <a:pt x="4898" y="12643"/>
                    <a:pt x="4290" y="13443"/>
                    <a:pt x="2913" y="13667"/>
                  </a:cubicBezTo>
                  <a:cubicBezTo>
                    <a:pt x="2369" y="14084"/>
                    <a:pt x="1793" y="14436"/>
                    <a:pt x="1569" y="14628"/>
                  </a:cubicBezTo>
                  <a:lnTo>
                    <a:pt x="1569" y="14980"/>
                  </a:lnTo>
                  <a:cubicBezTo>
                    <a:pt x="1441" y="15524"/>
                    <a:pt x="929" y="16004"/>
                    <a:pt x="33" y="16484"/>
                  </a:cubicBezTo>
                  <a:lnTo>
                    <a:pt x="1" y="16900"/>
                  </a:lnTo>
                  <a:lnTo>
                    <a:pt x="1" y="16900"/>
                  </a:lnTo>
                  <a:lnTo>
                    <a:pt x="6018" y="16484"/>
                  </a:lnTo>
                  <a:cubicBezTo>
                    <a:pt x="7138" y="15748"/>
                    <a:pt x="9603" y="14276"/>
                    <a:pt x="10691" y="14276"/>
                  </a:cubicBezTo>
                  <a:cubicBezTo>
                    <a:pt x="10755" y="14276"/>
                    <a:pt x="10851" y="14276"/>
                    <a:pt x="10915" y="14308"/>
                  </a:cubicBezTo>
                  <a:lnTo>
                    <a:pt x="15556" y="14276"/>
                  </a:lnTo>
                  <a:cubicBezTo>
                    <a:pt x="15780" y="14212"/>
                    <a:pt x="16292" y="14116"/>
                    <a:pt x="16932" y="14116"/>
                  </a:cubicBezTo>
                  <a:cubicBezTo>
                    <a:pt x="18340" y="14116"/>
                    <a:pt x="19332" y="14628"/>
                    <a:pt x="19813" y="15620"/>
                  </a:cubicBezTo>
                  <a:cubicBezTo>
                    <a:pt x="20805" y="15428"/>
                    <a:pt x="23397" y="14948"/>
                    <a:pt x="24805" y="14948"/>
                  </a:cubicBezTo>
                  <a:cubicBezTo>
                    <a:pt x="25158" y="14948"/>
                    <a:pt x="25446" y="14980"/>
                    <a:pt x="25638" y="15076"/>
                  </a:cubicBezTo>
                  <a:cubicBezTo>
                    <a:pt x="25734" y="15108"/>
                    <a:pt x="32263" y="19140"/>
                    <a:pt x="34087" y="20997"/>
                  </a:cubicBezTo>
                  <a:cubicBezTo>
                    <a:pt x="35143" y="20645"/>
                    <a:pt x="36808" y="20581"/>
                    <a:pt x="36808" y="20581"/>
                  </a:cubicBezTo>
                  <a:cubicBezTo>
                    <a:pt x="36456" y="18436"/>
                    <a:pt x="38440" y="16740"/>
                    <a:pt x="38440" y="16740"/>
                  </a:cubicBezTo>
                  <a:cubicBezTo>
                    <a:pt x="40200" y="13859"/>
                    <a:pt x="43689" y="13635"/>
                    <a:pt x="43689" y="13635"/>
                  </a:cubicBezTo>
                  <a:cubicBezTo>
                    <a:pt x="45865" y="12227"/>
                    <a:pt x="42889" y="11619"/>
                    <a:pt x="42889" y="11619"/>
                  </a:cubicBezTo>
                  <a:cubicBezTo>
                    <a:pt x="43689" y="10499"/>
                    <a:pt x="42601" y="8899"/>
                    <a:pt x="42601" y="8899"/>
                  </a:cubicBezTo>
                  <a:lnTo>
                    <a:pt x="42601" y="8899"/>
                  </a:lnTo>
                  <a:cubicBezTo>
                    <a:pt x="42729" y="9048"/>
                    <a:pt x="43045" y="9098"/>
                    <a:pt x="43411" y="9098"/>
                  </a:cubicBezTo>
                  <a:cubicBezTo>
                    <a:pt x="44141" y="9098"/>
                    <a:pt x="45065" y="8899"/>
                    <a:pt x="45065" y="8899"/>
                  </a:cubicBezTo>
                  <a:cubicBezTo>
                    <a:pt x="45641" y="6818"/>
                    <a:pt x="46378" y="6754"/>
                    <a:pt x="46378" y="6754"/>
                  </a:cubicBezTo>
                  <a:cubicBezTo>
                    <a:pt x="47658" y="5986"/>
                    <a:pt x="45833" y="4322"/>
                    <a:pt x="45833" y="4322"/>
                  </a:cubicBezTo>
                  <a:cubicBezTo>
                    <a:pt x="45364" y="4663"/>
                    <a:pt x="45072" y="4777"/>
                    <a:pt x="44892" y="4777"/>
                  </a:cubicBezTo>
                  <a:cubicBezTo>
                    <a:pt x="44532" y="4777"/>
                    <a:pt x="44617" y="4322"/>
                    <a:pt x="44617" y="4322"/>
                  </a:cubicBezTo>
                  <a:cubicBezTo>
                    <a:pt x="44591" y="4258"/>
                    <a:pt x="44536" y="4231"/>
                    <a:pt x="44464" y="4231"/>
                  </a:cubicBezTo>
                  <a:cubicBezTo>
                    <a:pt x="44105" y="4231"/>
                    <a:pt x="43305" y="4898"/>
                    <a:pt x="43305" y="4898"/>
                  </a:cubicBezTo>
                  <a:cubicBezTo>
                    <a:pt x="42291" y="5209"/>
                    <a:pt x="41682" y="5333"/>
                    <a:pt x="41353" y="5333"/>
                  </a:cubicBezTo>
                  <a:cubicBezTo>
                    <a:pt x="40095" y="5333"/>
                    <a:pt x="42953" y="3522"/>
                    <a:pt x="42953" y="3522"/>
                  </a:cubicBezTo>
                  <a:cubicBezTo>
                    <a:pt x="43784" y="2950"/>
                    <a:pt x="44278" y="2819"/>
                    <a:pt x="44556" y="2819"/>
                  </a:cubicBezTo>
                  <a:cubicBezTo>
                    <a:pt x="44792" y="2819"/>
                    <a:pt x="44873" y="2913"/>
                    <a:pt x="44873" y="2913"/>
                  </a:cubicBezTo>
                  <a:cubicBezTo>
                    <a:pt x="45643" y="3386"/>
                    <a:pt x="46008" y="3522"/>
                    <a:pt x="46173" y="3522"/>
                  </a:cubicBezTo>
                  <a:cubicBezTo>
                    <a:pt x="46399" y="3522"/>
                    <a:pt x="46250" y="3265"/>
                    <a:pt x="46250" y="3265"/>
                  </a:cubicBezTo>
                  <a:lnTo>
                    <a:pt x="44585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8"/>
            <p:cNvSpPr/>
            <p:nvPr/>
          </p:nvSpPr>
          <p:spPr>
            <a:xfrm>
              <a:off x="6871375" y="797900"/>
              <a:ext cx="520900" cy="761775"/>
            </a:xfrm>
            <a:custGeom>
              <a:rect b="b" l="l" r="r" t="t"/>
              <a:pathLst>
                <a:path extrusionOk="0" h="30471" w="20836">
                  <a:moveTo>
                    <a:pt x="8610" y="1"/>
                  </a:moveTo>
                  <a:lnTo>
                    <a:pt x="8610" y="1"/>
                  </a:lnTo>
                  <a:cubicBezTo>
                    <a:pt x="9314" y="865"/>
                    <a:pt x="6849" y="1953"/>
                    <a:pt x="6849" y="1953"/>
                  </a:cubicBezTo>
                  <a:cubicBezTo>
                    <a:pt x="4484" y="1640"/>
                    <a:pt x="5468" y="489"/>
                    <a:pt x="5102" y="489"/>
                  </a:cubicBezTo>
                  <a:cubicBezTo>
                    <a:pt x="5057" y="489"/>
                    <a:pt x="4992" y="506"/>
                    <a:pt x="4897" y="545"/>
                  </a:cubicBezTo>
                  <a:cubicBezTo>
                    <a:pt x="4001" y="897"/>
                    <a:pt x="2593" y="6562"/>
                    <a:pt x="2593" y="6562"/>
                  </a:cubicBezTo>
                  <a:cubicBezTo>
                    <a:pt x="3489" y="8162"/>
                    <a:pt x="2753" y="9026"/>
                    <a:pt x="2753" y="9026"/>
                  </a:cubicBezTo>
                  <a:cubicBezTo>
                    <a:pt x="1664" y="9026"/>
                    <a:pt x="1664" y="11139"/>
                    <a:pt x="1664" y="11139"/>
                  </a:cubicBezTo>
                  <a:cubicBezTo>
                    <a:pt x="5025" y="12227"/>
                    <a:pt x="3265" y="12547"/>
                    <a:pt x="3265" y="12547"/>
                  </a:cubicBezTo>
                  <a:cubicBezTo>
                    <a:pt x="1152" y="13443"/>
                    <a:pt x="1152" y="17860"/>
                    <a:pt x="1152" y="17860"/>
                  </a:cubicBezTo>
                  <a:lnTo>
                    <a:pt x="64" y="17860"/>
                  </a:lnTo>
                  <a:cubicBezTo>
                    <a:pt x="32" y="17860"/>
                    <a:pt x="32" y="17828"/>
                    <a:pt x="0" y="17828"/>
                  </a:cubicBezTo>
                  <a:lnTo>
                    <a:pt x="0" y="17828"/>
                  </a:lnTo>
                  <a:lnTo>
                    <a:pt x="1312" y="21989"/>
                  </a:lnTo>
                  <a:lnTo>
                    <a:pt x="2785" y="27078"/>
                  </a:lnTo>
                  <a:lnTo>
                    <a:pt x="2785" y="27110"/>
                  </a:lnTo>
                  <a:cubicBezTo>
                    <a:pt x="2849" y="27910"/>
                    <a:pt x="3105" y="29254"/>
                    <a:pt x="3521" y="29510"/>
                  </a:cubicBezTo>
                  <a:cubicBezTo>
                    <a:pt x="3553" y="29510"/>
                    <a:pt x="3585" y="29574"/>
                    <a:pt x="3649" y="29574"/>
                  </a:cubicBezTo>
                  <a:cubicBezTo>
                    <a:pt x="3681" y="29574"/>
                    <a:pt x="3745" y="29574"/>
                    <a:pt x="3841" y="29510"/>
                  </a:cubicBezTo>
                  <a:lnTo>
                    <a:pt x="4449" y="29190"/>
                  </a:lnTo>
                  <a:lnTo>
                    <a:pt x="4449" y="30470"/>
                  </a:lnTo>
                  <a:lnTo>
                    <a:pt x="6241" y="30470"/>
                  </a:lnTo>
                  <a:cubicBezTo>
                    <a:pt x="6689" y="28646"/>
                    <a:pt x="6913" y="26054"/>
                    <a:pt x="6913" y="26054"/>
                  </a:cubicBezTo>
                  <a:cubicBezTo>
                    <a:pt x="7111" y="26097"/>
                    <a:pt x="7301" y="26116"/>
                    <a:pt x="7481" y="26116"/>
                  </a:cubicBezTo>
                  <a:cubicBezTo>
                    <a:pt x="8759" y="26116"/>
                    <a:pt x="9570" y="25157"/>
                    <a:pt x="9570" y="25157"/>
                  </a:cubicBezTo>
                  <a:cubicBezTo>
                    <a:pt x="9410" y="24069"/>
                    <a:pt x="11170" y="23653"/>
                    <a:pt x="11170" y="23653"/>
                  </a:cubicBezTo>
                  <a:cubicBezTo>
                    <a:pt x="11348" y="20740"/>
                    <a:pt x="11796" y="20020"/>
                    <a:pt x="12196" y="20020"/>
                  </a:cubicBezTo>
                  <a:cubicBezTo>
                    <a:pt x="12586" y="20020"/>
                    <a:pt x="12931" y="20709"/>
                    <a:pt x="12931" y="20709"/>
                  </a:cubicBezTo>
                  <a:cubicBezTo>
                    <a:pt x="14201" y="19438"/>
                    <a:pt x="14981" y="19158"/>
                    <a:pt x="15422" y="19158"/>
                  </a:cubicBezTo>
                  <a:cubicBezTo>
                    <a:pt x="15770" y="19158"/>
                    <a:pt x="15907" y="19332"/>
                    <a:pt x="15907" y="19332"/>
                  </a:cubicBezTo>
                  <a:lnTo>
                    <a:pt x="18564" y="17188"/>
                  </a:lnTo>
                  <a:cubicBezTo>
                    <a:pt x="20836" y="14532"/>
                    <a:pt x="18724" y="13091"/>
                    <a:pt x="18724" y="13091"/>
                  </a:cubicBezTo>
                  <a:lnTo>
                    <a:pt x="18724" y="13091"/>
                  </a:lnTo>
                  <a:cubicBezTo>
                    <a:pt x="18139" y="13536"/>
                    <a:pt x="17768" y="13677"/>
                    <a:pt x="17532" y="13677"/>
                  </a:cubicBezTo>
                  <a:cubicBezTo>
                    <a:pt x="17123" y="13677"/>
                    <a:pt x="17123" y="13251"/>
                    <a:pt x="17123" y="13251"/>
                  </a:cubicBezTo>
                  <a:cubicBezTo>
                    <a:pt x="16909" y="10869"/>
                    <a:pt x="15896" y="10405"/>
                    <a:pt x="15139" y="10405"/>
                  </a:cubicBezTo>
                  <a:cubicBezTo>
                    <a:pt x="14655" y="10405"/>
                    <a:pt x="14275" y="10595"/>
                    <a:pt x="14275" y="10595"/>
                  </a:cubicBezTo>
                  <a:lnTo>
                    <a:pt x="11810" y="1601"/>
                  </a:lnTo>
                  <a:lnTo>
                    <a:pt x="8610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516900" y="2314975"/>
              <a:ext cx="136850" cy="167275"/>
            </a:xfrm>
            <a:custGeom>
              <a:rect b="b" l="l" r="r" t="t"/>
              <a:pathLst>
                <a:path extrusionOk="0" h="6691" w="5474">
                  <a:moveTo>
                    <a:pt x="289" y="1"/>
                  </a:moveTo>
                  <a:cubicBezTo>
                    <a:pt x="193" y="193"/>
                    <a:pt x="64" y="353"/>
                    <a:pt x="0" y="449"/>
                  </a:cubicBezTo>
                  <a:cubicBezTo>
                    <a:pt x="609" y="2433"/>
                    <a:pt x="1473" y="5474"/>
                    <a:pt x="1697" y="6690"/>
                  </a:cubicBezTo>
                  <a:lnTo>
                    <a:pt x="5474" y="6594"/>
                  </a:lnTo>
                  <a:lnTo>
                    <a:pt x="5249" y="6018"/>
                  </a:lnTo>
                  <a:cubicBezTo>
                    <a:pt x="4097" y="5954"/>
                    <a:pt x="2337" y="2433"/>
                    <a:pt x="2337" y="2433"/>
                  </a:cubicBezTo>
                  <a:cubicBezTo>
                    <a:pt x="1857" y="2081"/>
                    <a:pt x="1569" y="1473"/>
                    <a:pt x="1473" y="1057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527300" y="1987725"/>
              <a:ext cx="204875" cy="434500"/>
            </a:xfrm>
            <a:custGeom>
              <a:rect b="b" l="l" r="r" t="t"/>
              <a:pathLst>
                <a:path extrusionOk="0" h="17380" w="8195">
                  <a:moveTo>
                    <a:pt x="2081" y="1"/>
                  </a:moveTo>
                  <a:lnTo>
                    <a:pt x="1409" y="2177"/>
                  </a:lnTo>
                  <a:lnTo>
                    <a:pt x="961" y="2817"/>
                  </a:lnTo>
                  <a:cubicBezTo>
                    <a:pt x="1121" y="3041"/>
                    <a:pt x="1281" y="3361"/>
                    <a:pt x="1185" y="3745"/>
                  </a:cubicBezTo>
                  <a:cubicBezTo>
                    <a:pt x="1153" y="3937"/>
                    <a:pt x="1025" y="4193"/>
                    <a:pt x="673" y="4449"/>
                  </a:cubicBezTo>
                  <a:cubicBezTo>
                    <a:pt x="641" y="4545"/>
                    <a:pt x="609" y="4705"/>
                    <a:pt x="705" y="5057"/>
                  </a:cubicBezTo>
                  <a:lnTo>
                    <a:pt x="2113" y="5057"/>
                  </a:lnTo>
                  <a:lnTo>
                    <a:pt x="1793" y="5666"/>
                  </a:lnTo>
                  <a:cubicBezTo>
                    <a:pt x="1793" y="5666"/>
                    <a:pt x="1697" y="5890"/>
                    <a:pt x="1793" y="6178"/>
                  </a:cubicBezTo>
                  <a:cubicBezTo>
                    <a:pt x="1921" y="6498"/>
                    <a:pt x="2369" y="6818"/>
                    <a:pt x="2945" y="7042"/>
                  </a:cubicBezTo>
                  <a:cubicBezTo>
                    <a:pt x="3201" y="7042"/>
                    <a:pt x="3809" y="7138"/>
                    <a:pt x="4001" y="7650"/>
                  </a:cubicBezTo>
                  <a:cubicBezTo>
                    <a:pt x="4193" y="8226"/>
                    <a:pt x="3649" y="8802"/>
                    <a:pt x="3201" y="9218"/>
                  </a:cubicBezTo>
                  <a:cubicBezTo>
                    <a:pt x="2209" y="10627"/>
                    <a:pt x="1857" y="10947"/>
                    <a:pt x="1601" y="10979"/>
                  </a:cubicBezTo>
                  <a:cubicBezTo>
                    <a:pt x="1409" y="11139"/>
                    <a:pt x="545" y="12131"/>
                    <a:pt x="1" y="12867"/>
                  </a:cubicBezTo>
                  <a:lnTo>
                    <a:pt x="929" y="13667"/>
                  </a:lnTo>
                  <a:cubicBezTo>
                    <a:pt x="3114" y="15445"/>
                    <a:pt x="4716" y="15524"/>
                    <a:pt x="4985" y="15524"/>
                  </a:cubicBezTo>
                  <a:cubicBezTo>
                    <a:pt x="5012" y="15524"/>
                    <a:pt x="5026" y="15523"/>
                    <a:pt x="5026" y="15523"/>
                  </a:cubicBezTo>
                  <a:lnTo>
                    <a:pt x="5314" y="17380"/>
                  </a:lnTo>
                  <a:cubicBezTo>
                    <a:pt x="5986" y="17220"/>
                    <a:pt x="6274" y="15011"/>
                    <a:pt x="6274" y="15011"/>
                  </a:cubicBezTo>
                  <a:cubicBezTo>
                    <a:pt x="7746" y="14051"/>
                    <a:pt x="8130" y="9986"/>
                    <a:pt x="8130" y="9986"/>
                  </a:cubicBezTo>
                  <a:lnTo>
                    <a:pt x="7746" y="6210"/>
                  </a:lnTo>
                  <a:cubicBezTo>
                    <a:pt x="5442" y="5986"/>
                    <a:pt x="7042" y="5218"/>
                    <a:pt x="7298" y="5089"/>
                  </a:cubicBezTo>
                  <a:lnTo>
                    <a:pt x="8194" y="2337"/>
                  </a:lnTo>
                  <a:lnTo>
                    <a:pt x="7106" y="1729"/>
                  </a:lnTo>
                  <a:cubicBezTo>
                    <a:pt x="5282" y="1441"/>
                    <a:pt x="2465" y="193"/>
                    <a:pt x="2369" y="129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712125" y="1791700"/>
              <a:ext cx="213675" cy="234450"/>
            </a:xfrm>
            <a:custGeom>
              <a:rect b="b" l="l" r="r" t="t"/>
              <a:pathLst>
                <a:path extrusionOk="0" h="9378" w="8547">
                  <a:moveTo>
                    <a:pt x="7618" y="0"/>
                  </a:moveTo>
                  <a:lnTo>
                    <a:pt x="1" y="1824"/>
                  </a:lnTo>
                  <a:cubicBezTo>
                    <a:pt x="193" y="2945"/>
                    <a:pt x="865" y="7009"/>
                    <a:pt x="449" y="8802"/>
                  </a:cubicBezTo>
                  <a:lnTo>
                    <a:pt x="449" y="8834"/>
                  </a:lnTo>
                  <a:lnTo>
                    <a:pt x="1345" y="9378"/>
                  </a:lnTo>
                  <a:cubicBezTo>
                    <a:pt x="3650" y="6817"/>
                    <a:pt x="6818" y="6081"/>
                    <a:pt x="6818" y="6081"/>
                  </a:cubicBezTo>
                  <a:cubicBezTo>
                    <a:pt x="6850" y="6100"/>
                    <a:pt x="6898" y="6109"/>
                    <a:pt x="6958" y="6109"/>
                  </a:cubicBezTo>
                  <a:cubicBezTo>
                    <a:pt x="7200" y="6109"/>
                    <a:pt x="7650" y="5966"/>
                    <a:pt x="8162" y="5761"/>
                  </a:cubicBezTo>
                  <a:lnTo>
                    <a:pt x="8162" y="5729"/>
                  </a:lnTo>
                  <a:cubicBezTo>
                    <a:pt x="8547" y="4545"/>
                    <a:pt x="7842" y="1184"/>
                    <a:pt x="7618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923375" y="1778875"/>
              <a:ext cx="108850" cy="148075"/>
            </a:xfrm>
            <a:custGeom>
              <a:rect b="b" l="l" r="r" t="t"/>
              <a:pathLst>
                <a:path extrusionOk="0" h="5923" w="4354">
                  <a:moveTo>
                    <a:pt x="1281" y="1"/>
                  </a:moveTo>
                  <a:lnTo>
                    <a:pt x="1" y="321"/>
                  </a:lnTo>
                  <a:cubicBezTo>
                    <a:pt x="257" y="1441"/>
                    <a:pt x="801" y="4322"/>
                    <a:pt x="641" y="5922"/>
                  </a:cubicBezTo>
                  <a:cubicBezTo>
                    <a:pt x="1473" y="5602"/>
                    <a:pt x="2209" y="5282"/>
                    <a:pt x="2209" y="5282"/>
                  </a:cubicBezTo>
                  <a:cubicBezTo>
                    <a:pt x="2497" y="4674"/>
                    <a:pt x="3073" y="4162"/>
                    <a:pt x="3073" y="4162"/>
                  </a:cubicBezTo>
                  <a:cubicBezTo>
                    <a:pt x="3143" y="4208"/>
                    <a:pt x="3229" y="4228"/>
                    <a:pt x="3326" y="4228"/>
                  </a:cubicBezTo>
                  <a:cubicBezTo>
                    <a:pt x="3630" y="4228"/>
                    <a:pt x="4038" y="4028"/>
                    <a:pt x="4353" y="3810"/>
                  </a:cubicBezTo>
                  <a:cubicBezTo>
                    <a:pt x="3393" y="2689"/>
                    <a:pt x="1793" y="641"/>
                    <a:pt x="1281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4966200" y="3320775"/>
              <a:ext cx="493725" cy="860975"/>
            </a:xfrm>
            <a:custGeom>
              <a:rect b="b" l="l" r="r" t="t"/>
              <a:pathLst>
                <a:path extrusionOk="0" h="34439" w="19749">
                  <a:moveTo>
                    <a:pt x="13443" y="0"/>
                  </a:moveTo>
                  <a:lnTo>
                    <a:pt x="8290" y="577"/>
                  </a:lnTo>
                  <a:lnTo>
                    <a:pt x="993" y="1185"/>
                  </a:lnTo>
                  <a:lnTo>
                    <a:pt x="129" y="1409"/>
                  </a:lnTo>
                  <a:lnTo>
                    <a:pt x="513" y="1665"/>
                  </a:lnTo>
                  <a:lnTo>
                    <a:pt x="513" y="7522"/>
                  </a:lnTo>
                  <a:lnTo>
                    <a:pt x="65" y="15427"/>
                  </a:lnTo>
                  <a:lnTo>
                    <a:pt x="1" y="22725"/>
                  </a:lnTo>
                  <a:cubicBezTo>
                    <a:pt x="1" y="22821"/>
                    <a:pt x="1281" y="31110"/>
                    <a:pt x="1153" y="34151"/>
                  </a:cubicBezTo>
                  <a:lnTo>
                    <a:pt x="1217" y="34151"/>
                  </a:lnTo>
                  <a:lnTo>
                    <a:pt x="1217" y="33639"/>
                  </a:lnTo>
                  <a:lnTo>
                    <a:pt x="2881" y="33543"/>
                  </a:lnTo>
                  <a:cubicBezTo>
                    <a:pt x="3139" y="31839"/>
                    <a:pt x="3532" y="31314"/>
                    <a:pt x="3920" y="31314"/>
                  </a:cubicBezTo>
                  <a:cubicBezTo>
                    <a:pt x="4544" y="31314"/>
                    <a:pt x="5154" y="32679"/>
                    <a:pt x="5154" y="32679"/>
                  </a:cubicBezTo>
                  <a:cubicBezTo>
                    <a:pt x="5442" y="33255"/>
                    <a:pt x="5026" y="34183"/>
                    <a:pt x="4898" y="34439"/>
                  </a:cubicBezTo>
                  <a:cubicBezTo>
                    <a:pt x="5122" y="34279"/>
                    <a:pt x="5602" y="34119"/>
                    <a:pt x="6114" y="33959"/>
                  </a:cubicBezTo>
                  <a:lnTo>
                    <a:pt x="5986" y="30374"/>
                  </a:lnTo>
                  <a:lnTo>
                    <a:pt x="4706" y="29510"/>
                  </a:lnTo>
                  <a:lnTo>
                    <a:pt x="4706" y="27782"/>
                  </a:lnTo>
                  <a:lnTo>
                    <a:pt x="19748" y="26469"/>
                  </a:lnTo>
                  <a:cubicBezTo>
                    <a:pt x="19396" y="25637"/>
                    <a:pt x="19204" y="24677"/>
                    <a:pt x="19204" y="24613"/>
                  </a:cubicBezTo>
                  <a:lnTo>
                    <a:pt x="19172" y="22949"/>
                  </a:lnTo>
                  <a:cubicBezTo>
                    <a:pt x="18564" y="22021"/>
                    <a:pt x="18852" y="19620"/>
                    <a:pt x="18916" y="19172"/>
                  </a:cubicBezTo>
                  <a:lnTo>
                    <a:pt x="18916" y="19140"/>
                  </a:lnTo>
                  <a:lnTo>
                    <a:pt x="18948" y="19012"/>
                  </a:lnTo>
                  <a:cubicBezTo>
                    <a:pt x="19268" y="18500"/>
                    <a:pt x="19396" y="18180"/>
                    <a:pt x="19492" y="17988"/>
                  </a:cubicBezTo>
                  <a:cubicBezTo>
                    <a:pt x="19428" y="17988"/>
                    <a:pt x="19396" y="18020"/>
                    <a:pt x="19332" y="18052"/>
                  </a:cubicBezTo>
                  <a:lnTo>
                    <a:pt x="18692" y="18404"/>
                  </a:lnTo>
                  <a:lnTo>
                    <a:pt x="18692" y="16484"/>
                  </a:lnTo>
                  <a:lnTo>
                    <a:pt x="17444" y="14083"/>
                  </a:lnTo>
                  <a:lnTo>
                    <a:pt x="13443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5297475" y="2057350"/>
              <a:ext cx="556125" cy="598525"/>
            </a:xfrm>
            <a:custGeom>
              <a:rect b="b" l="l" r="r" t="t"/>
              <a:pathLst>
                <a:path extrusionOk="0" h="23941" w="22245">
                  <a:moveTo>
                    <a:pt x="21060" y="0"/>
                  </a:moveTo>
                  <a:cubicBezTo>
                    <a:pt x="18468" y="192"/>
                    <a:pt x="16707" y="3713"/>
                    <a:pt x="16707" y="3713"/>
                  </a:cubicBezTo>
                  <a:cubicBezTo>
                    <a:pt x="16579" y="3681"/>
                    <a:pt x="16432" y="3666"/>
                    <a:pt x="16269" y="3666"/>
                  </a:cubicBezTo>
                  <a:cubicBezTo>
                    <a:pt x="14644" y="3666"/>
                    <a:pt x="11522" y="5121"/>
                    <a:pt x="11522" y="5121"/>
                  </a:cubicBezTo>
                  <a:lnTo>
                    <a:pt x="10658" y="4033"/>
                  </a:lnTo>
                  <a:lnTo>
                    <a:pt x="8706" y="4417"/>
                  </a:lnTo>
                  <a:lnTo>
                    <a:pt x="7298" y="3009"/>
                  </a:lnTo>
                  <a:cubicBezTo>
                    <a:pt x="7298" y="2817"/>
                    <a:pt x="7298" y="2657"/>
                    <a:pt x="7362" y="2497"/>
                  </a:cubicBezTo>
                  <a:lnTo>
                    <a:pt x="7362" y="2497"/>
                  </a:lnTo>
                  <a:lnTo>
                    <a:pt x="1793" y="3585"/>
                  </a:lnTo>
                  <a:lnTo>
                    <a:pt x="160" y="3809"/>
                  </a:lnTo>
                  <a:lnTo>
                    <a:pt x="0" y="5537"/>
                  </a:lnTo>
                  <a:lnTo>
                    <a:pt x="640" y="7938"/>
                  </a:lnTo>
                  <a:lnTo>
                    <a:pt x="1152" y="11426"/>
                  </a:lnTo>
                  <a:lnTo>
                    <a:pt x="1377" y="15555"/>
                  </a:lnTo>
                  <a:lnTo>
                    <a:pt x="1921" y="19268"/>
                  </a:lnTo>
                  <a:lnTo>
                    <a:pt x="2017" y="20676"/>
                  </a:lnTo>
                  <a:cubicBezTo>
                    <a:pt x="2273" y="20644"/>
                    <a:pt x="2561" y="20580"/>
                    <a:pt x="2913" y="20580"/>
                  </a:cubicBezTo>
                  <a:cubicBezTo>
                    <a:pt x="3585" y="20580"/>
                    <a:pt x="4161" y="20740"/>
                    <a:pt x="4577" y="21028"/>
                  </a:cubicBezTo>
                  <a:cubicBezTo>
                    <a:pt x="5025" y="21348"/>
                    <a:pt x="5345" y="21796"/>
                    <a:pt x="5473" y="22404"/>
                  </a:cubicBezTo>
                  <a:lnTo>
                    <a:pt x="7618" y="22404"/>
                  </a:lnTo>
                  <a:lnTo>
                    <a:pt x="7618" y="22788"/>
                  </a:lnTo>
                  <a:cubicBezTo>
                    <a:pt x="7618" y="23044"/>
                    <a:pt x="7714" y="23268"/>
                    <a:pt x="7746" y="23364"/>
                  </a:cubicBezTo>
                  <a:cubicBezTo>
                    <a:pt x="7746" y="23364"/>
                    <a:pt x="7938" y="23300"/>
                    <a:pt x="8418" y="22788"/>
                  </a:cubicBezTo>
                  <a:lnTo>
                    <a:pt x="8546" y="22660"/>
                  </a:lnTo>
                  <a:lnTo>
                    <a:pt x="10466" y="22596"/>
                  </a:lnTo>
                  <a:lnTo>
                    <a:pt x="10434" y="22980"/>
                  </a:lnTo>
                  <a:cubicBezTo>
                    <a:pt x="10562" y="22820"/>
                    <a:pt x="10754" y="22596"/>
                    <a:pt x="10978" y="22180"/>
                  </a:cubicBezTo>
                  <a:lnTo>
                    <a:pt x="11074" y="22116"/>
                  </a:lnTo>
                  <a:cubicBezTo>
                    <a:pt x="11202" y="22020"/>
                    <a:pt x="11586" y="21700"/>
                    <a:pt x="12067" y="21700"/>
                  </a:cubicBezTo>
                  <a:cubicBezTo>
                    <a:pt x="12227" y="21700"/>
                    <a:pt x="12387" y="21764"/>
                    <a:pt x="12515" y="21828"/>
                  </a:cubicBezTo>
                  <a:cubicBezTo>
                    <a:pt x="12963" y="22084"/>
                    <a:pt x="13155" y="22628"/>
                    <a:pt x="13123" y="23588"/>
                  </a:cubicBezTo>
                  <a:cubicBezTo>
                    <a:pt x="13507" y="23780"/>
                    <a:pt x="13987" y="23941"/>
                    <a:pt x="14403" y="23941"/>
                  </a:cubicBezTo>
                  <a:cubicBezTo>
                    <a:pt x="14563" y="23941"/>
                    <a:pt x="14659" y="23908"/>
                    <a:pt x="14755" y="23876"/>
                  </a:cubicBezTo>
                  <a:cubicBezTo>
                    <a:pt x="14819" y="23844"/>
                    <a:pt x="14979" y="23748"/>
                    <a:pt x="14979" y="23236"/>
                  </a:cubicBezTo>
                  <a:lnTo>
                    <a:pt x="14979" y="22916"/>
                  </a:lnTo>
                  <a:lnTo>
                    <a:pt x="15683" y="22724"/>
                  </a:lnTo>
                  <a:cubicBezTo>
                    <a:pt x="15587" y="21604"/>
                    <a:pt x="15587" y="19908"/>
                    <a:pt x="16355" y="19588"/>
                  </a:cubicBezTo>
                  <a:cubicBezTo>
                    <a:pt x="16419" y="19556"/>
                    <a:pt x="16547" y="19524"/>
                    <a:pt x="16675" y="19524"/>
                  </a:cubicBezTo>
                  <a:cubicBezTo>
                    <a:pt x="16995" y="19524"/>
                    <a:pt x="17348" y="19716"/>
                    <a:pt x="17764" y="20164"/>
                  </a:cubicBezTo>
                  <a:cubicBezTo>
                    <a:pt x="17764" y="20068"/>
                    <a:pt x="17764" y="19844"/>
                    <a:pt x="17604" y="19396"/>
                  </a:cubicBezTo>
                  <a:cubicBezTo>
                    <a:pt x="17508" y="19268"/>
                    <a:pt x="17380" y="19076"/>
                    <a:pt x="17380" y="18756"/>
                  </a:cubicBezTo>
                  <a:cubicBezTo>
                    <a:pt x="17380" y="18243"/>
                    <a:pt x="17700" y="17667"/>
                    <a:pt x="18308" y="17059"/>
                  </a:cubicBezTo>
                  <a:cubicBezTo>
                    <a:pt x="18308" y="16707"/>
                    <a:pt x="18468" y="16419"/>
                    <a:pt x="18724" y="16323"/>
                  </a:cubicBezTo>
                  <a:cubicBezTo>
                    <a:pt x="18788" y="16259"/>
                    <a:pt x="18884" y="16259"/>
                    <a:pt x="18980" y="16259"/>
                  </a:cubicBezTo>
                  <a:cubicBezTo>
                    <a:pt x="19236" y="16259"/>
                    <a:pt x="19460" y="16387"/>
                    <a:pt x="19780" y="16643"/>
                  </a:cubicBezTo>
                  <a:cubicBezTo>
                    <a:pt x="20164" y="16227"/>
                    <a:pt x="20804" y="15395"/>
                    <a:pt x="21508" y="14179"/>
                  </a:cubicBezTo>
                  <a:lnTo>
                    <a:pt x="21540" y="10402"/>
                  </a:lnTo>
                  <a:lnTo>
                    <a:pt x="22116" y="8674"/>
                  </a:lnTo>
                  <a:lnTo>
                    <a:pt x="22084" y="8546"/>
                  </a:lnTo>
                  <a:lnTo>
                    <a:pt x="22148" y="8546"/>
                  </a:lnTo>
                  <a:lnTo>
                    <a:pt x="22244" y="8322"/>
                  </a:lnTo>
                  <a:lnTo>
                    <a:pt x="21540" y="2977"/>
                  </a:lnTo>
                  <a:lnTo>
                    <a:pt x="21060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5047825" y="1472325"/>
              <a:ext cx="551325" cy="665850"/>
            </a:xfrm>
            <a:custGeom>
              <a:rect b="b" l="l" r="r" t="t"/>
              <a:pathLst>
                <a:path extrusionOk="0" h="26634" w="22053">
                  <a:moveTo>
                    <a:pt x="7348" y="0"/>
                  </a:moveTo>
                  <a:cubicBezTo>
                    <a:pt x="6378" y="0"/>
                    <a:pt x="6562" y="1669"/>
                    <a:pt x="6562" y="1669"/>
                  </a:cubicBezTo>
                  <a:cubicBezTo>
                    <a:pt x="8514" y="2373"/>
                    <a:pt x="5153" y="3621"/>
                    <a:pt x="5153" y="3621"/>
                  </a:cubicBezTo>
                  <a:cubicBezTo>
                    <a:pt x="5697" y="6470"/>
                    <a:pt x="3937" y="6982"/>
                    <a:pt x="3937" y="6982"/>
                  </a:cubicBezTo>
                  <a:lnTo>
                    <a:pt x="3937" y="3781"/>
                  </a:lnTo>
                  <a:lnTo>
                    <a:pt x="3201" y="5190"/>
                  </a:lnTo>
                  <a:cubicBezTo>
                    <a:pt x="929" y="5894"/>
                    <a:pt x="2113" y="7302"/>
                    <a:pt x="2113" y="7302"/>
                  </a:cubicBezTo>
                  <a:cubicBezTo>
                    <a:pt x="1924" y="7242"/>
                    <a:pt x="1769" y="7215"/>
                    <a:pt x="1640" y="7215"/>
                  </a:cubicBezTo>
                  <a:cubicBezTo>
                    <a:pt x="675" y="7215"/>
                    <a:pt x="1249" y="8710"/>
                    <a:pt x="1249" y="8710"/>
                  </a:cubicBezTo>
                  <a:cubicBezTo>
                    <a:pt x="0" y="12071"/>
                    <a:pt x="512" y="15208"/>
                    <a:pt x="512" y="15208"/>
                  </a:cubicBezTo>
                  <a:cubicBezTo>
                    <a:pt x="4801" y="24425"/>
                    <a:pt x="1409" y="25994"/>
                    <a:pt x="1409" y="25994"/>
                  </a:cubicBezTo>
                  <a:cubicBezTo>
                    <a:pt x="1249" y="26218"/>
                    <a:pt x="1121" y="26410"/>
                    <a:pt x="993" y="26634"/>
                  </a:cubicBezTo>
                  <a:cubicBezTo>
                    <a:pt x="1633" y="26634"/>
                    <a:pt x="2433" y="26538"/>
                    <a:pt x="3233" y="26378"/>
                  </a:cubicBezTo>
                  <a:lnTo>
                    <a:pt x="5409" y="26378"/>
                  </a:lnTo>
                  <a:lnTo>
                    <a:pt x="7202" y="26122"/>
                  </a:lnTo>
                  <a:lnTo>
                    <a:pt x="9634" y="26378"/>
                  </a:lnTo>
                  <a:lnTo>
                    <a:pt x="11523" y="26122"/>
                  </a:lnTo>
                  <a:lnTo>
                    <a:pt x="14819" y="25481"/>
                  </a:lnTo>
                  <a:lnTo>
                    <a:pt x="17572" y="24937"/>
                  </a:lnTo>
                  <a:cubicBezTo>
                    <a:pt x="17924" y="24393"/>
                    <a:pt x="18404" y="24265"/>
                    <a:pt x="18404" y="24265"/>
                  </a:cubicBezTo>
                  <a:cubicBezTo>
                    <a:pt x="17540" y="22505"/>
                    <a:pt x="19492" y="21065"/>
                    <a:pt x="19492" y="21065"/>
                  </a:cubicBezTo>
                  <a:cubicBezTo>
                    <a:pt x="19833" y="19876"/>
                    <a:pt x="20125" y="19517"/>
                    <a:pt x="20352" y="19517"/>
                  </a:cubicBezTo>
                  <a:cubicBezTo>
                    <a:pt x="20701" y="19517"/>
                    <a:pt x="20900" y="20360"/>
                    <a:pt x="20900" y="20360"/>
                  </a:cubicBezTo>
                  <a:cubicBezTo>
                    <a:pt x="22053" y="20072"/>
                    <a:pt x="20964" y="17384"/>
                    <a:pt x="20964" y="17384"/>
                  </a:cubicBezTo>
                  <a:cubicBezTo>
                    <a:pt x="20100" y="16520"/>
                    <a:pt x="19364" y="12615"/>
                    <a:pt x="19364" y="12615"/>
                  </a:cubicBezTo>
                  <a:cubicBezTo>
                    <a:pt x="19442" y="10974"/>
                    <a:pt x="18765" y="10554"/>
                    <a:pt x="18051" y="10554"/>
                  </a:cubicBezTo>
                  <a:cubicBezTo>
                    <a:pt x="17303" y="10554"/>
                    <a:pt x="16515" y="11015"/>
                    <a:pt x="16515" y="11015"/>
                  </a:cubicBezTo>
                  <a:cubicBezTo>
                    <a:pt x="14733" y="14083"/>
                    <a:pt x="13857" y="14217"/>
                    <a:pt x="13719" y="14217"/>
                  </a:cubicBezTo>
                  <a:cubicBezTo>
                    <a:pt x="13705" y="14217"/>
                    <a:pt x="13699" y="14215"/>
                    <a:pt x="13699" y="14215"/>
                  </a:cubicBezTo>
                  <a:cubicBezTo>
                    <a:pt x="11395" y="11399"/>
                    <a:pt x="14211" y="11015"/>
                    <a:pt x="14211" y="11015"/>
                  </a:cubicBezTo>
                  <a:lnTo>
                    <a:pt x="14723" y="9254"/>
                  </a:lnTo>
                  <a:cubicBezTo>
                    <a:pt x="15971" y="8006"/>
                    <a:pt x="14723" y="5894"/>
                    <a:pt x="14723" y="5894"/>
                  </a:cubicBezTo>
                  <a:cubicBezTo>
                    <a:pt x="13859" y="5382"/>
                    <a:pt x="14019" y="4294"/>
                    <a:pt x="14019" y="4294"/>
                  </a:cubicBezTo>
                  <a:cubicBezTo>
                    <a:pt x="15619" y="3589"/>
                    <a:pt x="14019" y="1829"/>
                    <a:pt x="14019" y="1829"/>
                  </a:cubicBezTo>
                  <a:cubicBezTo>
                    <a:pt x="13838" y="1882"/>
                    <a:pt x="13539" y="1900"/>
                    <a:pt x="13221" y="1900"/>
                  </a:cubicBezTo>
                  <a:cubicBezTo>
                    <a:pt x="12586" y="1900"/>
                    <a:pt x="11875" y="1829"/>
                    <a:pt x="11875" y="1829"/>
                  </a:cubicBezTo>
                  <a:cubicBezTo>
                    <a:pt x="10694" y="792"/>
                    <a:pt x="10005" y="507"/>
                    <a:pt x="9605" y="507"/>
                  </a:cubicBezTo>
                  <a:cubicBezTo>
                    <a:pt x="9116" y="507"/>
                    <a:pt x="9058" y="933"/>
                    <a:pt x="9058" y="933"/>
                  </a:cubicBezTo>
                  <a:cubicBezTo>
                    <a:pt x="8266" y="248"/>
                    <a:pt x="7722" y="0"/>
                    <a:pt x="7348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4554925" y="1214375"/>
              <a:ext cx="770575" cy="380500"/>
            </a:xfrm>
            <a:custGeom>
              <a:rect b="b" l="l" r="r" t="t"/>
              <a:pathLst>
                <a:path extrusionOk="0" h="15220" w="30823">
                  <a:moveTo>
                    <a:pt x="11322" y="0"/>
                  </a:moveTo>
                  <a:cubicBezTo>
                    <a:pt x="10367" y="0"/>
                    <a:pt x="8514" y="913"/>
                    <a:pt x="8514" y="913"/>
                  </a:cubicBezTo>
                  <a:cubicBezTo>
                    <a:pt x="5896" y="4840"/>
                    <a:pt x="2808" y="4979"/>
                    <a:pt x="2386" y="4979"/>
                  </a:cubicBezTo>
                  <a:cubicBezTo>
                    <a:pt x="2354" y="4979"/>
                    <a:pt x="2337" y="4978"/>
                    <a:pt x="2337" y="4978"/>
                  </a:cubicBezTo>
                  <a:cubicBezTo>
                    <a:pt x="2081" y="6066"/>
                    <a:pt x="1089" y="6546"/>
                    <a:pt x="1" y="6770"/>
                  </a:cubicBezTo>
                  <a:cubicBezTo>
                    <a:pt x="161" y="6994"/>
                    <a:pt x="417" y="7250"/>
                    <a:pt x="897" y="7250"/>
                  </a:cubicBezTo>
                  <a:lnTo>
                    <a:pt x="929" y="7250"/>
                  </a:lnTo>
                  <a:lnTo>
                    <a:pt x="3873" y="7954"/>
                  </a:lnTo>
                  <a:lnTo>
                    <a:pt x="5122" y="8146"/>
                  </a:lnTo>
                  <a:lnTo>
                    <a:pt x="6210" y="8754"/>
                  </a:lnTo>
                  <a:lnTo>
                    <a:pt x="10531" y="9331"/>
                  </a:lnTo>
                  <a:lnTo>
                    <a:pt x="10211" y="9875"/>
                  </a:lnTo>
                  <a:cubicBezTo>
                    <a:pt x="10211" y="9875"/>
                    <a:pt x="10179" y="9939"/>
                    <a:pt x="10211" y="10035"/>
                  </a:cubicBezTo>
                  <a:cubicBezTo>
                    <a:pt x="10243" y="10099"/>
                    <a:pt x="10435" y="10387"/>
                    <a:pt x="11779" y="10451"/>
                  </a:cubicBezTo>
                  <a:lnTo>
                    <a:pt x="12131" y="10515"/>
                  </a:lnTo>
                  <a:lnTo>
                    <a:pt x="12515" y="14195"/>
                  </a:lnTo>
                  <a:lnTo>
                    <a:pt x="13731" y="15220"/>
                  </a:lnTo>
                  <a:cubicBezTo>
                    <a:pt x="14819" y="13107"/>
                    <a:pt x="15972" y="11091"/>
                    <a:pt x="15972" y="11091"/>
                  </a:cubicBezTo>
                  <a:cubicBezTo>
                    <a:pt x="17071" y="10646"/>
                    <a:pt x="17816" y="10505"/>
                    <a:pt x="18318" y="10505"/>
                  </a:cubicBezTo>
                  <a:cubicBezTo>
                    <a:pt x="19191" y="10505"/>
                    <a:pt x="19332" y="10931"/>
                    <a:pt x="19332" y="10931"/>
                  </a:cubicBezTo>
                  <a:cubicBezTo>
                    <a:pt x="19509" y="11045"/>
                    <a:pt x="19655" y="11094"/>
                    <a:pt x="19774" y="11094"/>
                  </a:cubicBezTo>
                  <a:cubicBezTo>
                    <a:pt x="20558" y="11094"/>
                    <a:pt x="20196" y="8947"/>
                    <a:pt x="20196" y="8946"/>
                  </a:cubicBezTo>
                  <a:lnTo>
                    <a:pt x="20196" y="8946"/>
                  </a:lnTo>
                  <a:cubicBezTo>
                    <a:pt x="20495" y="9106"/>
                    <a:pt x="20833" y="9160"/>
                    <a:pt x="21151" y="9160"/>
                  </a:cubicBezTo>
                  <a:cubicBezTo>
                    <a:pt x="21786" y="9160"/>
                    <a:pt x="22341" y="8946"/>
                    <a:pt x="22341" y="8946"/>
                  </a:cubicBezTo>
                  <a:cubicBezTo>
                    <a:pt x="22816" y="8096"/>
                    <a:pt x="23296" y="7837"/>
                    <a:pt x="23705" y="7837"/>
                  </a:cubicBezTo>
                  <a:cubicBezTo>
                    <a:pt x="24342" y="7837"/>
                    <a:pt x="24805" y="8466"/>
                    <a:pt x="24805" y="8466"/>
                  </a:cubicBezTo>
                  <a:cubicBezTo>
                    <a:pt x="25392" y="8829"/>
                    <a:pt x="25961" y="8950"/>
                    <a:pt x="26459" y="8950"/>
                  </a:cubicBezTo>
                  <a:cubicBezTo>
                    <a:pt x="27455" y="8950"/>
                    <a:pt x="28166" y="8466"/>
                    <a:pt x="28166" y="8466"/>
                  </a:cubicBezTo>
                  <a:cubicBezTo>
                    <a:pt x="28283" y="8168"/>
                    <a:pt x="28618" y="8068"/>
                    <a:pt x="29011" y="8068"/>
                  </a:cubicBezTo>
                  <a:cubicBezTo>
                    <a:pt x="29798" y="8068"/>
                    <a:pt x="30822" y="8466"/>
                    <a:pt x="30822" y="8466"/>
                  </a:cubicBezTo>
                  <a:lnTo>
                    <a:pt x="29222" y="6930"/>
                  </a:lnTo>
                  <a:lnTo>
                    <a:pt x="29222" y="4946"/>
                  </a:lnTo>
                  <a:cubicBezTo>
                    <a:pt x="27987" y="5458"/>
                    <a:pt x="27049" y="5609"/>
                    <a:pt x="26371" y="5609"/>
                  </a:cubicBezTo>
                  <a:cubicBezTo>
                    <a:pt x="25399" y="5609"/>
                    <a:pt x="24965" y="5298"/>
                    <a:pt x="24965" y="5298"/>
                  </a:cubicBezTo>
                  <a:lnTo>
                    <a:pt x="24965" y="3537"/>
                  </a:lnTo>
                  <a:lnTo>
                    <a:pt x="23013" y="4626"/>
                  </a:lnTo>
                  <a:cubicBezTo>
                    <a:pt x="22565" y="4404"/>
                    <a:pt x="22114" y="4311"/>
                    <a:pt x="21671" y="4311"/>
                  </a:cubicBezTo>
                  <a:cubicBezTo>
                    <a:pt x="19293" y="4311"/>
                    <a:pt x="17156" y="6994"/>
                    <a:pt x="17156" y="6994"/>
                  </a:cubicBezTo>
                  <a:cubicBezTo>
                    <a:pt x="16569" y="6194"/>
                    <a:pt x="16000" y="5927"/>
                    <a:pt x="15502" y="5927"/>
                  </a:cubicBezTo>
                  <a:cubicBezTo>
                    <a:pt x="14506" y="5927"/>
                    <a:pt x="13795" y="6994"/>
                    <a:pt x="13795" y="6994"/>
                  </a:cubicBezTo>
                  <a:cubicBezTo>
                    <a:pt x="13165" y="4041"/>
                    <a:pt x="11276" y="3887"/>
                    <a:pt x="10889" y="3887"/>
                  </a:cubicBezTo>
                  <a:cubicBezTo>
                    <a:pt x="10843" y="3887"/>
                    <a:pt x="10819" y="3890"/>
                    <a:pt x="10819" y="3890"/>
                  </a:cubicBezTo>
                  <a:cubicBezTo>
                    <a:pt x="9088" y="4703"/>
                    <a:pt x="8424" y="4922"/>
                    <a:pt x="8210" y="4922"/>
                  </a:cubicBezTo>
                  <a:cubicBezTo>
                    <a:pt x="7961" y="4922"/>
                    <a:pt x="8322" y="4626"/>
                    <a:pt x="8322" y="4626"/>
                  </a:cubicBezTo>
                  <a:cubicBezTo>
                    <a:pt x="8162" y="2513"/>
                    <a:pt x="11523" y="17"/>
                    <a:pt x="11523" y="17"/>
                  </a:cubicBezTo>
                  <a:cubicBezTo>
                    <a:pt x="11462" y="6"/>
                    <a:pt x="11395" y="0"/>
                    <a:pt x="11322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5610325" y="2410200"/>
              <a:ext cx="997825" cy="570525"/>
            </a:xfrm>
            <a:custGeom>
              <a:rect b="b" l="l" r="r" t="t"/>
              <a:pathLst>
                <a:path extrusionOk="0" h="22821" w="39913">
                  <a:moveTo>
                    <a:pt x="26566" y="1"/>
                  </a:moveTo>
                  <a:lnTo>
                    <a:pt x="26566" y="417"/>
                  </a:lnTo>
                  <a:lnTo>
                    <a:pt x="25990" y="1921"/>
                  </a:lnTo>
                  <a:lnTo>
                    <a:pt x="23237" y="577"/>
                  </a:lnTo>
                  <a:lnTo>
                    <a:pt x="22853" y="2497"/>
                  </a:lnTo>
                  <a:lnTo>
                    <a:pt x="22405" y="2145"/>
                  </a:lnTo>
                  <a:cubicBezTo>
                    <a:pt x="22309" y="2337"/>
                    <a:pt x="22149" y="2817"/>
                    <a:pt x="22085" y="3425"/>
                  </a:cubicBezTo>
                  <a:lnTo>
                    <a:pt x="22053" y="3617"/>
                  </a:lnTo>
                  <a:lnTo>
                    <a:pt x="21253" y="4161"/>
                  </a:lnTo>
                  <a:lnTo>
                    <a:pt x="21253" y="5186"/>
                  </a:lnTo>
                  <a:lnTo>
                    <a:pt x="20036" y="5186"/>
                  </a:lnTo>
                  <a:lnTo>
                    <a:pt x="19652" y="8098"/>
                  </a:lnTo>
                  <a:lnTo>
                    <a:pt x="17796" y="8098"/>
                  </a:lnTo>
                  <a:lnTo>
                    <a:pt x="17668" y="7874"/>
                  </a:lnTo>
                  <a:cubicBezTo>
                    <a:pt x="17444" y="7394"/>
                    <a:pt x="17252" y="7106"/>
                    <a:pt x="17156" y="6978"/>
                  </a:cubicBezTo>
                  <a:cubicBezTo>
                    <a:pt x="17124" y="7234"/>
                    <a:pt x="17028" y="7714"/>
                    <a:pt x="17092" y="8322"/>
                  </a:cubicBezTo>
                  <a:lnTo>
                    <a:pt x="17092" y="8450"/>
                  </a:lnTo>
                  <a:lnTo>
                    <a:pt x="16036" y="10403"/>
                  </a:lnTo>
                  <a:lnTo>
                    <a:pt x="15203" y="13315"/>
                  </a:lnTo>
                  <a:cubicBezTo>
                    <a:pt x="15364" y="13891"/>
                    <a:pt x="15364" y="14307"/>
                    <a:pt x="15171" y="14691"/>
                  </a:cubicBezTo>
                  <a:cubicBezTo>
                    <a:pt x="15043" y="14947"/>
                    <a:pt x="14787" y="15107"/>
                    <a:pt x="14659" y="15204"/>
                  </a:cubicBezTo>
                  <a:cubicBezTo>
                    <a:pt x="13987" y="15972"/>
                    <a:pt x="12867" y="16068"/>
                    <a:pt x="12323" y="16132"/>
                  </a:cubicBezTo>
                  <a:cubicBezTo>
                    <a:pt x="12035" y="17124"/>
                    <a:pt x="11619" y="17764"/>
                    <a:pt x="11075" y="17956"/>
                  </a:cubicBezTo>
                  <a:cubicBezTo>
                    <a:pt x="10915" y="17988"/>
                    <a:pt x="10755" y="18052"/>
                    <a:pt x="10595" y="18052"/>
                  </a:cubicBezTo>
                  <a:cubicBezTo>
                    <a:pt x="10179" y="18052"/>
                    <a:pt x="9858" y="17828"/>
                    <a:pt x="9826" y="17796"/>
                  </a:cubicBezTo>
                  <a:lnTo>
                    <a:pt x="9666" y="17668"/>
                  </a:lnTo>
                  <a:lnTo>
                    <a:pt x="9634" y="17508"/>
                  </a:lnTo>
                  <a:cubicBezTo>
                    <a:pt x="9602" y="17348"/>
                    <a:pt x="9538" y="17316"/>
                    <a:pt x="9538" y="17316"/>
                  </a:cubicBezTo>
                  <a:cubicBezTo>
                    <a:pt x="9282" y="17316"/>
                    <a:pt x="8578" y="17764"/>
                    <a:pt x="8098" y="18276"/>
                  </a:cubicBezTo>
                  <a:lnTo>
                    <a:pt x="7970" y="18436"/>
                  </a:lnTo>
                  <a:lnTo>
                    <a:pt x="7746" y="18404"/>
                  </a:lnTo>
                  <a:cubicBezTo>
                    <a:pt x="6402" y="18244"/>
                    <a:pt x="5474" y="17284"/>
                    <a:pt x="5026" y="16676"/>
                  </a:cubicBezTo>
                  <a:lnTo>
                    <a:pt x="1761" y="19908"/>
                  </a:lnTo>
                  <a:lnTo>
                    <a:pt x="1761" y="21573"/>
                  </a:lnTo>
                  <a:lnTo>
                    <a:pt x="1" y="22821"/>
                  </a:lnTo>
                  <a:cubicBezTo>
                    <a:pt x="353" y="22789"/>
                    <a:pt x="513" y="22757"/>
                    <a:pt x="545" y="22757"/>
                  </a:cubicBezTo>
                  <a:lnTo>
                    <a:pt x="6402" y="22085"/>
                  </a:lnTo>
                  <a:cubicBezTo>
                    <a:pt x="6626" y="21797"/>
                    <a:pt x="7074" y="21349"/>
                    <a:pt x="7554" y="21349"/>
                  </a:cubicBezTo>
                  <a:cubicBezTo>
                    <a:pt x="7650" y="21349"/>
                    <a:pt x="7746" y="21349"/>
                    <a:pt x="7842" y="21381"/>
                  </a:cubicBezTo>
                  <a:cubicBezTo>
                    <a:pt x="8162" y="21573"/>
                    <a:pt x="8322" y="21765"/>
                    <a:pt x="8450" y="21989"/>
                  </a:cubicBezTo>
                  <a:cubicBezTo>
                    <a:pt x="11555" y="21573"/>
                    <a:pt x="34887" y="18372"/>
                    <a:pt x="39912" y="16484"/>
                  </a:cubicBezTo>
                  <a:lnTo>
                    <a:pt x="39400" y="15428"/>
                  </a:lnTo>
                  <a:cubicBezTo>
                    <a:pt x="39257" y="15365"/>
                    <a:pt x="39119" y="15338"/>
                    <a:pt x="38987" y="15338"/>
                  </a:cubicBezTo>
                  <a:cubicBezTo>
                    <a:pt x="38034" y="15338"/>
                    <a:pt x="37416" y="16772"/>
                    <a:pt x="37416" y="16772"/>
                  </a:cubicBezTo>
                  <a:cubicBezTo>
                    <a:pt x="36520" y="16676"/>
                    <a:pt x="34439" y="13795"/>
                    <a:pt x="34439" y="13795"/>
                  </a:cubicBezTo>
                  <a:cubicBezTo>
                    <a:pt x="34374" y="13403"/>
                    <a:pt x="34437" y="13252"/>
                    <a:pt x="34574" y="13252"/>
                  </a:cubicBezTo>
                  <a:cubicBezTo>
                    <a:pt x="35040" y="13252"/>
                    <a:pt x="36359" y="15011"/>
                    <a:pt x="36359" y="15011"/>
                  </a:cubicBezTo>
                  <a:cubicBezTo>
                    <a:pt x="36829" y="15332"/>
                    <a:pt x="37142" y="15438"/>
                    <a:pt x="37350" y="15438"/>
                  </a:cubicBezTo>
                  <a:cubicBezTo>
                    <a:pt x="37768" y="15438"/>
                    <a:pt x="37768" y="15011"/>
                    <a:pt x="37768" y="15011"/>
                  </a:cubicBezTo>
                  <a:cubicBezTo>
                    <a:pt x="35596" y="12647"/>
                    <a:pt x="36353" y="12356"/>
                    <a:pt x="36857" y="12356"/>
                  </a:cubicBezTo>
                  <a:cubicBezTo>
                    <a:pt x="37022" y="12356"/>
                    <a:pt x="37160" y="12387"/>
                    <a:pt x="37160" y="12387"/>
                  </a:cubicBezTo>
                  <a:cubicBezTo>
                    <a:pt x="36488" y="11011"/>
                    <a:pt x="36712" y="9282"/>
                    <a:pt x="36712" y="9282"/>
                  </a:cubicBezTo>
                  <a:cubicBezTo>
                    <a:pt x="35591" y="9026"/>
                    <a:pt x="35111" y="8130"/>
                    <a:pt x="34951" y="7234"/>
                  </a:cubicBezTo>
                  <a:lnTo>
                    <a:pt x="30694" y="6722"/>
                  </a:lnTo>
                  <a:lnTo>
                    <a:pt x="30630" y="6722"/>
                  </a:lnTo>
                  <a:cubicBezTo>
                    <a:pt x="29670" y="6370"/>
                    <a:pt x="29158" y="5826"/>
                    <a:pt x="29030" y="5186"/>
                  </a:cubicBezTo>
                  <a:cubicBezTo>
                    <a:pt x="28934" y="4417"/>
                    <a:pt x="29606" y="3745"/>
                    <a:pt x="29894" y="3521"/>
                  </a:cubicBezTo>
                  <a:cubicBezTo>
                    <a:pt x="29958" y="2945"/>
                    <a:pt x="29894" y="2561"/>
                    <a:pt x="29606" y="2273"/>
                  </a:cubicBezTo>
                  <a:cubicBezTo>
                    <a:pt x="29158" y="1793"/>
                    <a:pt x="28358" y="1761"/>
                    <a:pt x="28038" y="1761"/>
                  </a:cubicBezTo>
                  <a:lnTo>
                    <a:pt x="27814" y="1761"/>
                  </a:lnTo>
                  <a:lnTo>
                    <a:pt x="27398" y="1793"/>
                  </a:lnTo>
                  <a:lnTo>
                    <a:pt x="27366" y="1377"/>
                  </a:lnTo>
                  <a:cubicBezTo>
                    <a:pt x="27270" y="769"/>
                    <a:pt x="27046" y="257"/>
                    <a:pt x="26758" y="65"/>
                  </a:cubicBezTo>
                  <a:cubicBezTo>
                    <a:pt x="26662" y="33"/>
                    <a:pt x="26630" y="1"/>
                    <a:pt x="26566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2092075" y="2245375"/>
              <a:ext cx="969800" cy="765775"/>
            </a:xfrm>
            <a:custGeom>
              <a:rect b="b" l="l" r="r" t="t"/>
              <a:pathLst>
                <a:path extrusionOk="0" h="30631" w="38792">
                  <a:moveTo>
                    <a:pt x="3553" y="0"/>
                  </a:moveTo>
                  <a:lnTo>
                    <a:pt x="0" y="26565"/>
                  </a:lnTo>
                  <a:cubicBezTo>
                    <a:pt x="3489" y="27077"/>
                    <a:pt x="27301" y="30630"/>
                    <a:pt x="36103" y="30630"/>
                  </a:cubicBezTo>
                  <a:lnTo>
                    <a:pt x="37031" y="30630"/>
                  </a:lnTo>
                  <a:cubicBezTo>
                    <a:pt x="37223" y="28806"/>
                    <a:pt x="38215" y="19108"/>
                    <a:pt x="37831" y="16836"/>
                  </a:cubicBezTo>
                  <a:cubicBezTo>
                    <a:pt x="37703" y="15715"/>
                    <a:pt x="38023" y="12579"/>
                    <a:pt x="38311" y="9634"/>
                  </a:cubicBezTo>
                  <a:cubicBezTo>
                    <a:pt x="38535" y="7202"/>
                    <a:pt x="38791" y="4673"/>
                    <a:pt x="38791" y="3681"/>
                  </a:cubicBezTo>
                  <a:lnTo>
                    <a:pt x="29158" y="2881"/>
                  </a:lnTo>
                  <a:lnTo>
                    <a:pt x="28869" y="2881"/>
                  </a:lnTo>
                  <a:cubicBezTo>
                    <a:pt x="26469" y="2881"/>
                    <a:pt x="13955" y="1313"/>
                    <a:pt x="3553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1556750" y="749900"/>
              <a:ext cx="1377100" cy="856175"/>
            </a:xfrm>
            <a:custGeom>
              <a:rect b="b" l="l" r="r" t="t"/>
              <a:pathLst>
                <a:path extrusionOk="0" h="34247" w="55084">
                  <a:moveTo>
                    <a:pt x="1313" y="0"/>
                  </a:moveTo>
                  <a:cubicBezTo>
                    <a:pt x="897" y="1441"/>
                    <a:pt x="321" y="4801"/>
                    <a:pt x="1" y="5921"/>
                  </a:cubicBezTo>
                  <a:cubicBezTo>
                    <a:pt x="513" y="6370"/>
                    <a:pt x="1313" y="7426"/>
                    <a:pt x="577" y="9922"/>
                  </a:cubicBezTo>
                  <a:cubicBezTo>
                    <a:pt x="801" y="10466"/>
                    <a:pt x="1217" y="11170"/>
                    <a:pt x="1697" y="11330"/>
                  </a:cubicBezTo>
                  <a:lnTo>
                    <a:pt x="1953" y="11362"/>
                  </a:lnTo>
                  <a:lnTo>
                    <a:pt x="2017" y="11554"/>
                  </a:lnTo>
                  <a:cubicBezTo>
                    <a:pt x="2305" y="12483"/>
                    <a:pt x="3266" y="15043"/>
                    <a:pt x="4098" y="15587"/>
                  </a:cubicBezTo>
                  <a:cubicBezTo>
                    <a:pt x="4514" y="15747"/>
                    <a:pt x="5730" y="16291"/>
                    <a:pt x="5922" y="17188"/>
                  </a:cubicBezTo>
                  <a:cubicBezTo>
                    <a:pt x="5986" y="17732"/>
                    <a:pt x="5698" y="18244"/>
                    <a:pt x="5058" y="18692"/>
                  </a:cubicBezTo>
                  <a:cubicBezTo>
                    <a:pt x="4418" y="20068"/>
                    <a:pt x="3458" y="22693"/>
                    <a:pt x="3906" y="23845"/>
                  </a:cubicBezTo>
                  <a:cubicBezTo>
                    <a:pt x="3938" y="23973"/>
                    <a:pt x="4034" y="24069"/>
                    <a:pt x="4098" y="24165"/>
                  </a:cubicBezTo>
                  <a:cubicBezTo>
                    <a:pt x="4642" y="23653"/>
                    <a:pt x="5442" y="22949"/>
                    <a:pt x="6114" y="22949"/>
                  </a:cubicBezTo>
                  <a:cubicBezTo>
                    <a:pt x="6274" y="22949"/>
                    <a:pt x="6370" y="23013"/>
                    <a:pt x="6498" y="23045"/>
                  </a:cubicBezTo>
                  <a:cubicBezTo>
                    <a:pt x="7074" y="23333"/>
                    <a:pt x="7138" y="24165"/>
                    <a:pt x="6818" y="25669"/>
                  </a:cubicBezTo>
                  <a:cubicBezTo>
                    <a:pt x="7074" y="27013"/>
                    <a:pt x="7746" y="29126"/>
                    <a:pt x="8483" y="29638"/>
                  </a:cubicBezTo>
                  <a:lnTo>
                    <a:pt x="8547" y="29638"/>
                  </a:lnTo>
                  <a:cubicBezTo>
                    <a:pt x="8707" y="29638"/>
                    <a:pt x="8867" y="29670"/>
                    <a:pt x="9027" y="29766"/>
                  </a:cubicBezTo>
                  <a:cubicBezTo>
                    <a:pt x="9571" y="30118"/>
                    <a:pt x="9827" y="31078"/>
                    <a:pt x="9731" y="32774"/>
                  </a:cubicBezTo>
                  <a:cubicBezTo>
                    <a:pt x="9859" y="32646"/>
                    <a:pt x="10019" y="32486"/>
                    <a:pt x="10179" y="32294"/>
                  </a:cubicBezTo>
                  <a:lnTo>
                    <a:pt x="10339" y="32070"/>
                  </a:lnTo>
                  <a:lnTo>
                    <a:pt x="10627" y="32166"/>
                  </a:lnTo>
                  <a:cubicBezTo>
                    <a:pt x="10627" y="32166"/>
                    <a:pt x="11427" y="32358"/>
                    <a:pt x="12355" y="32358"/>
                  </a:cubicBezTo>
                  <a:cubicBezTo>
                    <a:pt x="12675" y="32358"/>
                    <a:pt x="12995" y="32326"/>
                    <a:pt x="13315" y="32294"/>
                  </a:cubicBezTo>
                  <a:lnTo>
                    <a:pt x="13476" y="32294"/>
                  </a:lnTo>
                  <a:cubicBezTo>
                    <a:pt x="13764" y="32294"/>
                    <a:pt x="14660" y="32326"/>
                    <a:pt x="15460" y="32838"/>
                  </a:cubicBezTo>
                  <a:cubicBezTo>
                    <a:pt x="15844" y="32326"/>
                    <a:pt x="16484" y="31654"/>
                    <a:pt x="17220" y="31654"/>
                  </a:cubicBezTo>
                  <a:lnTo>
                    <a:pt x="17380" y="31654"/>
                  </a:lnTo>
                  <a:cubicBezTo>
                    <a:pt x="17828" y="31718"/>
                    <a:pt x="18180" y="31974"/>
                    <a:pt x="18468" y="32486"/>
                  </a:cubicBezTo>
                  <a:lnTo>
                    <a:pt x="18789" y="30118"/>
                  </a:lnTo>
                  <a:lnTo>
                    <a:pt x="52555" y="34247"/>
                  </a:lnTo>
                  <a:cubicBezTo>
                    <a:pt x="52747" y="33094"/>
                    <a:pt x="53227" y="30150"/>
                    <a:pt x="53387" y="28518"/>
                  </a:cubicBezTo>
                  <a:lnTo>
                    <a:pt x="53387" y="28486"/>
                  </a:lnTo>
                  <a:cubicBezTo>
                    <a:pt x="53483" y="27173"/>
                    <a:pt x="53803" y="22757"/>
                    <a:pt x="53835" y="21412"/>
                  </a:cubicBezTo>
                  <a:lnTo>
                    <a:pt x="53835" y="21092"/>
                  </a:lnTo>
                  <a:cubicBezTo>
                    <a:pt x="53835" y="20804"/>
                    <a:pt x="53963" y="19684"/>
                    <a:pt x="54155" y="17956"/>
                  </a:cubicBezTo>
                  <a:cubicBezTo>
                    <a:pt x="54475" y="15011"/>
                    <a:pt x="55083" y="9794"/>
                    <a:pt x="55083" y="8066"/>
                  </a:cubicBezTo>
                  <a:cubicBezTo>
                    <a:pt x="41289" y="6754"/>
                    <a:pt x="29447" y="5441"/>
                    <a:pt x="29447" y="5441"/>
                  </a:cubicBezTo>
                  <a:cubicBezTo>
                    <a:pt x="19941" y="3969"/>
                    <a:pt x="10115" y="1953"/>
                    <a:pt x="1313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334125" y="974750"/>
              <a:ext cx="1067425" cy="890575"/>
            </a:xfrm>
            <a:custGeom>
              <a:rect b="b" l="l" r="r" t="t"/>
              <a:pathLst>
                <a:path extrusionOk="0" h="35623" w="42697">
                  <a:moveTo>
                    <a:pt x="10499" y="0"/>
                  </a:moveTo>
                  <a:cubicBezTo>
                    <a:pt x="10243" y="0"/>
                    <a:pt x="10019" y="32"/>
                    <a:pt x="9795" y="32"/>
                  </a:cubicBezTo>
                  <a:lnTo>
                    <a:pt x="9314" y="2689"/>
                  </a:lnTo>
                  <a:cubicBezTo>
                    <a:pt x="9603" y="8898"/>
                    <a:pt x="609" y="21476"/>
                    <a:pt x="609" y="21476"/>
                  </a:cubicBezTo>
                  <a:lnTo>
                    <a:pt x="1" y="25861"/>
                  </a:lnTo>
                  <a:lnTo>
                    <a:pt x="129" y="26981"/>
                  </a:lnTo>
                  <a:cubicBezTo>
                    <a:pt x="3201" y="28357"/>
                    <a:pt x="21925" y="32806"/>
                    <a:pt x="34567" y="35623"/>
                  </a:cubicBezTo>
                  <a:lnTo>
                    <a:pt x="38248" y="21956"/>
                  </a:lnTo>
                  <a:cubicBezTo>
                    <a:pt x="37288" y="21636"/>
                    <a:pt x="36840" y="21316"/>
                    <a:pt x="36840" y="20900"/>
                  </a:cubicBezTo>
                  <a:cubicBezTo>
                    <a:pt x="36840" y="20676"/>
                    <a:pt x="36968" y="20484"/>
                    <a:pt x="37160" y="20324"/>
                  </a:cubicBezTo>
                  <a:cubicBezTo>
                    <a:pt x="36776" y="18755"/>
                    <a:pt x="39080" y="17315"/>
                    <a:pt x="39208" y="17251"/>
                  </a:cubicBezTo>
                  <a:lnTo>
                    <a:pt x="39304" y="17219"/>
                  </a:lnTo>
                  <a:lnTo>
                    <a:pt x="39400" y="17219"/>
                  </a:lnTo>
                  <a:cubicBezTo>
                    <a:pt x="39624" y="17219"/>
                    <a:pt x="39656" y="17123"/>
                    <a:pt x="39688" y="17091"/>
                  </a:cubicBezTo>
                  <a:cubicBezTo>
                    <a:pt x="39848" y="16899"/>
                    <a:pt x="39848" y="16451"/>
                    <a:pt x="39816" y="16259"/>
                  </a:cubicBezTo>
                  <a:lnTo>
                    <a:pt x="39784" y="16035"/>
                  </a:lnTo>
                  <a:lnTo>
                    <a:pt x="39944" y="15875"/>
                  </a:lnTo>
                  <a:cubicBezTo>
                    <a:pt x="40168" y="15651"/>
                    <a:pt x="41289" y="14179"/>
                    <a:pt x="42025" y="13218"/>
                  </a:cubicBezTo>
                  <a:lnTo>
                    <a:pt x="42089" y="13122"/>
                  </a:lnTo>
                  <a:cubicBezTo>
                    <a:pt x="42697" y="12674"/>
                    <a:pt x="42441" y="12034"/>
                    <a:pt x="42345" y="11778"/>
                  </a:cubicBezTo>
                  <a:cubicBezTo>
                    <a:pt x="41641" y="11362"/>
                    <a:pt x="41289" y="10530"/>
                    <a:pt x="41096" y="9794"/>
                  </a:cubicBezTo>
                  <a:lnTo>
                    <a:pt x="34567" y="8514"/>
                  </a:lnTo>
                  <a:lnTo>
                    <a:pt x="34503" y="8322"/>
                  </a:lnTo>
                  <a:cubicBezTo>
                    <a:pt x="34407" y="8130"/>
                    <a:pt x="33447" y="7841"/>
                    <a:pt x="31687" y="7841"/>
                  </a:cubicBezTo>
                  <a:lnTo>
                    <a:pt x="30855" y="7841"/>
                  </a:lnTo>
                  <a:lnTo>
                    <a:pt x="30727" y="7777"/>
                  </a:lnTo>
                  <a:cubicBezTo>
                    <a:pt x="30695" y="7713"/>
                    <a:pt x="30406" y="7553"/>
                    <a:pt x="28486" y="7553"/>
                  </a:cubicBezTo>
                  <a:cubicBezTo>
                    <a:pt x="27974" y="7553"/>
                    <a:pt x="27398" y="7553"/>
                    <a:pt x="26886" y="7617"/>
                  </a:cubicBezTo>
                  <a:cubicBezTo>
                    <a:pt x="26374" y="7777"/>
                    <a:pt x="25894" y="7841"/>
                    <a:pt x="25446" y="7841"/>
                  </a:cubicBezTo>
                  <a:cubicBezTo>
                    <a:pt x="24805" y="7841"/>
                    <a:pt x="24453" y="7649"/>
                    <a:pt x="24293" y="7553"/>
                  </a:cubicBezTo>
                  <a:cubicBezTo>
                    <a:pt x="24037" y="7489"/>
                    <a:pt x="23717" y="7393"/>
                    <a:pt x="23365" y="7393"/>
                  </a:cubicBezTo>
                  <a:cubicBezTo>
                    <a:pt x="22661" y="7393"/>
                    <a:pt x="21925" y="7617"/>
                    <a:pt x="21893" y="7617"/>
                  </a:cubicBezTo>
                  <a:lnTo>
                    <a:pt x="21637" y="7681"/>
                  </a:lnTo>
                  <a:lnTo>
                    <a:pt x="21477" y="7489"/>
                  </a:lnTo>
                  <a:cubicBezTo>
                    <a:pt x="20965" y="6881"/>
                    <a:pt x="19492" y="6497"/>
                    <a:pt x="18980" y="6369"/>
                  </a:cubicBezTo>
                  <a:lnTo>
                    <a:pt x="18852" y="6337"/>
                  </a:lnTo>
                  <a:cubicBezTo>
                    <a:pt x="18500" y="6081"/>
                    <a:pt x="18276" y="6049"/>
                    <a:pt x="18116" y="6049"/>
                  </a:cubicBezTo>
                  <a:cubicBezTo>
                    <a:pt x="18084" y="6049"/>
                    <a:pt x="18052" y="6049"/>
                    <a:pt x="18020" y="6081"/>
                  </a:cubicBezTo>
                  <a:cubicBezTo>
                    <a:pt x="17860" y="6177"/>
                    <a:pt x="17764" y="6369"/>
                    <a:pt x="17764" y="6369"/>
                  </a:cubicBezTo>
                  <a:lnTo>
                    <a:pt x="17700" y="6689"/>
                  </a:lnTo>
                  <a:lnTo>
                    <a:pt x="16836" y="6689"/>
                  </a:lnTo>
                  <a:cubicBezTo>
                    <a:pt x="13891" y="6689"/>
                    <a:pt x="13059" y="4833"/>
                    <a:pt x="12995" y="4769"/>
                  </a:cubicBezTo>
                  <a:lnTo>
                    <a:pt x="12931" y="4577"/>
                  </a:lnTo>
                  <a:lnTo>
                    <a:pt x="12995" y="4417"/>
                  </a:lnTo>
                  <a:cubicBezTo>
                    <a:pt x="13475" y="3521"/>
                    <a:pt x="13603" y="2817"/>
                    <a:pt x="13411" y="2208"/>
                  </a:cubicBezTo>
                  <a:cubicBezTo>
                    <a:pt x="13219" y="1632"/>
                    <a:pt x="12771" y="1376"/>
                    <a:pt x="12643" y="1280"/>
                  </a:cubicBezTo>
                  <a:cubicBezTo>
                    <a:pt x="11971" y="1152"/>
                    <a:pt x="11491" y="896"/>
                    <a:pt x="11235" y="480"/>
                  </a:cubicBezTo>
                  <a:cubicBezTo>
                    <a:pt x="11171" y="320"/>
                    <a:pt x="11075" y="160"/>
                    <a:pt x="11075" y="32"/>
                  </a:cubicBezTo>
                  <a:cubicBezTo>
                    <a:pt x="10915" y="0"/>
                    <a:pt x="10723" y="0"/>
                    <a:pt x="1049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232500" y="1670875"/>
              <a:ext cx="1066650" cy="1867575"/>
            </a:xfrm>
            <a:custGeom>
              <a:rect b="b" l="l" r="r" t="t"/>
              <a:pathLst>
                <a:path extrusionOk="0" h="74703" w="42666">
                  <a:moveTo>
                    <a:pt x="4226" y="0"/>
                  </a:moveTo>
                  <a:lnTo>
                    <a:pt x="4354" y="1088"/>
                  </a:lnTo>
                  <a:cubicBezTo>
                    <a:pt x="4706" y="4993"/>
                    <a:pt x="1473" y="8482"/>
                    <a:pt x="1473" y="8482"/>
                  </a:cubicBezTo>
                  <a:cubicBezTo>
                    <a:pt x="1" y="8770"/>
                    <a:pt x="257" y="10850"/>
                    <a:pt x="257" y="10850"/>
                  </a:cubicBezTo>
                  <a:cubicBezTo>
                    <a:pt x="2715" y="16985"/>
                    <a:pt x="1932" y="17891"/>
                    <a:pt x="1254" y="17891"/>
                  </a:cubicBezTo>
                  <a:cubicBezTo>
                    <a:pt x="970" y="17891"/>
                    <a:pt x="705" y="17731"/>
                    <a:pt x="705" y="17731"/>
                  </a:cubicBezTo>
                  <a:lnTo>
                    <a:pt x="705" y="20836"/>
                  </a:lnTo>
                  <a:lnTo>
                    <a:pt x="3138" y="25893"/>
                  </a:lnTo>
                  <a:cubicBezTo>
                    <a:pt x="3138" y="25893"/>
                    <a:pt x="2721" y="27813"/>
                    <a:pt x="3138" y="27813"/>
                  </a:cubicBezTo>
                  <a:cubicBezTo>
                    <a:pt x="3586" y="27813"/>
                    <a:pt x="4546" y="29446"/>
                    <a:pt x="4546" y="29446"/>
                  </a:cubicBezTo>
                  <a:lnTo>
                    <a:pt x="4898" y="28421"/>
                  </a:lnTo>
                  <a:cubicBezTo>
                    <a:pt x="5441" y="28099"/>
                    <a:pt x="5805" y="27974"/>
                    <a:pt x="6045" y="27974"/>
                  </a:cubicBezTo>
                  <a:cubicBezTo>
                    <a:pt x="6851" y="27974"/>
                    <a:pt x="6242" y="29382"/>
                    <a:pt x="6242" y="29382"/>
                  </a:cubicBezTo>
                  <a:lnTo>
                    <a:pt x="5442" y="29222"/>
                  </a:lnTo>
                  <a:lnTo>
                    <a:pt x="6114" y="30342"/>
                  </a:lnTo>
                  <a:cubicBezTo>
                    <a:pt x="6587" y="32146"/>
                    <a:pt x="6418" y="32632"/>
                    <a:pt x="6099" y="32632"/>
                  </a:cubicBezTo>
                  <a:cubicBezTo>
                    <a:pt x="5728" y="32632"/>
                    <a:pt x="5154" y="31974"/>
                    <a:pt x="5154" y="31974"/>
                  </a:cubicBezTo>
                  <a:cubicBezTo>
                    <a:pt x="5175" y="30558"/>
                    <a:pt x="5070" y="30080"/>
                    <a:pt x="4920" y="30080"/>
                  </a:cubicBezTo>
                  <a:cubicBezTo>
                    <a:pt x="4608" y="30080"/>
                    <a:pt x="4098" y="32134"/>
                    <a:pt x="4098" y="32134"/>
                  </a:cubicBezTo>
                  <a:cubicBezTo>
                    <a:pt x="3490" y="33542"/>
                    <a:pt x="5058" y="36327"/>
                    <a:pt x="5058" y="36327"/>
                  </a:cubicBezTo>
                  <a:cubicBezTo>
                    <a:pt x="8098" y="36423"/>
                    <a:pt x="6018" y="39143"/>
                    <a:pt x="6018" y="39143"/>
                  </a:cubicBezTo>
                  <a:cubicBezTo>
                    <a:pt x="4546" y="39496"/>
                    <a:pt x="5218" y="41128"/>
                    <a:pt x="5218" y="41128"/>
                  </a:cubicBezTo>
                  <a:cubicBezTo>
                    <a:pt x="5666" y="41128"/>
                    <a:pt x="6786" y="43336"/>
                    <a:pt x="6786" y="43336"/>
                  </a:cubicBezTo>
                  <a:cubicBezTo>
                    <a:pt x="6114" y="43624"/>
                    <a:pt x="7394" y="46025"/>
                    <a:pt x="7394" y="46025"/>
                  </a:cubicBezTo>
                  <a:cubicBezTo>
                    <a:pt x="7234" y="46537"/>
                    <a:pt x="9827" y="50890"/>
                    <a:pt x="9827" y="50890"/>
                  </a:cubicBezTo>
                  <a:lnTo>
                    <a:pt x="8803" y="54282"/>
                  </a:lnTo>
                  <a:lnTo>
                    <a:pt x="9219" y="55402"/>
                  </a:lnTo>
                  <a:cubicBezTo>
                    <a:pt x="14276" y="56011"/>
                    <a:pt x="15588" y="58283"/>
                    <a:pt x="15588" y="58283"/>
                  </a:cubicBezTo>
                  <a:cubicBezTo>
                    <a:pt x="15940" y="60139"/>
                    <a:pt x="17220" y="60459"/>
                    <a:pt x="17220" y="60459"/>
                  </a:cubicBezTo>
                  <a:cubicBezTo>
                    <a:pt x="17382" y="60441"/>
                    <a:pt x="17534" y="60432"/>
                    <a:pt x="17677" y="60432"/>
                  </a:cubicBezTo>
                  <a:cubicBezTo>
                    <a:pt x="20228" y="60432"/>
                    <a:pt x="19941" y="63244"/>
                    <a:pt x="19941" y="63244"/>
                  </a:cubicBezTo>
                  <a:cubicBezTo>
                    <a:pt x="24454" y="64044"/>
                    <a:pt x="24742" y="69165"/>
                    <a:pt x="24742" y="69165"/>
                  </a:cubicBezTo>
                  <a:lnTo>
                    <a:pt x="24742" y="73166"/>
                  </a:lnTo>
                  <a:lnTo>
                    <a:pt x="37480" y="74702"/>
                  </a:lnTo>
                  <a:cubicBezTo>
                    <a:pt x="39080" y="73486"/>
                    <a:pt x="39560" y="72942"/>
                    <a:pt x="39688" y="72686"/>
                  </a:cubicBezTo>
                  <a:lnTo>
                    <a:pt x="39592" y="72686"/>
                  </a:lnTo>
                  <a:cubicBezTo>
                    <a:pt x="39400" y="72686"/>
                    <a:pt x="39208" y="72750"/>
                    <a:pt x="38984" y="72782"/>
                  </a:cubicBezTo>
                  <a:lnTo>
                    <a:pt x="38472" y="72910"/>
                  </a:lnTo>
                  <a:lnTo>
                    <a:pt x="38472" y="69549"/>
                  </a:lnTo>
                  <a:lnTo>
                    <a:pt x="38664" y="69421"/>
                  </a:lnTo>
                  <a:cubicBezTo>
                    <a:pt x="40041" y="68621"/>
                    <a:pt x="39720" y="66733"/>
                    <a:pt x="39720" y="66701"/>
                  </a:cubicBezTo>
                  <a:lnTo>
                    <a:pt x="39720" y="66573"/>
                  </a:lnTo>
                  <a:lnTo>
                    <a:pt x="39752" y="66509"/>
                  </a:lnTo>
                  <a:cubicBezTo>
                    <a:pt x="40233" y="64940"/>
                    <a:pt x="41705" y="64236"/>
                    <a:pt x="42057" y="64108"/>
                  </a:cubicBezTo>
                  <a:cubicBezTo>
                    <a:pt x="42345" y="63884"/>
                    <a:pt x="42665" y="63564"/>
                    <a:pt x="42665" y="63244"/>
                  </a:cubicBezTo>
                  <a:cubicBezTo>
                    <a:pt x="42633" y="62924"/>
                    <a:pt x="42281" y="62636"/>
                    <a:pt x="42057" y="62540"/>
                  </a:cubicBezTo>
                  <a:cubicBezTo>
                    <a:pt x="41321" y="62060"/>
                    <a:pt x="40905" y="59499"/>
                    <a:pt x="40745" y="58283"/>
                  </a:cubicBezTo>
                  <a:lnTo>
                    <a:pt x="18757" y="25445"/>
                  </a:lnTo>
                  <a:lnTo>
                    <a:pt x="23845" y="5217"/>
                  </a:lnTo>
                  <a:cubicBezTo>
                    <a:pt x="15908" y="3329"/>
                    <a:pt x="7266" y="1152"/>
                    <a:pt x="4226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1182300" y="2815075"/>
              <a:ext cx="884175" cy="1094625"/>
            </a:xfrm>
            <a:custGeom>
              <a:rect b="b" l="l" r="r" t="t"/>
              <a:pathLst>
                <a:path extrusionOk="0" h="43785" w="35367">
                  <a:moveTo>
                    <a:pt x="8930" y="1"/>
                  </a:moveTo>
                  <a:lnTo>
                    <a:pt x="7970" y="4450"/>
                  </a:lnTo>
                  <a:cubicBezTo>
                    <a:pt x="8546" y="5954"/>
                    <a:pt x="8610" y="6818"/>
                    <a:pt x="8066" y="7170"/>
                  </a:cubicBezTo>
                  <a:cubicBezTo>
                    <a:pt x="7970" y="7234"/>
                    <a:pt x="7810" y="7298"/>
                    <a:pt x="7586" y="7298"/>
                  </a:cubicBezTo>
                  <a:cubicBezTo>
                    <a:pt x="6913" y="7298"/>
                    <a:pt x="5953" y="6658"/>
                    <a:pt x="5185" y="6018"/>
                  </a:cubicBezTo>
                  <a:cubicBezTo>
                    <a:pt x="4289" y="10435"/>
                    <a:pt x="3873" y="11971"/>
                    <a:pt x="3649" y="12483"/>
                  </a:cubicBezTo>
                  <a:cubicBezTo>
                    <a:pt x="3873" y="14403"/>
                    <a:pt x="4321" y="15972"/>
                    <a:pt x="4513" y="16132"/>
                  </a:cubicBezTo>
                  <a:cubicBezTo>
                    <a:pt x="4513" y="16132"/>
                    <a:pt x="5473" y="16644"/>
                    <a:pt x="5505" y="17540"/>
                  </a:cubicBezTo>
                  <a:cubicBezTo>
                    <a:pt x="5569" y="18084"/>
                    <a:pt x="5249" y="18660"/>
                    <a:pt x="4545" y="19140"/>
                  </a:cubicBezTo>
                  <a:lnTo>
                    <a:pt x="4481" y="19172"/>
                  </a:lnTo>
                  <a:cubicBezTo>
                    <a:pt x="4449" y="19172"/>
                    <a:pt x="3041" y="19684"/>
                    <a:pt x="2593" y="20965"/>
                  </a:cubicBezTo>
                  <a:cubicBezTo>
                    <a:pt x="2625" y="21445"/>
                    <a:pt x="2753" y="23301"/>
                    <a:pt x="1344" y="24293"/>
                  </a:cubicBezTo>
                  <a:lnTo>
                    <a:pt x="1344" y="26118"/>
                  </a:lnTo>
                  <a:lnTo>
                    <a:pt x="1632" y="26118"/>
                  </a:lnTo>
                  <a:cubicBezTo>
                    <a:pt x="2241" y="26118"/>
                    <a:pt x="2465" y="26374"/>
                    <a:pt x="2561" y="26566"/>
                  </a:cubicBezTo>
                  <a:cubicBezTo>
                    <a:pt x="2785" y="27046"/>
                    <a:pt x="2529" y="27654"/>
                    <a:pt x="672" y="29126"/>
                  </a:cubicBezTo>
                  <a:lnTo>
                    <a:pt x="0" y="30342"/>
                  </a:lnTo>
                  <a:lnTo>
                    <a:pt x="19684" y="42185"/>
                  </a:lnTo>
                  <a:lnTo>
                    <a:pt x="30150" y="43785"/>
                  </a:lnTo>
                  <a:lnTo>
                    <a:pt x="35367" y="4514"/>
                  </a:lnTo>
                  <a:cubicBezTo>
                    <a:pt x="31878" y="4193"/>
                    <a:pt x="13379" y="801"/>
                    <a:pt x="9858" y="161"/>
                  </a:cubicBezTo>
                  <a:lnTo>
                    <a:pt x="9154" y="33"/>
                  </a:lnTo>
                  <a:lnTo>
                    <a:pt x="9090" y="33"/>
                  </a:lnTo>
                  <a:lnTo>
                    <a:pt x="8930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1409525" y="1971725"/>
              <a:ext cx="748175" cy="934600"/>
            </a:xfrm>
            <a:custGeom>
              <a:rect b="b" l="l" r="r" t="t"/>
              <a:pathLst>
                <a:path extrusionOk="0" h="37384" w="29927">
                  <a:moveTo>
                    <a:pt x="7042" y="0"/>
                  </a:moveTo>
                  <a:lnTo>
                    <a:pt x="1" y="32903"/>
                  </a:lnTo>
                  <a:lnTo>
                    <a:pt x="673" y="33031"/>
                  </a:lnTo>
                  <a:cubicBezTo>
                    <a:pt x="9955" y="34727"/>
                    <a:pt x="23877" y="37223"/>
                    <a:pt x="26406" y="37383"/>
                  </a:cubicBezTo>
                  <a:lnTo>
                    <a:pt x="29927" y="10786"/>
                  </a:lnTo>
                  <a:cubicBezTo>
                    <a:pt x="26214" y="10338"/>
                    <a:pt x="22789" y="9858"/>
                    <a:pt x="20293" y="9538"/>
                  </a:cubicBezTo>
                  <a:lnTo>
                    <a:pt x="19845" y="9506"/>
                  </a:lnTo>
                  <a:lnTo>
                    <a:pt x="21093" y="2497"/>
                  </a:lnTo>
                  <a:cubicBezTo>
                    <a:pt x="18756" y="2369"/>
                    <a:pt x="12931" y="1249"/>
                    <a:pt x="7042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3737975" y="928275"/>
              <a:ext cx="875400" cy="979450"/>
            </a:xfrm>
            <a:custGeom>
              <a:rect b="b" l="l" r="r" t="t"/>
              <a:pathLst>
                <a:path extrusionOk="0" h="39178" w="35016">
                  <a:moveTo>
                    <a:pt x="9650" y="1"/>
                  </a:moveTo>
                  <a:cubicBezTo>
                    <a:pt x="9619" y="1"/>
                    <a:pt x="9602" y="3"/>
                    <a:pt x="9602" y="3"/>
                  </a:cubicBezTo>
                  <a:lnTo>
                    <a:pt x="9602" y="3235"/>
                  </a:lnTo>
                  <a:cubicBezTo>
                    <a:pt x="8674" y="3467"/>
                    <a:pt x="6896" y="3574"/>
                    <a:pt x="4508" y="3574"/>
                  </a:cubicBezTo>
                  <a:cubicBezTo>
                    <a:pt x="3275" y="3574"/>
                    <a:pt x="1879" y="3546"/>
                    <a:pt x="353" y="3491"/>
                  </a:cubicBezTo>
                  <a:cubicBezTo>
                    <a:pt x="353" y="3875"/>
                    <a:pt x="321" y="4451"/>
                    <a:pt x="32" y="5060"/>
                  </a:cubicBezTo>
                  <a:cubicBezTo>
                    <a:pt x="0" y="7268"/>
                    <a:pt x="192" y="9380"/>
                    <a:pt x="513" y="9636"/>
                  </a:cubicBezTo>
                  <a:cubicBezTo>
                    <a:pt x="705" y="9700"/>
                    <a:pt x="1441" y="10341"/>
                    <a:pt x="1249" y="13893"/>
                  </a:cubicBezTo>
                  <a:cubicBezTo>
                    <a:pt x="1249" y="15077"/>
                    <a:pt x="1409" y="17318"/>
                    <a:pt x="1921" y="18374"/>
                  </a:cubicBezTo>
                  <a:cubicBezTo>
                    <a:pt x="2145" y="18918"/>
                    <a:pt x="2273" y="19142"/>
                    <a:pt x="2273" y="19334"/>
                  </a:cubicBezTo>
                  <a:cubicBezTo>
                    <a:pt x="2625" y="20070"/>
                    <a:pt x="3073" y="21511"/>
                    <a:pt x="2273" y="23015"/>
                  </a:cubicBezTo>
                  <a:lnTo>
                    <a:pt x="2273" y="24263"/>
                  </a:lnTo>
                  <a:lnTo>
                    <a:pt x="1953" y="24359"/>
                  </a:lnTo>
                  <a:cubicBezTo>
                    <a:pt x="1345" y="24455"/>
                    <a:pt x="1121" y="24679"/>
                    <a:pt x="1089" y="24775"/>
                  </a:cubicBezTo>
                  <a:cubicBezTo>
                    <a:pt x="1025" y="25159"/>
                    <a:pt x="1825" y="25959"/>
                    <a:pt x="2817" y="26536"/>
                  </a:cubicBezTo>
                  <a:lnTo>
                    <a:pt x="3041" y="26664"/>
                  </a:lnTo>
                  <a:lnTo>
                    <a:pt x="3041" y="39114"/>
                  </a:lnTo>
                  <a:lnTo>
                    <a:pt x="9922" y="39178"/>
                  </a:lnTo>
                  <a:lnTo>
                    <a:pt x="21701" y="38570"/>
                  </a:lnTo>
                  <a:lnTo>
                    <a:pt x="28166" y="38570"/>
                  </a:lnTo>
                  <a:lnTo>
                    <a:pt x="27878" y="36489"/>
                  </a:lnTo>
                  <a:lnTo>
                    <a:pt x="24869" y="34505"/>
                  </a:lnTo>
                  <a:lnTo>
                    <a:pt x="24837" y="34345"/>
                  </a:lnTo>
                  <a:cubicBezTo>
                    <a:pt x="24677" y="33545"/>
                    <a:pt x="23493" y="33129"/>
                    <a:pt x="23429" y="33129"/>
                  </a:cubicBezTo>
                  <a:lnTo>
                    <a:pt x="23237" y="33097"/>
                  </a:lnTo>
                  <a:lnTo>
                    <a:pt x="23141" y="32905"/>
                  </a:lnTo>
                  <a:cubicBezTo>
                    <a:pt x="22885" y="32233"/>
                    <a:pt x="21445" y="31497"/>
                    <a:pt x="20612" y="31272"/>
                  </a:cubicBezTo>
                  <a:lnTo>
                    <a:pt x="20452" y="31240"/>
                  </a:lnTo>
                  <a:lnTo>
                    <a:pt x="20356" y="31080"/>
                  </a:lnTo>
                  <a:cubicBezTo>
                    <a:pt x="19748" y="29896"/>
                    <a:pt x="20324" y="27336"/>
                    <a:pt x="20388" y="27080"/>
                  </a:cubicBezTo>
                  <a:lnTo>
                    <a:pt x="20452" y="26984"/>
                  </a:lnTo>
                  <a:cubicBezTo>
                    <a:pt x="20612" y="26664"/>
                    <a:pt x="20772" y="26216"/>
                    <a:pt x="20612" y="25959"/>
                  </a:cubicBezTo>
                  <a:cubicBezTo>
                    <a:pt x="20452" y="25671"/>
                    <a:pt x="19972" y="25543"/>
                    <a:pt x="19812" y="25543"/>
                  </a:cubicBezTo>
                  <a:lnTo>
                    <a:pt x="19396" y="25511"/>
                  </a:lnTo>
                  <a:lnTo>
                    <a:pt x="19428" y="25095"/>
                  </a:lnTo>
                  <a:cubicBezTo>
                    <a:pt x="19524" y="23719"/>
                    <a:pt x="19972" y="22631"/>
                    <a:pt x="20772" y="21959"/>
                  </a:cubicBezTo>
                  <a:cubicBezTo>
                    <a:pt x="21445" y="21383"/>
                    <a:pt x="22149" y="21223"/>
                    <a:pt x="22565" y="21223"/>
                  </a:cubicBezTo>
                  <a:lnTo>
                    <a:pt x="23973" y="18374"/>
                  </a:lnTo>
                  <a:cubicBezTo>
                    <a:pt x="23327" y="18293"/>
                    <a:pt x="23156" y="17986"/>
                    <a:pt x="23271" y="17986"/>
                  </a:cubicBezTo>
                  <a:cubicBezTo>
                    <a:pt x="23293" y="17986"/>
                    <a:pt x="23324" y="17997"/>
                    <a:pt x="23365" y="18022"/>
                  </a:cubicBezTo>
                  <a:cubicBezTo>
                    <a:pt x="23384" y="18035"/>
                    <a:pt x="23409" y="18042"/>
                    <a:pt x="23439" y="18042"/>
                  </a:cubicBezTo>
                  <a:cubicBezTo>
                    <a:pt x="24195" y="18042"/>
                    <a:pt x="28134" y="13925"/>
                    <a:pt x="28134" y="13925"/>
                  </a:cubicBezTo>
                  <a:cubicBezTo>
                    <a:pt x="27590" y="11813"/>
                    <a:pt x="35015" y="8644"/>
                    <a:pt x="35015" y="8644"/>
                  </a:cubicBezTo>
                  <a:cubicBezTo>
                    <a:pt x="34130" y="8111"/>
                    <a:pt x="33401" y="7933"/>
                    <a:pt x="32822" y="7933"/>
                  </a:cubicBezTo>
                  <a:cubicBezTo>
                    <a:pt x="31665" y="7933"/>
                    <a:pt x="31110" y="8644"/>
                    <a:pt x="31110" y="8644"/>
                  </a:cubicBezTo>
                  <a:cubicBezTo>
                    <a:pt x="29734" y="8484"/>
                    <a:pt x="29510" y="7428"/>
                    <a:pt x="29510" y="7428"/>
                  </a:cubicBezTo>
                  <a:cubicBezTo>
                    <a:pt x="28523" y="8545"/>
                    <a:pt x="26820" y="8650"/>
                    <a:pt x="26213" y="8650"/>
                  </a:cubicBezTo>
                  <a:cubicBezTo>
                    <a:pt x="26071" y="8650"/>
                    <a:pt x="25989" y="8644"/>
                    <a:pt x="25989" y="8644"/>
                  </a:cubicBezTo>
                  <a:cubicBezTo>
                    <a:pt x="24933" y="6884"/>
                    <a:pt x="22469" y="6884"/>
                    <a:pt x="22469" y="6884"/>
                  </a:cubicBezTo>
                  <a:cubicBezTo>
                    <a:pt x="20837" y="5253"/>
                    <a:pt x="18982" y="5118"/>
                    <a:pt x="18417" y="5118"/>
                  </a:cubicBezTo>
                  <a:cubicBezTo>
                    <a:pt x="18305" y="5118"/>
                    <a:pt x="18244" y="5124"/>
                    <a:pt x="18244" y="5124"/>
                  </a:cubicBezTo>
                  <a:cubicBezTo>
                    <a:pt x="17710" y="5902"/>
                    <a:pt x="17237" y="6162"/>
                    <a:pt x="16844" y="6162"/>
                  </a:cubicBezTo>
                  <a:cubicBezTo>
                    <a:pt x="16057" y="6162"/>
                    <a:pt x="15587" y="5124"/>
                    <a:pt x="15587" y="5124"/>
                  </a:cubicBezTo>
                  <a:cubicBezTo>
                    <a:pt x="15404" y="5131"/>
                    <a:pt x="15228" y="5134"/>
                    <a:pt x="15060" y="5134"/>
                  </a:cubicBezTo>
                  <a:cubicBezTo>
                    <a:pt x="11363" y="5134"/>
                    <a:pt x="11363" y="3523"/>
                    <a:pt x="11363" y="3523"/>
                  </a:cubicBezTo>
                  <a:cubicBezTo>
                    <a:pt x="11508" y="159"/>
                    <a:pt x="9944" y="1"/>
                    <a:pt x="9650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574800" y="570675"/>
              <a:ext cx="881975" cy="628925"/>
            </a:xfrm>
            <a:custGeom>
              <a:rect b="b" l="l" r="r" t="t"/>
              <a:pathLst>
                <a:path extrusionOk="0" h="25157" w="35279">
                  <a:moveTo>
                    <a:pt x="11210" y="0"/>
                  </a:moveTo>
                  <a:lnTo>
                    <a:pt x="11210" y="0"/>
                  </a:lnTo>
                  <a:cubicBezTo>
                    <a:pt x="12554" y="2368"/>
                    <a:pt x="11818" y="4065"/>
                    <a:pt x="11818" y="4065"/>
                  </a:cubicBezTo>
                  <a:cubicBezTo>
                    <a:pt x="11978" y="4673"/>
                    <a:pt x="11530" y="5281"/>
                    <a:pt x="11530" y="5281"/>
                  </a:cubicBezTo>
                  <a:cubicBezTo>
                    <a:pt x="11901" y="6868"/>
                    <a:pt x="11873" y="7382"/>
                    <a:pt x="11680" y="7382"/>
                  </a:cubicBezTo>
                  <a:cubicBezTo>
                    <a:pt x="11324" y="7382"/>
                    <a:pt x="10410" y="5633"/>
                    <a:pt x="10410" y="5633"/>
                  </a:cubicBezTo>
                  <a:cubicBezTo>
                    <a:pt x="10057" y="4673"/>
                    <a:pt x="11114" y="4449"/>
                    <a:pt x="11114" y="4449"/>
                  </a:cubicBezTo>
                  <a:cubicBezTo>
                    <a:pt x="10850" y="4239"/>
                    <a:pt x="10643" y="4154"/>
                    <a:pt x="10479" y="4154"/>
                  </a:cubicBezTo>
                  <a:cubicBezTo>
                    <a:pt x="9771" y="4154"/>
                    <a:pt x="9897" y="5761"/>
                    <a:pt x="9897" y="5761"/>
                  </a:cubicBezTo>
                  <a:cubicBezTo>
                    <a:pt x="5833" y="5697"/>
                    <a:pt x="2504" y="2272"/>
                    <a:pt x="2504" y="2272"/>
                  </a:cubicBezTo>
                  <a:cubicBezTo>
                    <a:pt x="2046" y="1771"/>
                    <a:pt x="1723" y="1569"/>
                    <a:pt x="1501" y="1569"/>
                  </a:cubicBezTo>
                  <a:cubicBezTo>
                    <a:pt x="572" y="1569"/>
                    <a:pt x="1384" y="5089"/>
                    <a:pt x="1384" y="5089"/>
                  </a:cubicBezTo>
                  <a:lnTo>
                    <a:pt x="1384" y="10018"/>
                  </a:lnTo>
                  <a:cubicBezTo>
                    <a:pt x="1448" y="11330"/>
                    <a:pt x="2568" y="11842"/>
                    <a:pt x="2568" y="11842"/>
                  </a:cubicBezTo>
                  <a:cubicBezTo>
                    <a:pt x="2387" y="11832"/>
                    <a:pt x="2223" y="11827"/>
                    <a:pt x="2074" y="11827"/>
                  </a:cubicBezTo>
                  <a:cubicBezTo>
                    <a:pt x="0" y="11827"/>
                    <a:pt x="1032" y="12802"/>
                    <a:pt x="1032" y="12802"/>
                  </a:cubicBezTo>
                  <a:cubicBezTo>
                    <a:pt x="3112" y="13859"/>
                    <a:pt x="488" y="14659"/>
                    <a:pt x="488" y="14659"/>
                  </a:cubicBezTo>
                  <a:lnTo>
                    <a:pt x="392" y="15395"/>
                  </a:lnTo>
                  <a:cubicBezTo>
                    <a:pt x="552" y="15395"/>
                    <a:pt x="712" y="15363"/>
                    <a:pt x="904" y="15363"/>
                  </a:cubicBezTo>
                  <a:cubicBezTo>
                    <a:pt x="1384" y="15363"/>
                    <a:pt x="1768" y="15459"/>
                    <a:pt x="2088" y="15555"/>
                  </a:cubicBezTo>
                  <a:lnTo>
                    <a:pt x="2440" y="15715"/>
                  </a:lnTo>
                  <a:lnTo>
                    <a:pt x="2344" y="16067"/>
                  </a:lnTo>
                  <a:cubicBezTo>
                    <a:pt x="2344" y="16067"/>
                    <a:pt x="2344" y="16163"/>
                    <a:pt x="2376" y="16291"/>
                  </a:cubicBezTo>
                  <a:cubicBezTo>
                    <a:pt x="2504" y="16483"/>
                    <a:pt x="2824" y="16611"/>
                    <a:pt x="3272" y="16675"/>
                  </a:cubicBezTo>
                  <a:lnTo>
                    <a:pt x="3336" y="16675"/>
                  </a:lnTo>
                  <a:cubicBezTo>
                    <a:pt x="3432" y="16739"/>
                    <a:pt x="4296" y="17091"/>
                    <a:pt x="4616" y="18115"/>
                  </a:cubicBezTo>
                  <a:cubicBezTo>
                    <a:pt x="4904" y="18884"/>
                    <a:pt x="4776" y="19812"/>
                    <a:pt x="4264" y="20804"/>
                  </a:cubicBezTo>
                  <a:cubicBezTo>
                    <a:pt x="4488" y="21220"/>
                    <a:pt x="5289" y="22052"/>
                    <a:pt x="7209" y="22052"/>
                  </a:cubicBezTo>
                  <a:lnTo>
                    <a:pt x="7369" y="22052"/>
                  </a:lnTo>
                  <a:cubicBezTo>
                    <a:pt x="7497" y="21860"/>
                    <a:pt x="7657" y="21604"/>
                    <a:pt x="7977" y="21476"/>
                  </a:cubicBezTo>
                  <a:cubicBezTo>
                    <a:pt x="8137" y="21412"/>
                    <a:pt x="8265" y="21412"/>
                    <a:pt x="8457" y="21412"/>
                  </a:cubicBezTo>
                  <a:cubicBezTo>
                    <a:pt x="8777" y="21412"/>
                    <a:pt x="9129" y="21540"/>
                    <a:pt x="9513" y="21732"/>
                  </a:cubicBezTo>
                  <a:cubicBezTo>
                    <a:pt x="9897" y="21796"/>
                    <a:pt x="11466" y="22180"/>
                    <a:pt x="12266" y="22916"/>
                  </a:cubicBezTo>
                  <a:cubicBezTo>
                    <a:pt x="12554" y="22852"/>
                    <a:pt x="13098" y="22756"/>
                    <a:pt x="13706" y="22756"/>
                  </a:cubicBezTo>
                  <a:cubicBezTo>
                    <a:pt x="14218" y="22756"/>
                    <a:pt x="14666" y="22852"/>
                    <a:pt x="15018" y="23012"/>
                  </a:cubicBezTo>
                  <a:lnTo>
                    <a:pt x="15114" y="23044"/>
                  </a:lnTo>
                  <a:cubicBezTo>
                    <a:pt x="15114" y="23044"/>
                    <a:pt x="15306" y="23204"/>
                    <a:pt x="15819" y="23204"/>
                  </a:cubicBezTo>
                  <a:cubicBezTo>
                    <a:pt x="16171" y="23204"/>
                    <a:pt x="16587" y="23140"/>
                    <a:pt x="17067" y="23012"/>
                  </a:cubicBezTo>
                  <a:lnTo>
                    <a:pt x="17131" y="23012"/>
                  </a:lnTo>
                  <a:cubicBezTo>
                    <a:pt x="17419" y="23012"/>
                    <a:pt x="18091" y="22980"/>
                    <a:pt x="18891" y="22980"/>
                  </a:cubicBezTo>
                  <a:cubicBezTo>
                    <a:pt x="20235" y="22980"/>
                    <a:pt x="21068" y="23044"/>
                    <a:pt x="21452" y="23236"/>
                  </a:cubicBezTo>
                  <a:lnTo>
                    <a:pt x="22156" y="23236"/>
                  </a:lnTo>
                  <a:cubicBezTo>
                    <a:pt x="23948" y="23236"/>
                    <a:pt x="25068" y="23492"/>
                    <a:pt x="25516" y="24004"/>
                  </a:cubicBezTo>
                  <a:lnTo>
                    <a:pt x="31341" y="25157"/>
                  </a:lnTo>
                  <a:cubicBezTo>
                    <a:pt x="31309" y="24965"/>
                    <a:pt x="31309" y="24837"/>
                    <a:pt x="31309" y="24741"/>
                  </a:cubicBezTo>
                  <a:cubicBezTo>
                    <a:pt x="30861" y="22980"/>
                    <a:pt x="34350" y="9634"/>
                    <a:pt x="35278" y="6081"/>
                  </a:cubicBezTo>
                  <a:cubicBezTo>
                    <a:pt x="21388" y="2849"/>
                    <a:pt x="11210" y="0"/>
                    <a:pt x="1121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5923175" y="1352400"/>
              <a:ext cx="787375" cy="655350"/>
            </a:xfrm>
            <a:custGeom>
              <a:rect b="b" l="l" r="r" t="t"/>
              <a:pathLst>
                <a:path extrusionOk="0" h="26214" w="31495">
                  <a:moveTo>
                    <a:pt x="26438" y="1"/>
                  </a:moveTo>
                  <a:cubicBezTo>
                    <a:pt x="24262" y="449"/>
                    <a:pt x="24262" y="1377"/>
                    <a:pt x="24262" y="1377"/>
                  </a:cubicBezTo>
                  <a:cubicBezTo>
                    <a:pt x="23945" y="1356"/>
                    <a:pt x="23649" y="1346"/>
                    <a:pt x="23373" y="1346"/>
                  </a:cubicBezTo>
                  <a:cubicBezTo>
                    <a:pt x="19931" y="1346"/>
                    <a:pt x="19493" y="2881"/>
                    <a:pt x="19493" y="2881"/>
                  </a:cubicBezTo>
                  <a:cubicBezTo>
                    <a:pt x="18596" y="4482"/>
                    <a:pt x="14724" y="8898"/>
                    <a:pt x="14724" y="8898"/>
                  </a:cubicBezTo>
                  <a:cubicBezTo>
                    <a:pt x="16324" y="9411"/>
                    <a:pt x="16132" y="11011"/>
                    <a:pt x="16132" y="11011"/>
                  </a:cubicBezTo>
                  <a:cubicBezTo>
                    <a:pt x="16760" y="11467"/>
                    <a:pt x="17820" y="13374"/>
                    <a:pt x="16659" y="13374"/>
                  </a:cubicBezTo>
                  <a:cubicBezTo>
                    <a:pt x="16518" y="13374"/>
                    <a:pt x="16344" y="13346"/>
                    <a:pt x="16132" y="13283"/>
                  </a:cubicBezTo>
                  <a:cubicBezTo>
                    <a:pt x="15979" y="13243"/>
                    <a:pt x="15836" y="13225"/>
                    <a:pt x="15702" y="13225"/>
                  </a:cubicBezTo>
                  <a:cubicBezTo>
                    <a:pt x="14131" y="13225"/>
                    <a:pt x="13860" y="15780"/>
                    <a:pt x="13860" y="15780"/>
                  </a:cubicBezTo>
                  <a:cubicBezTo>
                    <a:pt x="13498" y="15699"/>
                    <a:pt x="13167" y="15666"/>
                    <a:pt x="12867" y="15666"/>
                  </a:cubicBezTo>
                  <a:cubicBezTo>
                    <a:pt x="11250" y="15666"/>
                    <a:pt x="10499" y="16644"/>
                    <a:pt x="10499" y="16644"/>
                  </a:cubicBezTo>
                  <a:cubicBezTo>
                    <a:pt x="9838" y="16057"/>
                    <a:pt x="9126" y="15862"/>
                    <a:pt x="8472" y="15862"/>
                  </a:cubicBezTo>
                  <a:cubicBezTo>
                    <a:pt x="7163" y="15862"/>
                    <a:pt x="6082" y="16644"/>
                    <a:pt x="6082" y="16644"/>
                  </a:cubicBezTo>
                  <a:cubicBezTo>
                    <a:pt x="5580" y="16590"/>
                    <a:pt x="5142" y="16565"/>
                    <a:pt x="4763" y="16565"/>
                  </a:cubicBezTo>
                  <a:cubicBezTo>
                    <a:pt x="206" y="16565"/>
                    <a:pt x="3970" y="20165"/>
                    <a:pt x="3970" y="20165"/>
                  </a:cubicBezTo>
                  <a:cubicBezTo>
                    <a:pt x="5730" y="20709"/>
                    <a:pt x="97" y="24773"/>
                    <a:pt x="97" y="25125"/>
                  </a:cubicBezTo>
                  <a:cubicBezTo>
                    <a:pt x="97" y="25189"/>
                    <a:pt x="33" y="25222"/>
                    <a:pt x="1" y="25254"/>
                  </a:cubicBezTo>
                  <a:lnTo>
                    <a:pt x="1" y="25542"/>
                  </a:lnTo>
                  <a:lnTo>
                    <a:pt x="33" y="25542"/>
                  </a:lnTo>
                  <a:lnTo>
                    <a:pt x="3458" y="24613"/>
                  </a:lnTo>
                  <a:lnTo>
                    <a:pt x="12323" y="22853"/>
                  </a:lnTo>
                  <a:lnTo>
                    <a:pt x="16324" y="22181"/>
                  </a:lnTo>
                  <a:lnTo>
                    <a:pt x="19365" y="21573"/>
                  </a:lnTo>
                  <a:cubicBezTo>
                    <a:pt x="19557" y="21509"/>
                    <a:pt x="20581" y="21157"/>
                    <a:pt x="21477" y="21157"/>
                  </a:cubicBezTo>
                  <a:cubicBezTo>
                    <a:pt x="21893" y="21157"/>
                    <a:pt x="22245" y="21221"/>
                    <a:pt x="22501" y="21381"/>
                  </a:cubicBezTo>
                  <a:cubicBezTo>
                    <a:pt x="22693" y="21509"/>
                    <a:pt x="22853" y="21669"/>
                    <a:pt x="22917" y="21861"/>
                  </a:cubicBezTo>
                  <a:lnTo>
                    <a:pt x="23717" y="21829"/>
                  </a:lnTo>
                  <a:lnTo>
                    <a:pt x="23781" y="22213"/>
                  </a:lnTo>
                  <a:cubicBezTo>
                    <a:pt x="23781" y="22309"/>
                    <a:pt x="23974" y="24133"/>
                    <a:pt x="25606" y="24261"/>
                  </a:cubicBezTo>
                  <a:lnTo>
                    <a:pt x="25702" y="24261"/>
                  </a:lnTo>
                  <a:lnTo>
                    <a:pt x="26854" y="24741"/>
                  </a:lnTo>
                  <a:cubicBezTo>
                    <a:pt x="26886" y="24741"/>
                    <a:pt x="29447" y="25894"/>
                    <a:pt x="31175" y="26214"/>
                  </a:cubicBezTo>
                  <a:cubicBezTo>
                    <a:pt x="31495" y="25061"/>
                    <a:pt x="31079" y="21445"/>
                    <a:pt x="30695" y="19012"/>
                  </a:cubicBezTo>
                  <a:lnTo>
                    <a:pt x="30727" y="13891"/>
                  </a:lnTo>
                  <a:lnTo>
                    <a:pt x="29543" y="9539"/>
                  </a:lnTo>
                  <a:cubicBezTo>
                    <a:pt x="28998" y="9411"/>
                    <a:pt x="28646" y="9123"/>
                    <a:pt x="28454" y="8770"/>
                  </a:cubicBezTo>
                  <a:cubicBezTo>
                    <a:pt x="28198" y="8322"/>
                    <a:pt x="28294" y="7810"/>
                    <a:pt x="28358" y="7490"/>
                  </a:cubicBezTo>
                  <a:cubicBezTo>
                    <a:pt x="27814" y="6978"/>
                    <a:pt x="27494" y="5698"/>
                    <a:pt x="27366" y="5346"/>
                  </a:cubicBezTo>
                  <a:lnTo>
                    <a:pt x="27334" y="5218"/>
                  </a:lnTo>
                  <a:lnTo>
                    <a:pt x="27366" y="5090"/>
                  </a:lnTo>
                  <a:cubicBezTo>
                    <a:pt x="27526" y="4546"/>
                    <a:pt x="27462" y="3521"/>
                    <a:pt x="27366" y="3105"/>
                  </a:cubicBezTo>
                  <a:cubicBezTo>
                    <a:pt x="26918" y="2721"/>
                    <a:pt x="26662" y="1729"/>
                    <a:pt x="26438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720150" y="1978125"/>
              <a:ext cx="212050" cy="136850"/>
            </a:xfrm>
            <a:custGeom>
              <a:rect b="b" l="l" r="r" t="t"/>
              <a:pathLst>
                <a:path extrusionOk="0" h="5474" w="8482">
                  <a:moveTo>
                    <a:pt x="7297" y="0"/>
                  </a:moveTo>
                  <a:cubicBezTo>
                    <a:pt x="7137" y="961"/>
                    <a:pt x="3521" y="2145"/>
                    <a:pt x="3521" y="2145"/>
                  </a:cubicBezTo>
                  <a:cubicBezTo>
                    <a:pt x="3373" y="2133"/>
                    <a:pt x="3235" y="2127"/>
                    <a:pt x="3107" y="2127"/>
                  </a:cubicBezTo>
                  <a:cubicBezTo>
                    <a:pt x="1567" y="2127"/>
                    <a:pt x="1376" y="2945"/>
                    <a:pt x="1376" y="2945"/>
                  </a:cubicBezTo>
                  <a:cubicBezTo>
                    <a:pt x="1056" y="3265"/>
                    <a:pt x="800" y="3489"/>
                    <a:pt x="640" y="3585"/>
                  </a:cubicBezTo>
                  <a:lnTo>
                    <a:pt x="0" y="5473"/>
                  </a:lnTo>
                  <a:cubicBezTo>
                    <a:pt x="4705" y="5121"/>
                    <a:pt x="8482" y="193"/>
                    <a:pt x="8482" y="193"/>
                  </a:cubicBezTo>
                  <a:lnTo>
                    <a:pt x="7297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43" name="Google Shape;443;p28"/>
          <p:cNvPicPr preferRelativeResize="0"/>
          <p:nvPr/>
        </p:nvPicPr>
        <p:blipFill rotWithShape="1">
          <a:blip r:embed="rId3">
            <a:alphaModFix/>
          </a:blip>
          <a:srcRect b="0" l="16666" r="16666" t="0"/>
          <a:stretch/>
        </p:blipFill>
        <p:spPr>
          <a:xfrm>
            <a:off x="4360500" y="540000"/>
            <a:ext cx="4063500" cy="406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44" name="Google Shape;444;p28"/>
          <p:cNvSpPr/>
          <p:nvPr/>
        </p:nvSpPr>
        <p:spPr>
          <a:xfrm>
            <a:off x="955125" y="3088925"/>
            <a:ext cx="3869400" cy="21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5" name="Google Shape;445;p28"/>
          <p:cNvSpPr txBox="1"/>
          <p:nvPr>
            <p:ph idx="1" type="subTitle"/>
          </p:nvPr>
        </p:nvSpPr>
        <p:spPr>
          <a:xfrm>
            <a:off x="1139375" y="825750"/>
            <a:ext cx="2564400" cy="2374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800"/>
              <a:t>“This is a quote. Words full of wisdom that someone important said and can make the reader get inspired.”</a:t>
            </a:r>
            <a:endParaRPr sz="1800"/>
          </a:p>
        </p:txBody>
      </p:sp>
      <p:sp>
        <p:nvSpPr>
          <p:cNvPr id="446" name="Google Shape;446;p28"/>
          <p:cNvSpPr txBox="1"/>
          <p:nvPr>
            <p:ph idx="2" type="subTitle"/>
          </p:nvPr>
        </p:nvSpPr>
        <p:spPr>
          <a:xfrm>
            <a:off x="1186325" y="3013975"/>
            <a:ext cx="2498400" cy="21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s">
                <a:solidFill>
                  <a:schemeClr val="lt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— </a:t>
            </a:r>
            <a:r>
              <a:rPr lang="es">
                <a:solidFill>
                  <a:schemeClr val="lt1"/>
                </a:solidFill>
              </a:rPr>
              <a:t>SOMEONE FAMOUS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447" name="Google Shape;447;p28"/>
          <p:cNvSpPr/>
          <p:nvPr/>
        </p:nvSpPr>
        <p:spPr>
          <a:xfrm>
            <a:off x="7973675" y="3176900"/>
            <a:ext cx="662400" cy="16125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8" name="Google Shape;448;p28"/>
          <p:cNvSpPr/>
          <p:nvPr/>
        </p:nvSpPr>
        <p:spPr>
          <a:xfrm>
            <a:off x="4246450" y="449100"/>
            <a:ext cx="578100" cy="6366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9" name="Google Shape;449;p28"/>
          <p:cNvSpPr/>
          <p:nvPr/>
        </p:nvSpPr>
        <p:spPr>
          <a:xfrm>
            <a:off x="8000250" y="933475"/>
            <a:ext cx="1572300" cy="219900"/>
          </a:xfrm>
          <a:prstGeom prst="rect">
            <a:avLst/>
          </a:prstGeom>
          <a:solidFill>
            <a:srgbClr val="D92E26">
              <a:alpha val="2682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0" name="Google Shape;450;p28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451" name="Google Shape;451;p28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452" name="Google Shape;452;p28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3" name="Google Shape;453;p28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54" name="Google Shape;454;p28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458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29"/>
          <p:cNvGrpSpPr/>
          <p:nvPr/>
        </p:nvGrpSpPr>
        <p:grpSpPr>
          <a:xfrm>
            <a:off x="-4279476" y="1142651"/>
            <a:ext cx="6929230" cy="4264514"/>
            <a:chOff x="232500" y="570675"/>
            <a:chExt cx="7159775" cy="4406400"/>
          </a:xfrm>
        </p:grpSpPr>
        <p:sp>
          <p:nvSpPr>
            <p:cNvPr id="460" name="Google Shape;460;p29"/>
            <p:cNvSpPr/>
            <p:nvPr/>
          </p:nvSpPr>
          <p:spPr>
            <a:xfrm>
              <a:off x="4949400" y="2144550"/>
              <a:ext cx="386500" cy="688950"/>
            </a:xfrm>
            <a:custGeom>
              <a:rect b="b" l="l" r="r" t="t"/>
              <a:pathLst>
                <a:path extrusionOk="0" h="27558" w="15460">
                  <a:moveTo>
                    <a:pt x="11235" y="1"/>
                  </a:moveTo>
                  <a:lnTo>
                    <a:pt x="9474" y="289"/>
                  </a:lnTo>
                  <a:lnTo>
                    <a:pt x="7330" y="289"/>
                  </a:lnTo>
                  <a:cubicBezTo>
                    <a:pt x="6210" y="481"/>
                    <a:pt x="5186" y="577"/>
                    <a:pt x="4513" y="577"/>
                  </a:cubicBezTo>
                  <a:lnTo>
                    <a:pt x="4353" y="577"/>
                  </a:lnTo>
                  <a:cubicBezTo>
                    <a:pt x="3295" y="2000"/>
                    <a:pt x="2441" y="2499"/>
                    <a:pt x="1771" y="2499"/>
                  </a:cubicBezTo>
                  <a:cubicBezTo>
                    <a:pt x="1144" y="2499"/>
                    <a:pt x="677" y="2063"/>
                    <a:pt x="353" y="1537"/>
                  </a:cubicBezTo>
                  <a:lnTo>
                    <a:pt x="193" y="5954"/>
                  </a:lnTo>
                  <a:lnTo>
                    <a:pt x="961" y="9731"/>
                  </a:lnTo>
                  <a:lnTo>
                    <a:pt x="961" y="13891"/>
                  </a:lnTo>
                  <a:lnTo>
                    <a:pt x="1473" y="18020"/>
                  </a:lnTo>
                  <a:lnTo>
                    <a:pt x="1441" y="18116"/>
                  </a:lnTo>
                  <a:cubicBezTo>
                    <a:pt x="1441" y="18116"/>
                    <a:pt x="1057" y="19300"/>
                    <a:pt x="1697" y="19908"/>
                  </a:cubicBezTo>
                  <a:lnTo>
                    <a:pt x="1793" y="19972"/>
                  </a:lnTo>
                  <a:lnTo>
                    <a:pt x="1825" y="20100"/>
                  </a:lnTo>
                  <a:cubicBezTo>
                    <a:pt x="1889" y="20453"/>
                    <a:pt x="2305" y="22373"/>
                    <a:pt x="1473" y="23013"/>
                  </a:cubicBezTo>
                  <a:cubicBezTo>
                    <a:pt x="1185" y="24101"/>
                    <a:pt x="801" y="25381"/>
                    <a:pt x="161" y="25701"/>
                  </a:cubicBezTo>
                  <a:lnTo>
                    <a:pt x="1" y="27142"/>
                  </a:lnTo>
                  <a:lnTo>
                    <a:pt x="2465" y="26662"/>
                  </a:lnTo>
                  <a:lnTo>
                    <a:pt x="3585" y="27334"/>
                  </a:lnTo>
                  <a:lnTo>
                    <a:pt x="4097" y="27558"/>
                  </a:lnTo>
                  <a:cubicBezTo>
                    <a:pt x="4417" y="26950"/>
                    <a:pt x="4962" y="26118"/>
                    <a:pt x="5666" y="26118"/>
                  </a:cubicBezTo>
                  <a:cubicBezTo>
                    <a:pt x="6178" y="26118"/>
                    <a:pt x="6594" y="26502"/>
                    <a:pt x="6914" y="27270"/>
                  </a:cubicBezTo>
                  <a:lnTo>
                    <a:pt x="6946" y="27270"/>
                  </a:lnTo>
                  <a:cubicBezTo>
                    <a:pt x="7042" y="27270"/>
                    <a:pt x="7074" y="27270"/>
                    <a:pt x="7106" y="27238"/>
                  </a:cubicBezTo>
                  <a:cubicBezTo>
                    <a:pt x="7234" y="27142"/>
                    <a:pt x="7298" y="26790"/>
                    <a:pt x="7138" y="26054"/>
                  </a:cubicBezTo>
                  <a:lnTo>
                    <a:pt x="7106" y="25830"/>
                  </a:lnTo>
                  <a:lnTo>
                    <a:pt x="8962" y="24229"/>
                  </a:lnTo>
                  <a:lnTo>
                    <a:pt x="8962" y="25509"/>
                  </a:lnTo>
                  <a:lnTo>
                    <a:pt x="10019" y="25573"/>
                  </a:lnTo>
                  <a:lnTo>
                    <a:pt x="10019" y="24549"/>
                  </a:lnTo>
                  <a:lnTo>
                    <a:pt x="12419" y="22149"/>
                  </a:lnTo>
                  <a:lnTo>
                    <a:pt x="12707" y="20132"/>
                  </a:lnTo>
                  <a:lnTo>
                    <a:pt x="13059" y="20132"/>
                  </a:lnTo>
                  <a:cubicBezTo>
                    <a:pt x="13667" y="20132"/>
                    <a:pt x="15043" y="19940"/>
                    <a:pt x="15364" y="19428"/>
                  </a:cubicBezTo>
                  <a:cubicBezTo>
                    <a:pt x="15396" y="19332"/>
                    <a:pt x="15460" y="19140"/>
                    <a:pt x="15300" y="18820"/>
                  </a:cubicBezTo>
                  <a:lnTo>
                    <a:pt x="15268" y="18692"/>
                  </a:lnTo>
                  <a:lnTo>
                    <a:pt x="14979" y="15844"/>
                  </a:lnTo>
                  <a:lnTo>
                    <a:pt x="14467" y="12099"/>
                  </a:lnTo>
                  <a:lnTo>
                    <a:pt x="14211" y="7970"/>
                  </a:lnTo>
                  <a:lnTo>
                    <a:pt x="13699" y="4578"/>
                  </a:lnTo>
                  <a:lnTo>
                    <a:pt x="13027" y="2049"/>
                  </a:lnTo>
                  <a:lnTo>
                    <a:pt x="13187" y="257"/>
                  </a:lnTo>
                  <a:lnTo>
                    <a:pt x="11235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9"/>
            <p:cNvSpPr/>
            <p:nvPr/>
          </p:nvSpPr>
          <p:spPr>
            <a:xfrm>
              <a:off x="5654325" y="2314175"/>
              <a:ext cx="519325" cy="537725"/>
            </a:xfrm>
            <a:custGeom>
              <a:rect b="b" l="l" r="r" t="t"/>
              <a:pathLst>
                <a:path extrusionOk="0" h="21509" w="20773">
                  <a:moveTo>
                    <a:pt x="8162" y="1"/>
                  </a:moveTo>
                  <a:lnTo>
                    <a:pt x="8066" y="289"/>
                  </a:lnTo>
                  <a:lnTo>
                    <a:pt x="8034" y="4162"/>
                  </a:lnTo>
                  <a:lnTo>
                    <a:pt x="8002" y="4226"/>
                  </a:lnTo>
                  <a:cubicBezTo>
                    <a:pt x="6818" y="6146"/>
                    <a:pt x="5858" y="7202"/>
                    <a:pt x="5826" y="7234"/>
                  </a:cubicBezTo>
                  <a:lnTo>
                    <a:pt x="5506" y="7554"/>
                  </a:lnTo>
                  <a:lnTo>
                    <a:pt x="5186" y="7234"/>
                  </a:lnTo>
                  <a:cubicBezTo>
                    <a:pt x="5026" y="7074"/>
                    <a:pt x="4898" y="6946"/>
                    <a:pt x="4834" y="6914"/>
                  </a:cubicBezTo>
                  <a:lnTo>
                    <a:pt x="4834" y="7106"/>
                  </a:lnTo>
                  <a:lnTo>
                    <a:pt x="4674" y="7266"/>
                  </a:lnTo>
                  <a:cubicBezTo>
                    <a:pt x="3650" y="8226"/>
                    <a:pt x="3906" y="8675"/>
                    <a:pt x="3906" y="8675"/>
                  </a:cubicBezTo>
                  <a:lnTo>
                    <a:pt x="4002" y="8803"/>
                  </a:lnTo>
                  <a:lnTo>
                    <a:pt x="4002" y="8835"/>
                  </a:lnTo>
                  <a:cubicBezTo>
                    <a:pt x="4322" y="9763"/>
                    <a:pt x="4322" y="10307"/>
                    <a:pt x="3970" y="10595"/>
                  </a:cubicBezTo>
                  <a:cubicBezTo>
                    <a:pt x="3842" y="10723"/>
                    <a:pt x="3650" y="10787"/>
                    <a:pt x="3426" y="10787"/>
                  </a:cubicBezTo>
                  <a:cubicBezTo>
                    <a:pt x="3234" y="10787"/>
                    <a:pt x="3042" y="10723"/>
                    <a:pt x="2946" y="10691"/>
                  </a:cubicBezTo>
                  <a:lnTo>
                    <a:pt x="2913" y="10691"/>
                  </a:lnTo>
                  <a:lnTo>
                    <a:pt x="2785" y="10595"/>
                  </a:lnTo>
                  <a:cubicBezTo>
                    <a:pt x="2433" y="10147"/>
                    <a:pt x="2273" y="10147"/>
                    <a:pt x="2273" y="10147"/>
                  </a:cubicBezTo>
                  <a:cubicBezTo>
                    <a:pt x="2145" y="10275"/>
                    <a:pt x="1985" y="11395"/>
                    <a:pt x="2145" y="12803"/>
                  </a:cubicBezTo>
                  <a:lnTo>
                    <a:pt x="2209" y="13155"/>
                  </a:lnTo>
                  <a:lnTo>
                    <a:pt x="1441" y="13347"/>
                  </a:lnTo>
                  <a:cubicBezTo>
                    <a:pt x="1345" y="13828"/>
                    <a:pt x="1153" y="14212"/>
                    <a:pt x="801" y="14404"/>
                  </a:cubicBezTo>
                  <a:cubicBezTo>
                    <a:pt x="609" y="14532"/>
                    <a:pt x="321" y="14564"/>
                    <a:pt x="33" y="14564"/>
                  </a:cubicBezTo>
                  <a:lnTo>
                    <a:pt x="1" y="14564"/>
                  </a:lnTo>
                  <a:lnTo>
                    <a:pt x="1" y="15908"/>
                  </a:lnTo>
                  <a:lnTo>
                    <a:pt x="1185" y="16516"/>
                  </a:lnTo>
                  <a:lnTo>
                    <a:pt x="1185" y="17572"/>
                  </a:lnTo>
                  <a:cubicBezTo>
                    <a:pt x="1793" y="18308"/>
                    <a:pt x="2849" y="19493"/>
                    <a:pt x="3394" y="19589"/>
                  </a:cubicBezTo>
                  <a:lnTo>
                    <a:pt x="3586" y="19653"/>
                  </a:lnTo>
                  <a:lnTo>
                    <a:pt x="3682" y="19813"/>
                  </a:lnTo>
                  <a:cubicBezTo>
                    <a:pt x="3682" y="19813"/>
                    <a:pt x="4482" y="21285"/>
                    <a:pt x="5826" y="21509"/>
                  </a:cubicBezTo>
                  <a:cubicBezTo>
                    <a:pt x="6242" y="21157"/>
                    <a:pt x="7042" y="20453"/>
                    <a:pt x="7714" y="20453"/>
                  </a:cubicBezTo>
                  <a:cubicBezTo>
                    <a:pt x="7810" y="20453"/>
                    <a:pt x="7906" y="20453"/>
                    <a:pt x="8002" y="20485"/>
                  </a:cubicBezTo>
                  <a:cubicBezTo>
                    <a:pt x="8162" y="20517"/>
                    <a:pt x="8451" y="20677"/>
                    <a:pt x="8611" y="21125"/>
                  </a:cubicBezTo>
                  <a:cubicBezTo>
                    <a:pt x="8643" y="21125"/>
                    <a:pt x="8707" y="21157"/>
                    <a:pt x="8771" y="21157"/>
                  </a:cubicBezTo>
                  <a:cubicBezTo>
                    <a:pt x="8803" y="21157"/>
                    <a:pt x="8867" y="21157"/>
                    <a:pt x="8931" y="21125"/>
                  </a:cubicBezTo>
                  <a:cubicBezTo>
                    <a:pt x="9123" y="21029"/>
                    <a:pt x="9475" y="20709"/>
                    <a:pt x="9731" y="19525"/>
                  </a:cubicBezTo>
                  <a:lnTo>
                    <a:pt x="9795" y="19173"/>
                  </a:lnTo>
                  <a:lnTo>
                    <a:pt x="10147" y="19205"/>
                  </a:lnTo>
                  <a:lnTo>
                    <a:pt x="10307" y="19205"/>
                  </a:lnTo>
                  <a:cubicBezTo>
                    <a:pt x="10723" y="19205"/>
                    <a:pt x="11747" y="19109"/>
                    <a:pt x="12227" y="18532"/>
                  </a:cubicBezTo>
                  <a:lnTo>
                    <a:pt x="12323" y="18436"/>
                  </a:lnTo>
                  <a:lnTo>
                    <a:pt x="12451" y="18404"/>
                  </a:lnTo>
                  <a:cubicBezTo>
                    <a:pt x="12451" y="18404"/>
                    <a:pt x="12803" y="18244"/>
                    <a:pt x="12483" y="17412"/>
                  </a:cubicBezTo>
                  <a:cubicBezTo>
                    <a:pt x="12323" y="16932"/>
                    <a:pt x="12131" y="16388"/>
                    <a:pt x="12515" y="16164"/>
                  </a:cubicBezTo>
                  <a:cubicBezTo>
                    <a:pt x="12611" y="16132"/>
                    <a:pt x="12643" y="16132"/>
                    <a:pt x="12707" y="16132"/>
                  </a:cubicBezTo>
                  <a:lnTo>
                    <a:pt x="12771" y="16132"/>
                  </a:lnTo>
                  <a:lnTo>
                    <a:pt x="13347" y="13988"/>
                  </a:lnTo>
                  <a:lnTo>
                    <a:pt x="14308" y="12195"/>
                  </a:lnTo>
                  <a:cubicBezTo>
                    <a:pt x="14276" y="10883"/>
                    <a:pt x="14468" y="10147"/>
                    <a:pt x="15012" y="9987"/>
                  </a:cubicBezTo>
                  <a:cubicBezTo>
                    <a:pt x="15044" y="9987"/>
                    <a:pt x="15108" y="9955"/>
                    <a:pt x="15172" y="9955"/>
                  </a:cubicBezTo>
                  <a:cubicBezTo>
                    <a:pt x="15556" y="9955"/>
                    <a:pt x="15908" y="10307"/>
                    <a:pt x="16388" y="11203"/>
                  </a:cubicBezTo>
                  <a:lnTo>
                    <a:pt x="16996" y="11203"/>
                  </a:lnTo>
                  <a:lnTo>
                    <a:pt x="17412" y="8291"/>
                  </a:lnTo>
                  <a:lnTo>
                    <a:pt x="18468" y="8291"/>
                  </a:lnTo>
                  <a:lnTo>
                    <a:pt x="18468" y="7650"/>
                  </a:lnTo>
                  <a:lnTo>
                    <a:pt x="19333" y="7074"/>
                  </a:lnTo>
                  <a:cubicBezTo>
                    <a:pt x="19429" y="6306"/>
                    <a:pt x="19685" y="5442"/>
                    <a:pt x="20165" y="5250"/>
                  </a:cubicBezTo>
                  <a:cubicBezTo>
                    <a:pt x="20197" y="5250"/>
                    <a:pt x="20229" y="5186"/>
                    <a:pt x="20293" y="5186"/>
                  </a:cubicBezTo>
                  <a:lnTo>
                    <a:pt x="20645" y="3522"/>
                  </a:lnTo>
                  <a:lnTo>
                    <a:pt x="20773" y="3426"/>
                  </a:lnTo>
                  <a:lnTo>
                    <a:pt x="18853" y="3202"/>
                  </a:lnTo>
                  <a:lnTo>
                    <a:pt x="18052" y="4514"/>
                  </a:lnTo>
                  <a:lnTo>
                    <a:pt x="16996" y="4514"/>
                  </a:lnTo>
                  <a:lnTo>
                    <a:pt x="15812" y="6242"/>
                  </a:lnTo>
                  <a:lnTo>
                    <a:pt x="14404" y="6370"/>
                  </a:lnTo>
                  <a:lnTo>
                    <a:pt x="14212" y="3170"/>
                  </a:lnTo>
                  <a:lnTo>
                    <a:pt x="9027" y="3842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9"/>
            <p:cNvSpPr/>
            <p:nvPr/>
          </p:nvSpPr>
          <p:spPr>
            <a:xfrm>
              <a:off x="6158425" y="2383750"/>
              <a:ext cx="84050" cy="48075"/>
            </a:xfrm>
            <a:custGeom>
              <a:rect b="b" l="l" r="r" t="t"/>
              <a:pathLst>
                <a:path extrusionOk="0" h="1923" w="3362">
                  <a:moveTo>
                    <a:pt x="890" y="0"/>
                  </a:moveTo>
                  <a:cubicBezTo>
                    <a:pt x="870" y="0"/>
                    <a:pt x="851" y="1"/>
                    <a:pt x="833" y="2"/>
                  </a:cubicBezTo>
                  <a:cubicBezTo>
                    <a:pt x="609" y="99"/>
                    <a:pt x="129" y="323"/>
                    <a:pt x="33" y="579"/>
                  </a:cubicBezTo>
                  <a:cubicBezTo>
                    <a:pt x="1" y="611"/>
                    <a:pt x="1" y="643"/>
                    <a:pt x="33" y="739"/>
                  </a:cubicBezTo>
                  <a:lnTo>
                    <a:pt x="161" y="1027"/>
                  </a:lnTo>
                  <a:lnTo>
                    <a:pt x="353" y="1059"/>
                  </a:lnTo>
                  <a:lnTo>
                    <a:pt x="609" y="1123"/>
                  </a:lnTo>
                  <a:lnTo>
                    <a:pt x="737" y="1187"/>
                  </a:lnTo>
                  <a:lnTo>
                    <a:pt x="3265" y="1923"/>
                  </a:lnTo>
                  <a:lnTo>
                    <a:pt x="3361" y="1379"/>
                  </a:lnTo>
                  <a:lnTo>
                    <a:pt x="3233" y="643"/>
                  </a:lnTo>
                  <a:cubicBezTo>
                    <a:pt x="2345" y="336"/>
                    <a:pt x="1339" y="0"/>
                    <a:pt x="89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9"/>
            <p:cNvSpPr/>
            <p:nvPr/>
          </p:nvSpPr>
          <p:spPr>
            <a:xfrm>
              <a:off x="4778975" y="2595050"/>
              <a:ext cx="940200" cy="487300"/>
            </a:xfrm>
            <a:custGeom>
              <a:rect b="b" l="l" r="r" t="t"/>
              <a:pathLst>
                <a:path extrusionOk="0" h="19492" w="37608">
                  <a:moveTo>
                    <a:pt x="23557" y="0"/>
                  </a:moveTo>
                  <a:cubicBezTo>
                    <a:pt x="23237" y="0"/>
                    <a:pt x="22949" y="32"/>
                    <a:pt x="22757" y="96"/>
                  </a:cubicBezTo>
                  <a:lnTo>
                    <a:pt x="22789" y="576"/>
                  </a:lnTo>
                  <a:cubicBezTo>
                    <a:pt x="23013" y="1056"/>
                    <a:pt x="23013" y="1536"/>
                    <a:pt x="22757" y="1888"/>
                  </a:cubicBezTo>
                  <a:cubicBezTo>
                    <a:pt x="22373" y="2689"/>
                    <a:pt x="20964" y="2913"/>
                    <a:pt x="20260" y="2977"/>
                  </a:cubicBezTo>
                  <a:lnTo>
                    <a:pt x="20004" y="4577"/>
                  </a:lnTo>
                  <a:lnTo>
                    <a:pt x="17700" y="6913"/>
                  </a:lnTo>
                  <a:lnTo>
                    <a:pt x="17700" y="8514"/>
                  </a:lnTo>
                  <a:lnTo>
                    <a:pt x="14915" y="8322"/>
                  </a:lnTo>
                  <a:lnTo>
                    <a:pt x="14915" y="8098"/>
                  </a:lnTo>
                  <a:lnTo>
                    <a:pt x="14851" y="8162"/>
                  </a:lnTo>
                  <a:cubicBezTo>
                    <a:pt x="14979" y="8962"/>
                    <a:pt x="14851" y="9570"/>
                    <a:pt x="14499" y="9890"/>
                  </a:cubicBezTo>
                  <a:cubicBezTo>
                    <a:pt x="14275" y="10050"/>
                    <a:pt x="14051" y="10114"/>
                    <a:pt x="13763" y="10114"/>
                  </a:cubicBezTo>
                  <a:cubicBezTo>
                    <a:pt x="13539" y="10114"/>
                    <a:pt x="13315" y="10050"/>
                    <a:pt x="13283" y="10050"/>
                  </a:cubicBezTo>
                  <a:lnTo>
                    <a:pt x="13091" y="9954"/>
                  </a:lnTo>
                  <a:lnTo>
                    <a:pt x="12995" y="9762"/>
                  </a:lnTo>
                  <a:cubicBezTo>
                    <a:pt x="12771" y="9090"/>
                    <a:pt x="12515" y="8930"/>
                    <a:pt x="12451" y="8930"/>
                  </a:cubicBezTo>
                  <a:cubicBezTo>
                    <a:pt x="12195" y="8930"/>
                    <a:pt x="11715" y="9634"/>
                    <a:pt x="11491" y="10242"/>
                  </a:cubicBezTo>
                  <a:lnTo>
                    <a:pt x="11330" y="10658"/>
                  </a:lnTo>
                  <a:lnTo>
                    <a:pt x="9954" y="10114"/>
                  </a:lnTo>
                  <a:lnTo>
                    <a:pt x="9090" y="9570"/>
                  </a:lnTo>
                  <a:lnTo>
                    <a:pt x="6690" y="10018"/>
                  </a:lnTo>
                  <a:lnTo>
                    <a:pt x="6594" y="10722"/>
                  </a:lnTo>
                  <a:lnTo>
                    <a:pt x="6434" y="10850"/>
                  </a:lnTo>
                  <a:cubicBezTo>
                    <a:pt x="6402" y="10882"/>
                    <a:pt x="5729" y="11362"/>
                    <a:pt x="6017" y="11810"/>
                  </a:cubicBezTo>
                  <a:cubicBezTo>
                    <a:pt x="6049" y="11874"/>
                    <a:pt x="6113" y="11970"/>
                    <a:pt x="6210" y="12034"/>
                  </a:cubicBezTo>
                  <a:cubicBezTo>
                    <a:pt x="6370" y="12162"/>
                    <a:pt x="6850" y="12578"/>
                    <a:pt x="6658" y="13058"/>
                  </a:cubicBezTo>
                  <a:cubicBezTo>
                    <a:pt x="6530" y="13379"/>
                    <a:pt x="6113" y="13539"/>
                    <a:pt x="5473" y="13539"/>
                  </a:cubicBezTo>
                  <a:cubicBezTo>
                    <a:pt x="5313" y="13539"/>
                    <a:pt x="5153" y="13539"/>
                    <a:pt x="5089" y="13475"/>
                  </a:cubicBezTo>
                  <a:cubicBezTo>
                    <a:pt x="4801" y="13539"/>
                    <a:pt x="4481" y="13603"/>
                    <a:pt x="4353" y="13795"/>
                  </a:cubicBezTo>
                  <a:cubicBezTo>
                    <a:pt x="4193" y="14051"/>
                    <a:pt x="4353" y="14435"/>
                    <a:pt x="4513" y="14723"/>
                  </a:cubicBezTo>
                  <a:lnTo>
                    <a:pt x="4577" y="14851"/>
                  </a:lnTo>
                  <a:lnTo>
                    <a:pt x="4449" y="16803"/>
                  </a:lnTo>
                  <a:lnTo>
                    <a:pt x="3809" y="16355"/>
                  </a:lnTo>
                  <a:cubicBezTo>
                    <a:pt x="3489" y="16131"/>
                    <a:pt x="2529" y="15555"/>
                    <a:pt x="1761" y="15555"/>
                  </a:cubicBezTo>
                  <a:cubicBezTo>
                    <a:pt x="1601" y="15555"/>
                    <a:pt x="1473" y="15619"/>
                    <a:pt x="1377" y="15619"/>
                  </a:cubicBezTo>
                  <a:cubicBezTo>
                    <a:pt x="1121" y="15683"/>
                    <a:pt x="929" y="15875"/>
                    <a:pt x="800" y="16163"/>
                  </a:cubicBezTo>
                  <a:lnTo>
                    <a:pt x="929" y="16291"/>
                  </a:lnTo>
                  <a:cubicBezTo>
                    <a:pt x="1153" y="16579"/>
                    <a:pt x="1249" y="16995"/>
                    <a:pt x="1153" y="17603"/>
                  </a:cubicBezTo>
                  <a:lnTo>
                    <a:pt x="929" y="19460"/>
                  </a:lnTo>
                  <a:lnTo>
                    <a:pt x="0" y="19460"/>
                  </a:lnTo>
                  <a:lnTo>
                    <a:pt x="0" y="19492"/>
                  </a:lnTo>
                  <a:cubicBezTo>
                    <a:pt x="2689" y="19460"/>
                    <a:pt x="5473" y="19364"/>
                    <a:pt x="6274" y="19204"/>
                  </a:cubicBezTo>
                  <a:lnTo>
                    <a:pt x="6274" y="17731"/>
                  </a:lnTo>
                  <a:lnTo>
                    <a:pt x="6690" y="17731"/>
                  </a:lnTo>
                  <a:cubicBezTo>
                    <a:pt x="6754" y="17731"/>
                    <a:pt x="14275" y="17443"/>
                    <a:pt x="15683" y="17059"/>
                  </a:cubicBezTo>
                  <a:lnTo>
                    <a:pt x="20708" y="17059"/>
                  </a:lnTo>
                  <a:cubicBezTo>
                    <a:pt x="21060" y="16995"/>
                    <a:pt x="24997" y="16323"/>
                    <a:pt x="26853" y="16323"/>
                  </a:cubicBezTo>
                  <a:lnTo>
                    <a:pt x="27269" y="16323"/>
                  </a:lnTo>
                  <a:lnTo>
                    <a:pt x="27494" y="16291"/>
                  </a:lnTo>
                  <a:cubicBezTo>
                    <a:pt x="29318" y="16035"/>
                    <a:pt x="30598" y="15875"/>
                    <a:pt x="31558" y="15779"/>
                  </a:cubicBezTo>
                  <a:lnTo>
                    <a:pt x="34183" y="13859"/>
                  </a:lnTo>
                  <a:lnTo>
                    <a:pt x="34183" y="12258"/>
                  </a:lnTo>
                  <a:lnTo>
                    <a:pt x="37607" y="8834"/>
                  </a:lnTo>
                  <a:cubicBezTo>
                    <a:pt x="36615" y="8258"/>
                    <a:pt x="35559" y="6849"/>
                    <a:pt x="35463" y="6657"/>
                  </a:cubicBezTo>
                  <a:lnTo>
                    <a:pt x="35367" y="6529"/>
                  </a:lnTo>
                  <a:lnTo>
                    <a:pt x="35367" y="5729"/>
                  </a:lnTo>
                  <a:lnTo>
                    <a:pt x="34183" y="5121"/>
                  </a:lnTo>
                  <a:lnTo>
                    <a:pt x="34183" y="3137"/>
                  </a:lnTo>
                  <a:cubicBezTo>
                    <a:pt x="33607" y="2977"/>
                    <a:pt x="33159" y="2721"/>
                    <a:pt x="33095" y="2689"/>
                  </a:cubicBezTo>
                  <a:lnTo>
                    <a:pt x="32839" y="2561"/>
                  </a:lnTo>
                  <a:lnTo>
                    <a:pt x="32871" y="2272"/>
                  </a:lnTo>
                  <a:cubicBezTo>
                    <a:pt x="32999" y="1248"/>
                    <a:pt x="32775" y="1088"/>
                    <a:pt x="32775" y="1088"/>
                  </a:cubicBezTo>
                  <a:cubicBezTo>
                    <a:pt x="32647" y="1088"/>
                    <a:pt x="32486" y="1152"/>
                    <a:pt x="32358" y="1248"/>
                  </a:cubicBezTo>
                  <a:cubicBezTo>
                    <a:pt x="31782" y="2208"/>
                    <a:pt x="31334" y="2593"/>
                    <a:pt x="30918" y="2593"/>
                  </a:cubicBezTo>
                  <a:cubicBezTo>
                    <a:pt x="30854" y="2593"/>
                    <a:pt x="30822" y="2593"/>
                    <a:pt x="30726" y="2561"/>
                  </a:cubicBezTo>
                  <a:cubicBezTo>
                    <a:pt x="30598" y="2529"/>
                    <a:pt x="30374" y="2400"/>
                    <a:pt x="30278" y="2016"/>
                  </a:cubicBezTo>
                  <a:lnTo>
                    <a:pt x="29606" y="2048"/>
                  </a:lnTo>
                  <a:cubicBezTo>
                    <a:pt x="29158" y="2529"/>
                    <a:pt x="28774" y="2753"/>
                    <a:pt x="28390" y="2753"/>
                  </a:cubicBezTo>
                  <a:cubicBezTo>
                    <a:pt x="28326" y="2753"/>
                    <a:pt x="28198" y="2753"/>
                    <a:pt x="28134" y="2721"/>
                  </a:cubicBezTo>
                  <a:cubicBezTo>
                    <a:pt x="27814" y="2593"/>
                    <a:pt x="27590" y="2272"/>
                    <a:pt x="27526" y="1792"/>
                  </a:cubicBezTo>
                  <a:lnTo>
                    <a:pt x="25413" y="1792"/>
                  </a:lnTo>
                  <a:lnTo>
                    <a:pt x="25349" y="1440"/>
                  </a:lnTo>
                  <a:cubicBezTo>
                    <a:pt x="25317" y="928"/>
                    <a:pt x="25125" y="576"/>
                    <a:pt x="24773" y="320"/>
                  </a:cubicBezTo>
                  <a:cubicBezTo>
                    <a:pt x="24485" y="128"/>
                    <a:pt x="24037" y="0"/>
                    <a:pt x="23557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9"/>
            <p:cNvSpPr/>
            <p:nvPr/>
          </p:nvSpPr>
          <p:spPr>
            <a:xfrm>
              <a:off x="4243675" y="1331575"/>
              <a:ext cx="725750" cy="718575"/>
            </a:xfrm>
            <a:custGeom>
              <a:rect b="b" l="l" r="r" t="t"/>
              <a:pathLst>
                <a:path extrusionOk="0" h="28743" w="29030">
                  <a:moveTo>
                    <a:pt x="9914" y="0"/>
                  </a:moveTo>
                  <a:cubicBezTo>
                    <a:pt x="9899" y="0"/>
                    <a:pt x="9890" y="2"/>
                    <a:pt x="9890" y="2"/>
                  </a:cubicBezTo>
                  <a:cubicBezTo>
                    <a:pt x="7298" y="1474"/>
                    <a:pt x="5601" y="2018"/>
                    <a:pt x="4545" y="2114"/>
                  </a:cubicBezTo>
                  <a:lnTo>
                    <a:pt x="2721" y="5859"/>
                  </a:lnTo>
                  <a:lnTo>
                    <a:pt x="2465" y="5795"/>
                  </a:lnTo>
                  <a:lnTo>
                    <a:pt x="2401" y="5795"/>
                  </a:lnTo>
                  <a:cubicBezTo>
                    <a:pt x="2209" y="5795"/>
                    <a:pt x="1537" y="5859"/>
                    <a:pt x="960" y="6371"/>
                  </a:cubicBezTo>
                  <a:cubicBezTo>
                    <a:pt x="448" y="6851"/>
                    <a:pt x="96" y="7555"/>
                    <a:pt x="0" y="8579"/>
                  </a:cubicBezTo>
                  <a:cubicBezTo>
                    <a:pt x="384" y="8643"/>
                    <a:pt x="800" y="8899"/>
                    <a:pt x="1088" y="9315"/>
                  </a:cubicBezTo>
                  <a:cubicBezTo>
                    <a:pt x="1377" y="9795"/>
                    <a:pt x="1345" y="10404"/>
                    <a:pt x="960" y="11076"/>
                  </a:cubicBezTo>
                  <a:cubicBezTo>
                    <a:pt x="864" y="11972"/>
                    <a:pt x="608" y="13572"/>
                    <a:pt x="864" y="14372"/>
                  </a:cubicBezTo>
                  <a:cubicBezTo>
                    <a:pt x="1505" y="14628"/>
                    <a:pt x="3105" y="15268"/>
                    <a:pt x="3649" y="16261"/>
                  </a:cubicBezTo>
                  <a:cubicBezTo>
                    <a:pt x="4065" y="16421"/>
                    <a:pt x="5089" y="16901"/>
                    <a:pt x="5377" y="17861"/>
                  </a:cubicBezTo>
                  <a:lnTo>
                    <a:pt x="8418" y="19941"/>
                  </a:lnTo>
                  <a:lnTo>
                    <a:pt x="8802" y="22726"/>
                  </a:lnTo>
                  <a:cubicBezTo>
                    <a:pt x="9570" y="23654"/>
                    <a:pt x="9826" y="24326"/>
                    <a:pt x="9602" y="24870"/>
                  </a:cubicBezTo>
                  <a:cubicBezTo>
                    <a:pt x="9506" y="25126"/>
                    <a:pt x="9282" y="25254"/>
                    <a:pt x="9122" y="25350"/>
                  </a:cubicBezTo>
                  <a:lnTo>
                    <a:pt x="8866" y="26695"/>
                  </a:lnTo>
                  <a:lnTo>
                    <a:pt x="9922" y="27751"/>
                  </a:lnTo>
                  <a:cubicBezTo>
                    <a:pt x="10850" y="27911"/>
                    <a:pt x="11458" y="28231"/>
                    <a:pt x="11747" y="28711"/>
                  </a:cubicBezTo>
                  <a:lnTo>
                    <a:pt x="11747" y="28743"/>
                  </a:lnTo>
                  <a:lnTo>
                    <a:pt x="15459" y="28615"/>
                  </a:lnTo>
                  <a:lnTo>
                    <a:pt x="18788" y="28455"/>
                  </a:lnTo>
                  <a:lnTo>
                    <a:pt x="22309" y="28263"/>
                  </a:lnTo>
                  <a:lnTo>
                    <a:pt x="26533" y="28103"/>
                  </a:lnTo>
                  <a:lnTo>
                    <a:pt x="26533" y="27655"/>
                  </a:lnTo>
                  <a:cubicBezTo>
                    <a:pt x="25125" y="25702"/>
                    <a:pt x="26533" y="21446"/>
                    <a:pt x="26533" y="21446"/>
                  </a:cubicBezTo>
                  <a:cubicBezTo>
                    <a:pt x="25285" y="19493"/>
                    <a:pt x="29029" y="10149"/>
                    <a:pt x="29030" y="10148"/>
                  </a:cubicBezTo>
                  <a:lnTo>
                    <a:pt x="29030" y="10148"/>
                  </a:lnTo>
                  <a:cubicBezTo>
                    <a:pt x="26061" y="15087"/>
                    <a:pt x="24958" y="15474"/>
                    <a:pt x="24686" y="15474"/>
                  </a:cubicBezTo>
                  <a:cubicBezTo>
                    <a:pt x="24635" y="15474"/>
                    <a:pt x="24613" y="15461"/>
                    <a:pt x="24613" y="15461"/>
                  </a:cubicBezTo>
                  <a:cubicBezTo>
                    <a:pt x="24069" y="15140"/>
                    <a:pt x="24773" y="13252"/>
                    <a:pt x="25701" y="11300"/>
                  </a:cubicBezTo>
                  <a:lnTo>
                    <a:pt x="24069" y="9891"/>
                  </a:lnTo>
                  <a:lnTo>
                    <a:pt x="23685" y="6563"/>
                  </a:lnTo>
                  <a:cubicBezTo>
                    <a:pt x="22661" y="6435"/>
                    <a:pt x="22052" y="6179"/>
                    <a:pt x="21828" y="5699"/>
                  </a:cubicBezTo>
                  <a:cubicBezTo>
                    <a:pt x="21732" y="5571"/>
                    <a:pt x="21732" y="5411"/>
                    <a:pt x="21700" y="5283"/>
                  </a:cubicBezTo>
                  <a:lnTo>
                    <a:pt x="18308" y="4803"/>
                  </a:lnTo>
                  <a:lnTo>
                    <a:pt x="17188" y="4194"/>
                  </a:lnTo>
                  <a:lnTo>
                    <a:pt x="16099" y="4002"/>
                  </a:lnTo>
                  <a:lnTo>
                    <a:pt x="13187" y="3330"/>
                  </a:lnTo>
                  <a:cubicBezTo>
                    <a:pt x="12259" y="3298"/>
                    <a:pt x="11682" y="2594"/>
                    <a:pt x="11490" y="2178"/>
                  </a:cubicBezTo>
                  <a:cubicBezTo>
                    <a:pt x="11117" y="2210"/>
                    <a:pt x="10758" y="2221"/>
                    <a:pt x="10445" y="2221"/>
                  </a:cubicBezTo>
                  <a:cubicBezTo>
                    <a:pt x="9819" y="2221"/>
                    <a:pt x="9378" y="2178"/>
                    <a:pt x="9378" y="2178"/>
                  </a:cubicBezTo>
                  <a:cubicBezTo>
                    <a:pt x="10645" y="104"/>
                    <a:pt x="10046" y="0"/>
                    <a:pt x="9914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9"/>
            <p:cNvSpPr/>
            <p:nvPr/>
          </p:nvSpPr>
          <p:spPr>
            <a:xfrm>
              <a:off x="2858600" y="1474025"/>
              <a:ext cx="936200" cy="588950"/>
            </a:xfrm>
            <a:custGeom>
              <a:rect b="b" l="l" r="r" t="t"/>
              <a:pathLst>
                <a:path extrusionOk="0" h="23558" w="37448">
                  <a:moveTo>
                    <a:pt x="2017" y="1"/>
                  </a:moveTo>
                  <a:cubicBezTo>
                    <a:pt x="1729" y="2081"/>
                    <a:pt x="1121" y="5506"/>
                    <a:pt x="1089" y="5794"/>
                  </a:cubicBezTo>
                  <a:lnTo>
                    <a:pt x="1025" y="6242"/>
                  </a:lnTo>
                  <a:cubicBezTo>
                    <a:pt x="801" y="9442"/>
                    <a:pt x="385" y="14339"/>
                    <a:pt x="1" y="19108"/>
                  </a:cubicBezTo>
                  <a:lnTo>
                    <a:pt x="23173" y="20485"/>
                  </a:lnTo>
                  <a:lnTo>
                    <a:pt x="27718" y="20485"/>
                  </a:lnTo>
                  <a:lnTo>
                    <a:pt x="29766" y="22277"/>
                  </a:lnTo>
                  <a:lnTo>
                    <a:pt x="29734" y="22469"/>
                  </a:lnTo>
                  <a:lnTo>
                    <a:pt x="29830" y="22469"/>
                  </a:lnTo>
                  <a:cubicBezTo>
                    <a:pt x="30054" y="22469"/>
                    <a:pt x="30471" y="22405"/>
                    <a:pt x="31335" y="21989"/>
                  </a:cubicBezTo>
                  <a:lnTo>
                    <a:pt x="31431" y="21957"/>
                  </a:lnTo>
                  <a:lnTo>
                    <a:pt x="31559" y="21957"/>
                  </a:lnTo>
                  <a:cubicBezTo>
                    <a:pt x="31815" y="21989"/>
                    <a:pt x="32071" y="22053"/>
                    <a:pt x="32327" y="22053"/>
                  </a:cubicBezTo>
                  <a:cubicBezTo>
                    <a:pt x="32807" y="22053"/>
                    <a:pt x="32999" y="21957"/>
                    <a:pt x="33031" y="21925"/>
                  </a:cubicBezTo>
                  <a:lnTo>
                    <a:pt x="33287" y="21445"/>
                  </a:lnTo>
                  <a:lnTo>
                    <a:pt x="33671" y="21797"/>
                  </a:lnTo>
                  <a:cubicBezTo>
                    <a:pt x="33671" y="21797"/>
                    <a:pt x="35047" y="23045"/>
                    <a:pt x="36008" y="23077"/>
                  </a:cubicBezTo>
                  <a:lnTo>
                    <a:pt x="36168" y="23077"/>
                  </a:lnTo>
                  <a:lnTo>
                    <a:pt x="36296" y="23141"/>
                  </a:lnTo>
                  <a:cubicBezTo>
                    <a:pt x="36456" y="23269"/>
                    <a:pt x="36616" y="23429"/>
                    <a:pt x="36712" y="23557"/>
                  </a:cubicBezTo>
                  <a:lnTo>
                    <a:pt x="36776" y="23365"/>
                  </a:lnTo>
                  <a:cubicBezTo>
                    <a:pt x="37064" y="22437"/>
                    <a:pt x="37448" y="20741"/>
                    <a:pt x="37416" y="20132"/>
                  </a:cubicBezTo>
                  <a:cubicBezTo>
                    <a:pt x="37064" y="19876"/>
                    <a:pt x="36296" y="19204"/>
                    <a:pt x="36584" y="17604"/>
                  </a:cubicBezTo>
                  <a:lnTo>
                    <a:pt x="36648" y="17220"/>
                  </a:lnTo>
                  <a:lnTo>
                    <a:pt x="37416" y="17220"/>
                  </a:lnTo>
                  <a:lnTo>
                    <a:pt x="37416" y="5282"/>
                  </a:lnTo>
                  <a:cubicBezTo>
                    <a:pt x="36680" y="4802"/>
                    <a:pt x="35271" y="3745"/>
                    <a:pt x="35464" y="2785"/>
                  </a:cubicBezTo>
                  <a:cubicBezTo>
                    <a:pt x="35528" y="2305"/>
                    <a:pt x="35912" y="1953"/>
                    <a:pt x="36648" y="1761"/>
                  </a:cubicBezTo>
                  <a:lnTo>
                    <a:pt x="36648" y="1473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9"/>
            <p:cNvSpPr/>
            <p:nvPr/>
          </p:nvSpPr>
          <p:spPr>
            <a:xfrm>
              <a:off x="2909825" y="955525"/>
              <a:ext cx="883375" cy="536125"/>
            </a:xfrm>
            <a:custGeom>
              <a:rect b="b" l="l" r="r" t="t"/>
              <a:pathLst>
                <a:path extrusionOk="0" h="21445" w="35335">
                  <a:moveTo>
                    <a:pt x="1601" y="1"/>
                  </a:moveTo>
                  <a:cubicBezTo>
                    <a:pt x="1665" y="1441"/>
                    <a:pt x="1312" y="4866"/>
                    <a:pt x="768" y="9859"/>
                  </a:cubicBezTo>
                  <a:cubicBezTo>
                    <a:pt x="608" y="11363"/>
                    <a:pt x="448" y="12643"/>
                    <a:pt x="448" y="12899"/>
                  </a:cubicBezTo>
                  <a:lnTo>
                    <a:pt x="448" y="13251"/>
                  </a:lnTo>
                  <a:cubicBezTo>
                    <a:pt x="384" y="14500"/>
                    <a:pt x="96" y="18340"/>
                    <a:pt x="0" y="19973"/>
                  </a:cubicBezTo>
                  <a:lnTo>
                    <a:pt x="34727" y="21445"/>
                  </a:lnTo>
                  <a:cubicBezTo>
                    <a:pt x="35335" y="20165"/>
                    <a:pt x="34887" y="19012"/>
                    <a:pt x="34535" y="18468"/>
                  </a:cubicBezTo>
                  <a:cubicBezTo>
                    <a:pt x="34471" y="18372"/>
                    <a:pt x="34407" y="18244"/>
                    <a:pt x="34279" y="18084"/>
                  </a:cubicBezTo>
                  <a:lnTo>
                    <a:pt x="34151" y="17924"/>
                  </a:lnTo>
                  <a:lnTo>
                    <a:pt x="34279" y="17860"/>
                  </a:lnTo>
                  <a:cubicBezTo>
                    <a:pt x="34279" y="17828"/>
                    <a:pt x="34247" y="17764"/>
                    <a:pt x="34247" y="17764"/>
                  </a:cubicBezTo>
                  <a:cubicBezTo>
                    <a:pt x="33479" y="16164"/>
                    <a:pt x="33479" y="12995"/>
                    <a:pt x="33479" y="12899"/>
                  </a:cubicBezTo>
                  <a:cubicBezTo>
                    <a:pt x="33639" y="9859"/>
                    <a:pt x="33126" y="9283"/>
                    <a:pt x="33126" y="9283"/>
                  </a:cubicBezTo>
                  <a:cubicBezTo>
                    <a:pt x="32230" y="8674"/>
                    <a:pt x="32230" y="5314"/>
                    <a:pt x="32262" y="3970"/>
                  </a:cubicBezTo>
                  <a:lnTo>
                    <a:pt x="32262" y="3938"/>
                  </a:lnTo>
                  <a:lnTo>
                    <a:pt x="32326" y="3810"/>
                  </a:lnTo>
                  <a:lnTo>
                    <a:pt x="32326" y="3778"/>
                  </a:lnTo>
                  <a:cubicBezTo>
                    <a:pt x="32550" y="3233"/>
                    <a:pt x="32614" y="2753"/>
                    <a:pt x="32518" y="2337"/>
                  </a:cubicBezTo>
                  <a:cubicBezTo>
                    <a:pt x="24197" y="2017"/>
                    <a:pt x="12355" y="993"/>
                    <a:pt x="1601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9"/>
            <p:cNvSpPr/>
            <p:nvPr/>
          </p:nvSpPr>
          <p:spPr>
            <a:xfrm>
              <a:off x="3037850" y="2509425"/>
              <a:ext cx="1001800" cy="524925"/>
            </a:xfrm>
            <a:custGeom>
              <a:rect b="b" l="l" r="r" t="t"/>
              <a:pathLst>
                <a:path extrusionOk="0" h="20997" w="40072">
                  <a:moveTo>
                    <a:pt x="1152" y="0"/>
                  </a:moveTo>
                  <a:cubicBezTo>
                    <a:pt x="928" y="2625"/>
                    <a:pt x="672" y="5185"/>
                    <a:pt x="768" y="6082"/>
                  </a:cubicBezTo>
                  <a:cubicBezTo>
                    <a:pt x="1152" y="8386"/>
                    <a:pt x="224" y="17764"/>
                    <a:pt x="0" y="19940"/>
                  </a:cubicBezTo>
                  <a:lnTo>
                    <a:pt x="40072" y="20996"/>
                  </a:lnTo>
                  <a:lnTo>
                    <a:pt x="39560" y="6338"/>
                  </a:lnTo>
                  <a:cubicBezTo>
                    <a:pt x="38920" y="6178"/>
                    <a:pt x="38407" y="5825"/>
                    <a:pt x="38087" y="5345"/>
                  </a:cubicBezTo>
                  <a:cubicBezTo>
                    <a:pt x="37447" y="4353"/>
                    <a:pt x="37735" y="3137"/>
                    <a:pt x="37735" y="3105"/>
                  </a:cubicBezTo>
                  <a:lnTo>
                    <a:pt x="37767" y="3041"/>
                  </a:lnTo>
                  <a:cubicBezTo>
                    <a:pt x="38247" y="2145"/>
                    <a:pt x="38215" y="1825"/>
                    <a:pt x="38215" y="1761"/>
                  </a:cubicBezTo>
                  <a:lnTo>
                    <a:pt x="38119" y="1761"/>
                  </a:lnTo>
                  <a:cubicBezTo>
                    <a:pt x="38055" y="1761"/>
                    <a:pt x="37927" y="1793"/>
                    <a:pt x="37831" y="1793"/>
                  </a:cubicBezTo>
                  <a:cubicBezTo>
                    <a:pt x="37575" y="1857"/>
                    <a:pt x="37351" y="1857"/>
                    <a:pt x="37127" y="1857"/>
                  </a:cubicBezTo>
                  <a:cubicBezTo>
                    <a:pt x="36039" y="1857"/>
                    <a:pt x="35431" y="1217"/>
                    <a:pt x="35207" y="865"/>
                  </a:cubicBezTo>
                  <a:lnTo>
                    <a:pt x="1152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9"/>
            <p:cNvSpPr/>
            <p:nvPr/>
          </p:nvSpPr>
          <p:spPr>
            <a:xfrm>
              <a:off x="2829800" y="1974125"/>
              <a:ext cx="1079425" cy="540125"/>
            </a:xfrm>
            <a:custGeom>
              <a:rect b="b" l="l" r="r" t="t"/>
              <a:pathLst>
                <a:path extrusionOk="0" h="21605" w="43177">
                  <a:moveTo>
                    <a:pt x="1057" y="0"/>
                  </a:moveTo>
                  <a:cubicBezTo>
                    <a:pt x="577" y="5890"/>
                    <a:pt x="161" y="11363"/>
                    <a:pt x="1" y="12963"/>
                  </a:cubicBezTo>
                  <a:lnTo>
                    <a:pt x="9922" y="13795"/>
                  </a:lnTo>
                  <a:lnTo>
                    <a:pt x="9954" y="14115"/>
                  </a:lnTo>
                  <a:cubicBezTo>
                    <a:pt x="10082" y="14883"/>
                    <a:pt x="9826" y="17572"/>
                    <a:pt x="9506" y="20644"/>
                  </a:cubicBezTo>
                  <a:lnTo>
                    <a:pt x="9506" y="20708"/>
                  </a:lnTo>
                  <a:lnTo>
                    <a:pt x="43177" y="21604"/>
                  </a:lnTo>
                  <a:lnTo>
                    <a:pt x="42729" y="20068"/>
                  </a:lnTo>
                  <a:cubicBezTo>
                    <a:pt x="42441" y="19876"/>
                    <a:pt x="42089" y="19396"/>
                    <a:pt x="41672" y="17604"/>
                  </a:cubicBezTo>
                  <a:lnTo>
                    <a:pt x="41064" y="13475"/>
                  </a:lnTo>
                  <a:cubicBezTo>
                    <a:pt x="41064" y="11683"/>
                    <a:pt x="40200" y="10754"/>
                    <a:pt x="40200" y="10754"/>
                  </a:cubicBezTo>
                  <a:lnTo>
                    <a:pt x="40040" y="10562"/>
                  </a:lnTo>
                  <a:lnTo>
                    <a:pt x="40136" y="10306"/>
                  </a:lnTo>
                  <a:cubicBezTo>
                    <a:pt x="40328" y="9666"/>
                    <a:pt x="39752" y="8642"/>
                    <a:pt x="39336" y="8066"/>
                  </a:cubicBezTo>
                  <a:lnTo>
                    <a:pt x="39272" y="8002"/>
                  </a:lnTo>
                  <a:lnTo>
                    <a:pt x="38216" y="4929"/>
                  </a:lnTo>
                  <a:cubicBezTo>
                    <a:pt x="37928" y="4769"/>
                    <a:pt x="37512" y="4449"/>
                    <a:pt x="36968" y="3969"/>
                  </a:cubicBezTo>
                  <a:cubicBezTo>
                    <a:pt x="36039" y="3841"/>
                    <a:pt x="35047" y="3105"/>
                    <a:pt x="34567" y="2721"/>
                  </a:cubicBezTo>
                  <a:cubicBezTo>
                    <a:pt x="34311" y="2849"/>
                    <a:pt x="33959" y="2913"/>
                    <a:pt x="33479" y="2913"/>
                  </a:cubicBezTo>
                  <a:cubicBezTo>
                    <a:pt x="33159" y="2913"/>
                    <a:pt x="32871" y="2881"/>
                    <a:pt x="32679" y="2881"/>
                  </a:cubicBezTo>
                  <a:cubicBezTo>
                    <a:pt x="31943" y="3201"/>
                    <a:pt x="31399" y="3361"/>
                    <a:pt x="30950" y="3361"/>
                  </a:cubicBezTo>
                  <a:cubicBezTo>
                    <a:pt x="30662" y="3361"/>
                    <a:pt x="30438" y="3265"/>
                    <a:pt x="30278" y="3169"/>
                  </a:cubicBezTo>
                  <a:cubicBezTo>
                    <a:pt x="30086" y="3009"/>
                    <a:pt x="29990" y="2785"/>
                    <a:pt x="29990" y="2625"/>
                  </a:cubicBezTo>
                  <a:lnTo>
                    <a:pt x="28550" y="1345"/>
                  </a:lnTo>
                  <a:lnTo>
                    <a:pt x="24261" y="1345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9"/>
            <p:cNvSpPr/>
            <p:nvPr/>
          </p:nvSpPr>
          <p:spPr>
            <a:xfrm>
              <a:off x="1930425" y="1526850"/>
              <a:ext cx="934600" cy="768950"/>
            </a:xfrm>
            <a:custGeom>
              <a:rect b="b" l="l" r="r" t="t"/>
              <a:pathLst>
                <a:path extrusionOk="0" h="30758" w="37384">
                  <a:moveTo>
                    <a:pt x="4450" y="0"/>
                  </a:moveTo>
                  <a:lnTo>
                    <a:pt x="4002" y="3489"/>
                  </a:lnTo>
                  <a:lnTo>
                    <a:pt x="4098" y="3489"/>
                  </a:lnTo>
                  <a:lnTo>
                    <a:pt x="1" y="26565"/>
                  </a:lnTo>
                  <a:cubicBezTo>
                    <a:pt x="15236" y="28581"/>
                    <a:pt x="32615" y="30726"/>
                    <a:pt x="35175" y="30758"/>
                  </a:cubicBezTo>
                  <a:cubicBezTo>
                    <a:pt x="35399" y="27877"/>
                    <a:pt x="37096" y="7169"/>
                    <a:pt x="37384" y="4001"/>
                  </a:cubicBezTo>
                  <a:lnTo>
                    <a:pt x="4450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9"/>
            <p:cNvSpPr/>
            <p:nvPr/>
          </p:nvSpPr>
          <p:spPr>
            <a:xfrm>
              <a:off x="3902000" y="2407800"/>
              <a:ext cx="889800" cy="772175"/>
            </a:xfrm>
            <a:custGeom>
              <a:rect b="b" l="l" r="r" t="t"/>
              <a:pathLst>
                <a:path extrusionOk="0" h="30887" w="35592">
                  <a:moveTo>
                    <a:pt x="20389" y="1"/>
                  </a:moveTo>
                  <a:lnTo>
                    <a:pt x="1" y="673"/>
                  </a:lnTo>
                  <a:cubicBezTo>
                    <a:pt x="161" y="1217"/>
                    <a:pt x="321" y="1569"/>
                    <a:pt x="385" y="1729"/>
                  </a:cubicBezTo>
                  <a:lnTo>
                    <a:pt x="673" y="1697"/>
                  </a:lnTo>
                  <a:lnTo>
                    <a:pt x="705" y="2081"/>
                  </a:lnTo>
                  <a:lnTo>
                    <a:pt x="1345" y="4289"/>
                  </a:lnTo>
                  <a:cubicBezTo>
                    <a:pt x="1409" y="4353"/>
                    <a:pt x="1761" y="5026"/>
                    <a:pt x="2625" y="5026"/>
                  </a:cubicBezTo>
                  <a:cubicBezTo>
                    <a:pt x="2785" y="5026"/>
                    <a:pt x="2945" y="5026"/>
                    <a:pt x="3105" y="4962"/>
                  </a:cubicBezTo>
                  <a:cubicBezTo>
                    <a:pt x="3169" y="4962"/>
                    <a:pt x="3393" y="4898"/>
                    <a:pt x="3649" y="4898"/>
                  </a:cubicBezTo>
                  <a:cubicBezTo>
                    <a:pt x="3969" y="4898"/>
                    <a:pt x="4193" y="5026"/>
                    <a:pt x="4354" y="5186"/>
                  </a:cubicBezTo>
                  <a:cubicBezTo>
                    <a:pt x="4706" y="5570"/>
                    <a:pt x="4642" y="6242"/>
                    <a:pt x="4065" y="7298"/>
                  </a:cubicBezTo>
                  <a:cubicBezTo>
                    <a:pt x="4033" y="7490"/>
                    <a:pt x="3905" y="8258"/>
                    <a:pt x="4322" y="8866"/>
                  </a:cubicBezTo>
                  <a:cubicBezTo>
                    <a:pt x="4546" y="9218"/>
                    <a:pt x="4994" y="9442"/>
                    <a:pt x="5570" y="9570"/>
                  </a:cubicBezTo>
                  <a:lnTo>
                    <a:pt x="5890" y="9602"/>
                  </a:lnTo>
                  <a:lnTo>
                    <a:pt x="6402" y="25221"/>
                  </a:lnTo>
                  <a:lnTo>
                    <a:pt x="6434" y="25221"/>
                  </a:lnTo>
                  <a:lnTo>
                    <a:pt x="6402" y="25413"/>
                  </a:lnTo>
                  <a:lnTo>
                    <a:pt x="6402" y="25829"/>
                  </a:lnTo>
                  <a:lnTo>
                    <a:pt x="6370" y="25829"/>
                  </a:lnTo>
                  <a:lnTo>
                    <a:pt x="6082" y="28230"/>
                  </a:lnTo>
                  <a:lnTo>
                    <a:pt x="30438" y="27590"/>
                  </a:lnTo>
                  <a:lnTo>
                    <a:pt x="30534" y="27622"/>
                  </a:lnTo>
                  <a:cubicBezTo>
                    <a:pt x="30566" y="27622"/>
                    <a:pt x="31239" y="27942"/>
                    <a:pt x="31335" y="28614"/>
                  </a:cubicBezTo>
                  <a:cubicBezTo>
                    <a:pt x="31399" y="29094"/>
                    <a:pt x="31175" y="29574"/>
                    <a:pt x="30695" y="30086"/>
                  </a:cubicBezTo>
                  <a:lnTo>
                    <a:pt x="30278" y="30886"/>
                  </a:lnTo>
                  <a:lnTo>
                    <a:pt x="32615" y="30790"/>
                  </a:lnTo>
                  <a:cubicBezTo>
                    <a:pt x="32935" y="30374"/>
                    <a:pt x="33831" y="28966"/>
                    <a:pt x="33607" y="27334"/>
                  </a:cubicBezTo>
                  <a:lnTo>
                    <a:pt x="33511" y="26854"/>
                  </a:lnTo>
                  <a:lnTo>
                    <a:pt x="34375" y="26854"/>
                  </a:lnTo>
                  <a:lnTo>
                    <a:pt x="34311" y="25989"/>
                  </a:lnTo>
                  <a:lnTo>
                    <a:pt x="35399" y="25989"/>
                  </a:lnTo>
                  <a:lnTo>
                    <a:pt x="35527" y="24933"/>
                  </a:lnTo>
                  <a:cubicBezTo>
                    <a:pt x="35591" y="24581"/>
                    <a:pt x="35559" y="24389"/>
                    <a:pt x="35495" y="24293"/>
                  </a:cubicBezTo>
                  <a:cubicBezTo>
                    <a:pt x="35239" y="24389"/>
                    <a:pt x="35047" y="24421"/>
                    <a:pt x="34855" y="24421"/>
                  </a:cubicBezTo>
                  <a:cubicBezTo>
                    <a:pt x="34567" y="24421"/>
                    <a:pt x="34311" y="24325"/>
                    <a:pt x="34087" y="24165"/>
                  </a:cubicBezTo>
                  <a:cubicBezTo>
                    <a:pt x="33191" y="23589"/>
                    <a:pt x="33191" y="22085"/>
                    <a:pt x="33191" y="21925"/>
                  </a:cubicBezTo>
                  <a:lnTo>
                    <a:pt x="33191" y="21733"/>
                  </a:lnTo>
                  <a:lnTo>
                    <a:pt x="33351" y="21605"/>
                  </a:lnTo>
                  <a:cubicBezTo>
                    <a:pt x="33639" y="21381"/>
                    <a:pt x="33287" y="20228"/>
                    <a:pt x="32551" y="19012"/>
                  </a:cubicBezTo>
                  <a:lnTo>
                    <a:pt x="30919" y="18820"/>
                  </a:lnTo>
                  <a:lnTo>
                    <a:pt x="27974" y="15780"/>
                  </a:lnTo>
                  <a:lnTo>
                    <a:pt x="28070" y="15492"/>
                  </a:lnTo>
                  <a:cubicBezTo>
                    <a:pt x="28998" y="13699"/>
                    <a:pt x="28998" y="12163"/>
                    <a:pt x="28934" y="11523"/>
                  </a:cubicBezTo>
                  <a:lnTo>
                    <a:pt x="25990" y="11523"/>
                  </a:lnTo>
                  <a:lnTo>
                    <a:pt x="26118" y="11011"/>
                  </a:lnTo>
                  <a:cubicBezTo>
                    <a:pt x="26406" y="9698"/>
                    <a:pt x="26118" y="9282"/>
                    <a:pt x="26054" y="9186"/>
                  </a:cubicBezTo>
                  <a:cubicBezTo>
                    <a:pt x="25958" y="9090"/>
                    <a:pt x="25894" y="9090"/>
                    <a:pt x="25894" y="9090"/>
                  </a:cubicBezTo>
                  <a:lnTo>
                    <a:pt x="25734" y="9090"/>
                  </a:lnTo>
                  <a:lnTo>
                    <a:pt x="25606" y="8962"/>
                  </a:lnTo>
                  <a:lnTo>
                    <a:pt x="22949" y="6402"/>
                  </a:lnTo>
                  <a:cubicBezTo>
                    <a:pt x="21733" y="5762"/>
                    <a:pt x="21573" y="4065"/>
                    <a:pt x="21573" y="3841"/>
                  </a:cubicBezTo>
                  <a:lnTo>
                    <a:pt x="21573" y="3777"/>
                  </a:lnTo>
                  <a:cubicBezTo>
                    <a:pt x="21637" y="2721"/>
                    <a:pt x="21637" y="1825"/>
                    <a:pt x="21573" y="1217"/>
                  </a:cubicBezTo>
                  <a:cubicBezTo>
                    <a:pt x="21157" y="897"/>
                    <a:pt x="20709" y="449"/>
                    <a:pt x="2038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9"/>
            <p:cNvSpPr/>
            <p:nvPr/>
          </p:nvSpPr>
          <p:spPr>
            <a:xfrm>
              <a:off x="4458900" y="2054950"/>
              <a:ext cx="520125" cy="942600"/>
            </a:xfrm>
            <a:custGeom>
              <a:rect b="b" l="l" r="r" t="t"/>
              <a:pathLst>
                <a:path extrusionOk="0" h="37704" w="20805">
                  <a:moveTo>
                    <a:pt x="18020" y="0"/>
                  </a:moveTo>
                  <a:lnTo>
                    <a:pt x="13796" y="160"/>
                  </a:lnTo>
                  <a:lnTo>
                    <a:pt x="10275" y="352"/>
                  </a:lnTo>
                  <a:lnTo>
                    <a:pt x="6978" y="512"/>
                  </a:lnTo>
                  <a:lnTo>
                    <a:pt x="3810" y="640"/>
                  </a:lnTo>
                  <a:cubicBezTo>
                    <a:pt x="4354" y="1088"/>
                    <a:pt x="4642" y="1760"/>
                    <a:pt x="4738" y="2080"/>
                  </a:cubicBezTo>
                  <a:cubicBezTo>
                    <a:pt x="5538" y="2432"/>
                    <a:pt x="6018" y="2881"/>
                    <a:pt x="6210" y="3457"/>
                  </a:cubicBezTo>
                  <a:cubicBezTo>
                    <a:pt x="6370" y="3969"/>
                    <a:pt x="6210" y="4417"/>
                    <a:pt x="6114" y="4577"/>
                  </a:cubicBezTo>
                  <a:cubicBezTo>
                    <a:pt x="5794" y="6081"/>
                    <a:pt x="5218" y="7137"/>
                    <a:pt x="4354" y="7649"/>
                  </a:cubicBezTo>
                  <a:cubicBezTo>
                    <a:pt x="3874" y="7938"/>
                    <a:pt x="3490" y="8002"/>
                    <a:pt x="3170" y="8002"/>
                  </a:cubicBezTo>
                  <a:lnTo>
                    <a:pt x="2881" y="8002"/>
                  </a:lnTo>
                  <a:cubicBezTo>
                    <a:pt x="2113" y="8162"/>
                    <a:pt x="1697" y="8418"/>
                    <a:pt x="1569" y="8738"/>
                  </a:cubicBezTo>
                  <a:cubicBezTo>
                    <a:pt x="1473" y="8962"/>
                    <a:pt x="1633" y="9250"/>
                    <a:pt x="1633" y="9250"/>
                  </a:cubicBezTo>
                  <a:cubicBezTo>
                    <a:pt x="2273" y="9954"/>
                    <a:pt x="2561" y="10690"/>
                    <a:pt x="2497" y="11362"/>
                  </a:cubicBezTo>
                  <a:cubicBezTo>
                    <a:pt x="2401" y="12002"/>
                    <a:pt x="1953" y="12418"/>
                    <a:pt x="1729" y="12610"/>
                  </a:cubicBezTo>
                  <a:lnTo>
                    <a:pt x="1729" y="14339"/>
                  </a:lnTo>
                  <a:lnTo>
                    <a:pt x="673" y="14339"/>
                  </a:lnTo>
                  <a:cubicBezTo>
                    <a:pt x="769" y="14915"/>
                    <a:pt x="769" y="15619"/>
                    <a:pt x="289" y="15811"/>
                  </a:cubicBezTo>
                  <a:cubicBezTo>
                    <a:pt x="193" y="15843"/>
                    <a:pt x="129" y="15843"/>
                    <a:pt x="33" y="15843"/>
                  </a:cubicBezTo>
                  <a:cubicBezTo>
                    <a:pt x="129" y="16803"/>
                    <a:pt x="1" y="17923"/>
                    <a:pt x="1" y="18115"/>
                  </a:cubicBezTo>
                  <a:cubicBezTo>
                    <a:pt x="97" y="18339"/>
                    <a:pt x="289" y="19524"/>
                    <a:pt x="1057" y="19876"/>
                  </a:cubicBezTo>
                  <a:lnTo>
                    <a:pt x="1121" y="19940"/>
                  </a:lnTo>
                  <a:lnTo>
                    <a:pt x="3714" y="22436"/>
                  </a:lnTo>
                  <a:cubicBezTo>
                    <a:pt x="3874" y="22500"/>
                    <a:pt x="4130" y="22564"/>
                    <a:pt x="4354" y="22820"/>
                  </a:cubicBezTo>
                  <a:cubicBezTo>
                    <a:pt x="4738" y="23204"/>
                    <a:pt x="4834" y="23876"/>
                    <a:pt x="4738" y="24837"/>
                  </a:cubicBezTo>
                  <a:lnTo>
                    <a:pt x="7330" y="24837"/>
                  </a:lnTo>
                  <a:lnTo>
                    <a:pt x="7394" y="25157"/>
                  </a:lnTo>
                  <a:cubicBezTo>
                    <a:pt x="7394" y="25253"/>
                    <a:pt x="7874" y="27205"/>
                    <a:pt x="6690" y="29766"/>
                  </a:cubicBezTo>
                  <a:lnTo>
                    <a:pt x="9059" y="32166"/>
                  </a:lnTo>
                  <a:lnTo>
                    <a:pt x="10755" y="32358"/>
                  </a:lnTo>
                  <a:lnTo>
                    <a:pt x="10883" y="32518"/>
                  </a:lnTo>
                  <a:cubicBezTo>
                    <a:pt x="11171" y="32966"/>
                    <a:pt x="12515" y="35207"/>
                    <a:pt x="11779" y="36199"/>
                  </a:cubicBezTo>
                  <a:cubicBezTo>
                    <a:pt x="11811" y="36743"/>
                    <a:pt x="11971" y="37415"/>
                    <a:pt x="12291" y="37607"/>
                  </a:cubicBezTo>
                  <a:cubicBezTo>
                    <a:pt x="12355" y="37639"/>
                    <a:pt x="12451" y="37703"/>
                    <a:pt x="12579" y="37703"/>
                  </a:cubicBezTo>
                  <a:cubicBezTo>
                    <a:pt x="12643" y="37703"/>
                    <a:pt x="12707" y="37703"/>
                    <a:pt x="12835" y="37639"/>
                  </a:cubicBezTo>
                  <a:cubicBezTo>
                    <a:pt x="13091" y="36999"/>
                    <a:pt x="13443" y="36583"/>
                    <a:pt x="13988" y="36423"/>
                  </a:cubicBezTo>
                  <a:cubicBezTo>
                    <a:pt x="14212" y="36327"/>
                    <a:pt x="14436" y="36295"/>
                    <a:pt x="14660" y="36295"/>
                  </a:cubicBezTo>
                  <a:cubicBezTo>
                    <a:pt x="15364" y="36295"/>
                    <a:pt x="16100" y="36615"/>
                    <a:pt x="16580" y="36903"/>
                  </a:cubicBezTo>
                  <a:lnTo>
                    <a:pt x="16580" y="36615"/>
                  </a:lnTo>
                  <a:cubicBezTo>
                    <a:pt x="16292" y="35975"/>
                    <a:pt x="16260" y="35399"/>
                    <a:pt x="16484" y="35015"/>
                  </a:cubicBezTo>
                  <a:cubicBezTo>
                    <a:pt x="16900" y="34342"/>
                    <a:pt x="17892" y="34278"/>
                    <a:pt x="17924" y="34246"/>
                  </a:cubicBezTo>
                  <a:lnTo>
                    <a:pt x="18436" y="34246"/>
                  </a:lnTo>
                  <a:cubicBezTo>
                    <a:pt x="18276" y="34118"/>
                    <a:pt x="18180" y="33958"/>
                    <a:pt x="18084" y="33862"/>
                  </a:cubicBezTo>
                  <a:cubicBezTo>
                    <a:pt x="17636" y="33126"/>
                    <a:pt x="18084" y="32358"/>
                    <a:pt x="18596" y="31878"/>
                  </a:cubicBezTo>
                  <a:lnTo>
                    <a:pt x="18980" y="28485"/>
                  </a:lnTo>
                  <a:lnTo>
                    <a:pt x="19365" y="28581"/>
                  </a:lnTo>
                  <a:cubicBezTo>
                    <a:pt x="19525" y="28389"/>
                    <a:pt x="19973" y="27525"/>
                    <a:pt x="20293" y="26277"/>
                  </a:cubicBezTo>
                  <a:lnTo>
                    <a:pt x="20325" y="26085"/>
                  </a:lnTo>
                  <a:lnTo>
                    <a:pt x="20517" y="26021"/>
                  </a:lnTo>
                  <a:cubicBezTo>
                    <a:pt x="20805" y="25893"/>
                    <a:pt x="20805" y="24901"/>
                    <a:pt x="20645" y="24037"/>
                  </a:cubicBezTo>
                  <a:cubicBezTo>
                    <a:pt x="19877" y="23172"/>
                    <a:pt x="20133" y="21924"/>
                    <a:pt x="20197" y="21572"/>
                  </a:cubicBezTo>
                  <a:lnTo>
                    <a:pt x="19685" y="17571"/>
                  </a:lnTo>
                  <a:lnTo>
                    <a:pt x="19685" y="13443"/>
                  </a:lnTo>
                  <a:lnTo>
                    <a:pt x="18916" y="9634"/>
                  </a:lnTo>
                  <a:lnTo>
                    <a:pt x="19173" y="3521"/>
                  </a:lnTo>
                  <a:lnTo>
                    <a:pt x="19173" y="3521"/>
                  </a:lnTo>
                  <a:cubicBezTo>
                    <a:pt x="19114" y="3541"/>
                    <a:pt x="19059" y="3550"/>
                    <a:pt x="19006" y="3550"/>
                  </a:cubicBezTo>
                  <a:cubicBezTo>
                    <a:pt x="18221" y="3550"/>
                    <a:pt x="18050" y="1410"/>
                    <a:pt x="1802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9"/>
            <p:cNvSpPr/>
            <p:nvPr/>
          </p:nvSpPr>
          <p:spPr>
            <a:xfrm>
              <a:off x="5843975" y="1901300"/>
              <a:ext cx="767375" cy="484125"/>
            </a:xfrm>
            <a:custGeom>
              <a:rect b="b" l="l" r="r" t="t"/>
              <a:pathLst>
                <a:path extrusionOk="0" h="19365" w="30695">
                  <a:moveTo>
                    <a:pt x="24709" y="1"/>
                  </a:moveTo>
                  <a:cubicBezTo>
                    <a:pt x="24069" y="1"/>
                    <a:pt x="23173" y="257"/>
                    <a:pt x="22821" y="385"/>
                  </a:cubicBezTo>
                  <a:lnTo>
                    <a:pt x="19684" y="1025"/>
                  </a:lnTo>
                  <a:lnTo>
                    <a:pt x="15683" y="1697"/>
                  </a:lnTo>
                  <a:lnTo>
                    <a:pt x="6850" y="3426"/>
                  </a:lnTo>
                  <a:lnTo>
                    <a:pt x="2401" y="4642"/>
                  </a:lnTo>
                  <a:lnTo>
                    <a:pt x="2401" y="4066"/>
                  </a:lnTo>
                  <a:cubicBezTo>
                    <a:pt x="1665" y="4706"/>
                    <a:pt x="576" y="5474"/>
                    <a:pt x="0" y="5858"/>
                  </a:cubicBezTo>
                  <a:lnTo>
                    <a:pt x="512" y="9027"/>
                  </a:lnTo>
                  <a:lnTo>
                    <a:pt x="1249" y="14564"/>
                  </a:lnTo>
                  <a:lnTo>
                    <a:pt x="1153" y="14884"/>
                  </a:lnTo>
                  <a:lnTo>
                    <a:pt x="2209" y="19364"/>
                  </a:lnTo>
                  <a:lnTo>
                    <a:pt x="9218" y="18436"/>
                  </a:lnTo>
                  <a:lnTo>
                    <a:pt x="14211" y="17156"/>
                  </a:lnTo>
                  <a:lnTo>
                    <a:pt x="19012" y="16356"/>
                  </a:lnTo>
                  <a:lnTo>
                    <a:pt x="23621" y="15300"/>
                  </a:lnTo>
                  <a:lnTo>
                    <a:pt x="26437" y="14820"/>
                  </a:lnTo>
                  <a:lnTo>
                    <a:pt x="26565" y="15204"/>
                  </a:lnTo>
                  <a:cubicBezTo>
                    <a:pt x="26597" y="15300"/>
                    <a:pt x="26693" y="15556"/>
                    <a:pt x="26757" y="15908"/>
                  </a:cubicBezTo>
                  <a:cubicBezTo>
                    <a:pt x="27398" y="14980"/>
                    <a:pt x="28454" y="13763"/>
                    <a:pt x="28838" y="13603"/>
                  </a:cubicBezTo>
                  <a:cubicBezTo>
                    <a:pt x="28966" y="13507"/>
                    <a:pt x="29542" y="12835"/>
                    <a:pt x="30054" y="12067"/>
                  </a:cubicBezTo>
                  <a:lnTo>
                    <a:pt x="30086" y="12035"/>
                  </a:lnTo>
                  <a:cubicBezTo>
                    <a:pt x="30534" y="11619"/>
                    <a:pt x="30662" y="11427"/>
                    <a:pt x="30694" y="11363"/>
                  </a:cubicBezTo>
                  <a:cubicBezTo>
                    <a:pt x="30598" y="11299"/>
                    <a:pt x="30502" y="11299"/>
                    <a:pt x="30374" y="11299"/>
                  </a:cubicBezTo>
                  <a:lnTo>
                    <a:pt x="30246" y="11299"/>
                  </a:lnTo>
                  <a:cubicBezTo>
                    <a:pt x="29286" y="10947"/>
                    <a:pt x="28742" y="10467"/>
                    <a:pt x="28486" y="9923"/>
                  </a:cubicBezTo>
                  <a:cubicBezTo>
                    <a:pt x="28422" y="9699"/>
                    <a:pt x="28390" y="9507"/>
                    <a:pt x="28422" y="9315"/>
                  </a:cubicBezTo>
                  <a:lnTo>
                    <a:pt x="27686" y="9315"/>
                  </a:lnTo>
                  <a:lnTo>
                    <a:pt x="27590" y="9059"/>
                  </a:lnTo>
                  <a:cubicBezTo>
                    <a:pt x="26981" y="7746"/>
                    <a:pt x="27654" y="7266"/>
                    <a:pt x="27750" y="7202"/>
                  </a:cubicBezTo>
                  <a:cubicBezTo>
                    <a:pt x="27846" y="7106"/>
                    <a:pt x="27910" y="7074"/>
                    <a:pt x="27942" y="7042"/>
                  </a:cubicBezTo>
                  <a:cubicBezTo>
                    <a:pt x="27942" y="6914"/>
                    <a:pt x="27814" y="6658"/>
                    <a:pt x="27686" y="6594"/>
                  </a:cubicBezTo>
                  <a:lnTo>
                    <a:pt x="27462" y="6338"/>
                  </a:lnTo>
                  <a:lnTo>
                    <a:pt x="28166" y="5218"/>
                  </a:lnTo>
                  <a:lnTo>
                    <a:pt x="28646" y="3137"/>
                  </a:lnTo>
                  <a:cubicBezTo>
                    <a:pt x="26949" y="2977"/>
                    <a:pt x="26341" y="1473"/>
                    <a:pt x="26181" y="737"/>
                  </a:cubicBezTo>
                  <a:lnTo>
                    <a:pt x="25445" y="801"/>
                  </a:lnTo>
                  <a:lnTo>
                    <a:pt x="25413" y="385"/>
                  </a:lnTo>
                  <a:cubicBezTo>
                    <a:pt x="25413" y="257"/>
                    <a:pt x="25317" y="193"/>
                    <a:pt x="25253" y="97"/>
                  </a:cubicBezTo>
                  <a:cubicBezTo>
                    <a:pt x="25125" y="33"/>
                    <a:pt x="24933" y="1"/>
                    <a:pt x="2470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9"/>
            <p:cNvSpPr/>
            <p:nvPr/>
          </p:nvSpPr>
          <p:spPr>
            <a:xfrm>
              <a:off x="6030400" y="2375000"/>
              <a:ext cx="83250" cy="75225"/>
            </a:xfrm>
            <a:custGeom>
              <a:rect b="b" l="l" r="r" t="t"/>
              <a:pathLst>
                <a:path extrusionOk="0" h="3009" w="3330">
                  <a:moveTo>
                    <a:pt x="3329" y="0"/>
                  </a:moveTo>
                  <a:lnTo>
                    <a:pt x="1793" y="352"/>
                  </a:lnTo>
                  <a:lnTo>
                    <a:pt x="1" y="609"/>
                  </a:lnTo>
                  <a:lnTo>
                    <a:pt x="161" y="3009"/>
                  </a:lnTo>
                  <a:lnTo>
                    <a:pt x="321" y="3009"/>
                  </a:lnTo>
                  <a:lnTo>
                    <a:pt x="1505" y="1249"/>
                  </a:lnTo>
                  <a:lnTo>
                    <a:pt x="2529" y="1249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9"/>
            <p:cNvSpPr/>
            <p:nvPr/>
          </p:nvSpPr>
          <p:spPr>
            <a:xfrm>
              <a:off x="6030400" y="2351000"/>
              <a:ext cx="236075" cy="59225"/>
            </a:xfrm>
            <a:custGeom>
              <a:rect b="b" l="l" r="r" t="t"/>
              <a:pathLst>
                <a:path extrusionOk="0" h="2369" w="9443">
                  <a:moveTo>
                    <a:pt x="7042" y="0"/>
                  </a:moveTo>
                  <a:lnTo>
                    <a:pt x="1" y="1569"/>
                  </a:lnTo>
                  <a:lnTo>
                    <a:pt x="449" y="2369"/>
                  </a:lnTo>
                  <a:cubicBezTo>
                    <a:pt x="1313" y="1376"/>
                    <a:pt x="9443" y="736"/>
                    <a:pt x="9443" y="736"/>
                  </a:cubicBezTo>
                  <a:lnTo>
                    <a:pt x="7042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9"/>
            <p:cNvSpPr/>
            <p:nvPr/>
          </p:nvSpPr>
          <p:spPr>
            <a:xfrm>
              <a:off x="6121625" y="2362200"/>
              <a:ext cx="40025" cy="13625"/>
            </a:xfrm>
            <a:custGeom>
              <a:rect b="b" l="l" r="r" t="t"/>
              <a:pathLst>
                <a:path extrusionOk="0" h="545" w="1601">
                  <a:moveTo>
                    <a:pt x="1601" y="0"/>
                  </a:moveTo>
                  <a:lnTo>
                    <a:pt x="0" y="384"/>
                  </a:lnTo>
                  <a:lnTo>
                    <a:pt x="1153" y="544"/>
                  </a:lnTo>
                  <a:cubicBezTo>
                    <a:pt x="1185" y="480"/>
                    <a:pt x="1217" y="352"/>
                    <a:pt x="1313" y="288"/>
                  </a:cubicBezTo>
                  <a:cubicBezTo>
                    <a:pt x="1377" y="160"/>
                    <a:pt x="1473" y="64"/>
                    <a:pt x="1601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9"/>
            <p:cNvSpPr/>
            <p:nvPr/>
          </p:nvSpPr>
          <p:spPr>
            <a:xfrm>
              <a:off x="6203250" y="2298175"/>
              <a:ext cx="458500" cy="452900"/>
            </a:xfrm>
            <a:custGeom>
              <a:rect b="b" l="l" r="r" t="t"/>
              <a:pathLst>
                <a:path extrusionOk="0" h="18116" w="18340">
                  <a:moveTo>
                    <a:pt x="11330" y="1"/>
                  </a:moveTo>
                  <a:lnTo>
                    <a:pt x="9250" y="353"/>
                  </a:lnTo>
                  <a:lnTo>
                    <a:pt x="4641" y="1409"/>
                  </a:lnTo>
                  <a:lnTo>
                    <a:pt x="0" y="2209"/>
                  </a:lnTo>
                  <a:cubicBezTo>
                    <a:pt x="992" y="2433"/>
                    <a:pt x="2433" y="3361"/>
                    <a:pt x="2657" y="3457"/>
                  </a:cubicBezTo>
                  <a:lnTo>
                    <a:pt x="2849" y="3586"/>
                  </a:lnTo>
                  <a:lnTo>
                    <a:pt x="2849" y="3682"/>
                  </a:lnTo>
                  <a:cubicBezTo>
                    <a:pt x="3041" y="3714"/>
                    <a:pt x="3233" y="3746"/>
                    <a:pt x="3489" y="3906"/>
                  </a:cubicBezTo>
                  <a:cubicBezTo>
                    <a:pt x="3937" y="4194"/>
                    <a:pt x="4257" y="4706"/>
                    <a:pt x="4417" y="5442"/>
                  </a:cubicBezTo>
                  <a:cubicBezTo>
                    <a:pt x="4961" y="5442"/>
                    <a:pt x="5921" y="5570"/>
                    <a:pt x="6529" y="6242"/>
                  </a:cubicBezTo>
                  <a:cubicBezTo>
                    <a:pt x="7009" y="6754"/>
                    <a:pt x="7169" y="7458"/>
                    <a:pt x="6945" y="8354"/>
                  </a:cubicBezTo>
                  <a:lnTo>
                    <a:pt x="6913" y="8514"/>
                  </a:lnTo>
                  <a:lnTo>
                    <a:pt x="6817" y="8610"/>
                  </a:lnTo>
                  <a:cubicBezTo>
                    <a:pt x="6593" y="8770"/>
                    <a:pt x="6113" y="9187"/>
                    <a:pt x="6145" y="9603"/>
                  </a:cubicBezTo>
                  <a:cubicBezTo>
                    <a:pt x="6209" y="9859"/>
                    <a:pt x="6561" y="10211"/>
                    <a:pt x="7169" y="10435"/>
                  </a:cubicBezTo>
                  <a:lnTo>
                    <a:pt x="11106" y="10915"/>
                  </a:lnTo>
                  <a:cubicBezTo>
                    <a:pt x="11106" y="10403"/>
                    <a:pt x="11170" y="10051"/>
                    <a:pt x="11170" y="10051"/>
                  </a:cubicBezTo>
                  <a:cubicBezTo>
                    <a:pt x="10082" y="9827"/>
                    <a:pt x="10050" y="7747"/>
                    <a:pt x="10050" y="7746"/>
                  </a:cubicBezTo>
                  <a:lnTo>
                    <a:pt x="10050" y="7746"/>
                  </a:lnTo>
                  <a:cubicBezTo>
                    <a:pt x="10089" y="7775"/>
                    <a:pt x="10124" y="7789"/>
                    <a:pt x="10154" y="7789"/>
                  </a:cubicBezTo>
                  <a:cubicBezTo>
                    <a:pt x="10590" y="7789"/>
                    <a:pt x="10114" y="4962"/>
                    <a:pt x="10114" y="4962"/>
                  </a:cubicBezTo>
                  <a:cubicBezTo>
                    <a:pt x="9698" y="3393"/>
                    <a:pt x="11010" y="3041"/>
                    <a:pt x="11010" y="3041"/>
                  </a:cubicBezTo>
                  <a:cubicBezTo>
                    <a:pt x="11407" y="2644"/>
                    <a:pt x="11647" y="2487"/>
                    <a:pt x="11778" y="2487"/>
                  </a:cubicBezTo>
                  <a:cubicBezTo>
                    <a:pt x="12277" y="2487"/>
                    <a:pt x="11170" y="4802"/>
                    <a:pt x="11170" y="4802"/>
                  </a:cubicBezTo>
                  <a:cubicBezTo>
                    <a:pt x="11970" y="4962"/>
                    <a:pt x="11970" y="6882"/>
                    <a:pt x="11970" y="6882"/>
                  </a:cubicBezTo>
                  <a:lnTo>
                    <a:pt x="11298" y="6946"/>
                  </a:lnTo>
                  <a:lnTo>
                    <a:pt x="11554" y="7458"/>
                  </a:lnTo>
                  <a:cubicBezTo>
                    <a:pt x="13315" y="8162"/>
                    <a:pt x="11554" y="8674"/>
                    <a:pt x="11554" y="8674"/>
                  </a:cubicBezTo>
                  <a:cubicBezTo>
                    <a:pt x="11920" y="10293"/>
                    <a:pt x="12690" y="10442"/>
                    <a:pt x="12961" y="10442"/>
                  </a:cubicBezTo>
                  <a:cubicBezTo>
                    <a:pt x="13023" y="10442"/>
                    <a:pt x="13059" y="10435"/>
                    <a:pt x="13059" y="10435"/>
                  </a:cubicBezTo>
                  <a:cubicBezTo>
                    <a:pt x="13255" y="10413"/>
                    <a:pt x="13433" y="10403"/>
                    <a:pt x="13596" y="10403"/>
                  </a:cubicBezTo>
                  <a:cubicBezTo>
                    <a:pt x="15586" y="10403"/>
                    <a:pt x="15203" y="11907"/>
                    <a:pt x="15203" y="11907"/>
                  </a:cubicBezTo>
                  <a:cubicBezTo>
                    <a:pt x="16675" y="12195"/>
                    <a:pt x="15715" y="13539"/>
                    <a:pt x="15715" y="13539"/>
                  </a:cubicBezTo>
                  <a:cubicBezTo>
                    <a:pt x="14851" y="13539"/>
                    <a:pt x="15299" y="17924"/>
                    <a:pt x="15299" y="17924"/>
                  </a:cubicBezTo>
                  <a:cubicBezTo>
                    <a:pt x="15474" y="18057"/>
                    <a:pt x="15624" y="18116"/>
                    <a:pt x="15752" y="18116"/>
                  </a:cubicBezTo>
                  <a:cubicBezTo>
                    <a:pt x="16707" y="18116"/>
                    <a:pt x="16483" y="14884"/>
                    <a:pt x="16483" y="14884"/>
                  </a:cubicBezTo>
                  <a:cubicBezTo>
                    <a:pt x="16323" y="12355"/>
                    <a:pt x="18244" y="11299"/>
                    <a:pt x="18244" y="11299"/>
                  </a:cubicBezTo>
                  <a:lnTo>
                    <a:pt x="18340" y="8098"/>
                  </a:lnTo>
                  <a:lnTo>
                    <a:pt x="13443" y="8226"/>
                  </a:lnTo>
                  <a:lnTo>
                    <a:pt x="13443" y="7810"/>
                  </a:lnTo>
                  <a:cubicBezTo>
                    <a:pt x="13443" y="7266"/>
                    <a:pt x="12514" y="4034"/>
                    <a:pt x="11714" y="1281"/>
                  </a:cubicBezTo>
                  <a:lnTo>
                    <a:pt x="11682" y="1281"/>
                  </a:lnTo>
                  <a:lnTo>
                    <a:pt x="11682" y="1153"/>
                  </a:lnTo>
                  <a:cubicBezTo>
                    <a:pt x="11554" y="769"/>
                    <a:pt x="11458" y="353"/>
                    <a:pt x="11330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9"/>
            <p:cNvSpPr/>
            <p:nvPr/>
          </p:nvSpPr>
          <p:spPr>
            <a:xfrm>
              <a:off x="1218300" y="725100"/>
              <a:ext cx="792975" cy="1286650"/>
            </a:xfrm>
            <a:custGeom>
              <a:rect b="b" l="l" r="r" t="t"/>
              <a:pathLst>
                <a:path extrusionOk="0" h="51466" w="31719">
                  <a:moveTo>
                    <a:pt x="10210" y="0"/>
                  </a:moveTo>
                  <a:cubicBezTo>
                    <a:pt x="8002" y="8354"/>
                    <a:pt x="5922" y="17379"/>
                    <a:pt x="6210" y="18244"/>
                  </a:cubicBezTo>
                  <a:lnTo>
                    <a:pt x="6242" y="18308"/>
                  </a:lnTo>
                  <a:cubicBezTo>
                    <a:pt x="6242" y="18340"/>
                    <a:pt x="6242" y="18628"/>
                    <a:pt x="6338" y="19044"/>
                  </a:cubicBezTo>
                  <a:lnTo>
                    <a:pt x="6338" y="19076"/>
                  </a:lnTo>
                  <a:cubicBezTo>
                    <a:pt x="6434" y="19748"/>
                    <a:pt x="6722" y="20708"/>
                    <a:pt x="7330" y="20996"/>
                  </a:cubicBezTo>
                  <a:lnTo>
                    <a:pt x="7458" y="21028"/>
                  </a:lnTo>
                  <a:lnTo>
                    <a:pt x="7522" y="21156"/>
                  </a:lnTo>
                  <a:cubicBezTo>
                    <a:pt x="7874" y="21668"/>
                    <a:pt x="8258" y="22916"/>
                    <a:pt x="7202" y="23685"/>
                  </a:cubicBezTo>
                  <a:cubicBezTo>
                    <a:pt x="6978" y="23941"/>
                    <a:pt x="5729" y="25637"/>
                    <a:pt x="5249" y="26245"/>
                  </a:cubicBezTo>
                  <a:cubicBezTo>
                    <a:pt x="5281" y="26565"/>
                    <a:pt x="5249" y="27109"/>
                    <a:pt x="4961" y="27525"/>
                  </a:cubicBezTo>
                  <a:cubicBezTo>
                    <a:pt x="4769" y="27749"/>
                    <a:pt x="4513" y="27909"/>
                    <a:pt x="4161" y="27941"/>
                  </a:cubicBezTo>
                  <a:cubicBezTo>
                    <a:pt x="3873" y="28165"/>
                    <a:pt x="2177" y="29350"/>
                    <a:pt x="2689" y="30246"/>
                  </a:cubicBezTo>
                  <a:lnTo>
                    <a:pt x="2913" y="30662"/>
                  </a:lnTo>
                  <a:lnTo>
                    <a:pt x="2433" y="30822"/>
                  </a:lnTo>
                  <a:cubicBezTo>
                    <a:pt x="2593" y="30918"/>
                    <a:pt x="2913" y="31078"/>
                    <a:pt x="3489" y="31238"/>
                  </a:cubicBezTo>
                  <a:lnTo>
                    <a:pt x="3873" y="31366"/>
                  </a:lnTo>
                  <a:lnTo>
                    <a:pt x="0" y="45769"/>
                  </a:lnTo>
                  <a:cubicBezTo>
                    <a:pt x="3233" y="46505"/>
                    <a:pt x="24453" y="51370"/>
                    <a:pt x="28902" y="51466"/>
                  </a:cubicBezTo>
                  <a:lnTo>
                    <a:pt x="31718" y="35431"/>
                  </a:lnTo>
                  <a:lnTo>
                    <a:pt x="31686" y="35303"/>
                  </a:lnTo>
                  <a:cubicBezTo>
                    <a:pt x="31302" y="33702"/>
                    <a:pt x="30854" y="33510"/>
                    <a:pt x="30694" y="33478"/>
                  </a:cubicBezTo>
                  <a:lnTo>
                    <a:pt x="30662" y="33478"/>
                  </a:lnTo>
                  <a:cubicBezTo>
                    <a:pt x="30246" y="33478"/>
                    <a:pt x="29638" y="34150"/>
                    <a:pt x="29382" y="34631"/>
                  </a:cubicBezTo>
                  <a:lnTo>
                    <a:pt x="29094" y="35079"/>
                  </a:lnTo>
                  <a:lnTo>
                    <a:pt x="28678" y="34727"/>
                  </a:lnTo>
                  <a:cubicBezTo>
                    <a:pt x="28038" y="34118"/>
                    <a:pt x="27046" y="34118"/>
                    <a:pt x="26853" y="34118"/>
                  </a:cubicBezTo>
                  <a:lnTo>
                    <a:pt x="26821" y="34118"/>
                  </a:lnTo>
                  <a:cubicBezTo>
                    <a:pt x="26501" y="34183"/>
                    <a:pt x="26117" y="34183"/>
                    <a:pt x="25765" y="34183"/>
                  </a:cubicBezTo>
                  <a:cubicBezTo>
                    <a:pt x="25061" y="34183"/>
                    <a:pt x="24453" y="34086"/>
                    <a:pt x="24133" y="34022"/>
                  </a:cubicBezTo>
                  <a:cubicBezTo>
                    <a:pt x="23653" y="34599"/>
                    <a:pt x="23301" y="34823"/>
                    <a:pt x="22981" y="34823"/>
                  </a:cubicBezTo>
                  <a:cubicBezTo>
                    <a:pt x="22885" y="34823"/>
                    <a:pt x="22821" y="34823"/>
                    <a:pt x="22725" y="34791"/>
                  </a:cubicBezTo>
                  <a:cubicBezTo>
                    <a:pt x="22405" y="34663"/>
                    <a:pt x="22277" y="34311"/>
                    <a:pt x="22373" y="33830"/>
                  </a:cubicBezTo>
                  <a:cubicBezTo>
                    <a:pt x="22437" y="31878"/>
                    <a:pt x="22053" y="31558"/>
                    <a:pt x="22021" y="31526"/>
                  </a:cubicBezTo>
                  <a:lnTo>
                    <a:pt x="21925" y="31558"/>
                  </a:lnTo>
                  <a:lnTo>
                    <a:pt x="21861" y="31590"/>
                  </a:lnTo>
                  <a:lnTo>
                    <a:pt x="21701" y="31494"/>
                  </a:lnTo>
                  <a:cubicBezTo>
                    <a:pt x="20292" y="30886"/>
                    <a:pt x="19620" y="27461"/>
                    <a:pt x="19460" y="26789"/>
                  </a:cubicBezTo>
                  <a:lnTo>
                    <a:pt x="19460" y="26693"/>
                  </a:lnTo>
                  <a:lnTo>
                    <a:pt x="19460" y="26629"/>
                  </a:lnTo>
                  <a:cubicBezTo>
                    <a:pt x="19812" y="25061"/>
                    <a:pt x="19556" y="24837"/>
                    <a:pt x="19556" y="24837"/>
                  </a:cubicBezTo>
                  <a:cubicBezTo>
                    <a:pt x="19300" y="24837"/>
                    <a:pt x="18564" y="25381"/>
                    <a:pt x="17956" y="26021"/>
                  </a:cubicBezTo>
                  <a:lnTo>
                    <a:pt x="17764" y="26245"/>
                  </a:lnTo>
                  <a:lnTo>
                    <a:pt x="17476" y="26117"/>
                  </a:lnTo>
                  <a:cubicBezTo>
                    <a:pt x="17092" y="25957"/>
                    <a:pt x="16772" y="25637"/>
                    <a:pt x="16612" y="25189"/>
                  </a:cubicBezTo>
                  <a:cubicBezTo>
                    <a:pt x="15939" y="23364"/>
                    <a:pt x="17636" y="19684"/>
                    <a:pt x="17860" y="19268"/>
                  </a:cubicBezTo>
                  <a:lnTo>
                    <a:pt x="17892" y="19204"/>
                  </a:lnTo>
                  <a:lnTo>
                    <a:pt x="17956" y="19108"/>
                  </a:lnTo>
                  <a:cubicBezTo>
                    <a:pt x="18372" y="18820"/>
                    <a:pt x="18564" y="18564"/>
                    <a:pt x="18564" y="18340"/>
                  </a:cubicBezTo>
                  <a:cubicBezTo>
                    <a:pt x="18532" y="17987"/>
                    <a:pt x="17764" y="17539"/>
                    <a:pt x="17284" y="17379"/>
                  </a:cubicBezTo>
                  <a:lnTo>
                    <a:pt x="17220" y="17347"/>
                  </a:lnTo>
                  <a:cubicBezTo>
                    <a:pt x="16035" y="16643"/>
                    <a:pt x="15075" y="13955"/>
                    <a:pt x="14755" y="12995"/>
                  </a:cubicBezTo>
                  <a:cubicBezTo>
                    <a:pt x="13731" y="12546"/>
                    <a:pt x="13251" y="11074"/>
                    <a:pt x="13251" y="10978"/>
                  </a:cubicBezTo>
                  <a:lnTo>
                    <a:pt x="13219" y="10882"/>
                  </a:lnTo>
                  <a:lnTo>
                    <a:pt x="13251" y="10754"/>
                  </a:lnTo>
                  <a:cubicBezTo>
                    <a:pt x="14051" y="8066"/>
                    <a:pt x="12835" y="7426"/>
                    <a:pt x="12803" y="7426"/>
                  </a:cubicBezTo>
                  <a:lnTo>
                    <a:pt x="12451" y="7266"/>
                  </a:lnTo>
                  <a:lnTo>
                    <a:pt x="12611" y="6913"/>
                  </a:lnTo>
                  <a:cubicBezTo>
                    <a:pt x="12771" y="6561"/>
                    <a:pt x="13379" y="3297"/>
                    <a:pt x="13795" y="832"/>
                  </a:cubicBezTo>
                  <a:cubicBezTo>
                    <a:pt x="12579" y="544"/>
                    <a:pt x="11363" y="256"/>
                    <a:pt x="1021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9"/>
            <p:cNvSpPr/>
            <p:nvPr/>
          </p:nvSpPr>
          <p:spPr>
            <a:xfrm>
              <a:off x="4693350" y="2965500"/>
              <a:ext cx="1113850" cy="373700"/>
            </a:xfrm>
            <a:custGeom>
              <a:rect b="b" l="l" r="r" t="t"/>
              <a:pathLst>
                <a:path extrusionOk="0" h="14948" w="44554">
                  <a:moveTo>
                    <a:pt x="44361" y="1"/>
                  </a:moveTo>
                  <a:cubicBezTo>
                    <a:pt x="44297" y="1"/>
                    <a:pt x="44009" y="225"/>
                    <a:pt x="43753" y="513"/>
                  </a:cubicBezTo>
                  <a:lnTo>
                    <a:pt x="43625" y="641"/>
                  </a:lnTo>
                  <a:lnTo>
                    <a:pt x="37480" y="1345"/>
                  </a:lnTo>
                  <a:cubicBezTo>
                    <a:pt x="37352" y="1345"/>
                    <a:pt x="36680" y="1473"/>
                    <a:pt x="35431" y="1601"/>
                  </a:cubicBezTo>
                  <a:lnTo>
                    <a:pt x="35335" y="1665"/>
                  </a:lnTo>
                  <a:lnTo>
                    <a:pt x="35303" y="1633"/>
                  </a:lnTo>
                  <a:cubicBezTo>
                    <a:pt x="34279" y="1761"/>
                    <a:pt x="32871" y="1953"/>
                    <a:pt x="31111" y="2145"/>
                  </a:cubicBezTo>
                  <a:lnTo>
                    <a:pt x="30855" y="2177"/>
                  </a:lnTo>
                  <a:lnTo>
                    <a:pt x="30823" y="2177"/>
                  </a:lnTo>
                  <a:cubicBezTo>
                    <a:pt x="30694" y="2177"/>
                    <a:pt x="30534" y="2145"/>
                    <a:pt x="30374" y="2145"/>
                  </a:cubicBezTo>
                  <a:cubicBezTo>
                    <a:pt x="28614" y="2145"/>
                    <a:pt x="24421" y="2881"/>
                    <a:pt x="24389" y="2881"/>
                  </a:cubicBezTo>
                  <a:lnTo>
                    <a:pt x="19428" y="2881"/>
                  </a:lnTo>
                  <a:cubicBezTo>
                    <a:pt x="17988" y="3265"/>
                    <a:pt x="12323" y="3521"/>
                    <a:pt x="10723" y="3553"/>
                  </a:cubicBezTo>
                  <a:lnTo>
                    <a:pt x="10723" y="4674"/>
                  </a:lnTo>
                  <a:lnTo>
                    <a:pt x="10595" y="4802"/>
                  </a:lnTo>
                  <a:cubicBezTo>
                    <a:pt x="10467" y="4898"/>
                    <a:pt x="10083" y="5314"/>
                    <a:pt x="2881" y="5346"/>
                  </a:cubicBezTo>
                  <a:cubicBezTo>
                    <a:pt x="2945" y="7234"/>
                    <a:pt x="1857" y="8674"/>
                    <a:pt x="1601" y="9026"/>
                  </a:cubicBezTo>
                  <a:lnTo>
                    <a:pt x="1217" y="10307"/>
                  </a:lnTo>
                  <a:lnTo>
                    <a:pt x="1153" y="12323"/>
                  </a:lnTo>
                  <a:lnTo>
                    <a:pt x="1" y="12803"/>
                  </a:lnTo>
                  <a:cubicBezTo>
                    <a:pt x="193" y="13315"/>
                    <a:pt x="417" y="14179"/>
                    <a:pt x="353" y="14948"/>
                  </a:cubicBezTo>
                  <a:lnTo>
                    <a:pt x="10147" y="14948"/>
                  </a:lnTo>
                  <a:lnTo>
                    <a:pt x="11939" y="14435"/>
                  </a:lnTo>
                  <a:lnTo>
                    <a:pt x="19300" y="13827"/>
                  </a:lnTo>
                  <a:lnTo>
                    <a:pt x="25061" y="13187"/>
                  </a:lnTo>
                  <a:lnTo>
                    <a:pt x="31719" y="12451"/>
                  </a:lnTo>
                  <a:lnTo>
                    <a:pt x="31815" y="10979"/>
                  </a:lnTo>
                  <a:lnTo>
                    <a:pt x="32039" y="10851"/>
                  </a:lnTo>
                  <a:cubicBezTo>
                    <a:pt x="33095" y="10339"/>
                    <a:pt x="33319" y="9955"/>
                    <a:pt x="33319" y="9859"/>
                  </a:cubicBezTo>
                  <a:lnTo>
                    <a:pt x="33319" y="9795"/>
                  </a:lnTo>
                  <a:lnTo>
                    <a:pt x="33255" y="9731"/>
                  </a:lnTo>
                  <a:cubicBezTo>
                    <a:pt x="32999" y="9507"/>
                    <a:pt x="33063" y="9379"/>
                    <a:pt x="34983" y="8098"/>
                  </a:cubicBezTo>
                  <a:lnTo>
                    <a:pt x="35143" y="8034"/>
                  </a:lnTo>
                  <a:lnTo>
                    <a:pt x="35207" y="8034"/>
                  </a:lnTo>
                  <a:cubicBezTo>
                    <a:pt x="36520" y="7778"/>
                    <a:pt x="36872" y="6946"/>
                    <a:pt x="36872" y="6914"/>
                  </a:cubicBezTo>
                  <a:lnTo>
                    <a:pt x="36968" y="6722"/>
                  </a:lnTo>
                  <a:lnTo>
                    <a:pt x="38600" y="6178"/>
                  </a:lnTo>
                  <a:lnTo>
                    <a:pt x="38600" y="4994"/>
                  </a:lnTo>
                  <a:lnTo>
                    <a:pt x="40712" y="3265"/>
                  </a:lnTo>
                  <a:lnTo>
                    <a:pt x="40808" y="4034"/>
                  </a:lnTo>
                  <a:cubicBezTo>
                    <a:pt x="40840" y="4290"/>
                    <a:pt x="40872" y="4418"/>
                    <a:pt x="40904" y="4450"/>
                  </a:cubicBezTo>
                  <a:cubicBezTo>
                    <a:pt x="41160" y="3649"/>
                    <a:pt x="41545" y="3169"/>
                    <a:pt x="42089" y="3009"/>
                  </a:cubicBezTo>
                  <a:cubicBezTo>
                    <a:pt x="42185" y="2977"/>
                    <a:pt x="42313" y="2977"/>
                    <a:pt x="42441" y="2977"/>
                  </a:cubicBezTo>
                  <a:cubicBezTo>
                    <a:pt x="42633" y="2977"/>
                    <a:pt x="42825" y="3009"/>
                    <a:pt x="43049" y="3105"/>
                  </a:cubicBezTo>
                  <a:cubicBezTo>
                    <a:pt x="43433" y="1985"/>
                    <a:pt x="43881" y="1345"/>
                    <a:pt x="44425" y="1121"/>
                  </a:cubicBezTo>
                  <a:cubicBezTo>
                    <a:pt x="44489" y="1121"/>
                    <a:pt x="44521" y="1057"/>
                    <a:pt x="44553" y="1057"/>
                  </a:cubicBezTo>
                  <a:cubicBezTo>
                    <a:pt x="44553" y="97"/>
                    <a:pt x="44361" y="1"/>
                    <a:pt x="44361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9"/>
            <p:cNvSpPr/>
            <p:nvPr/>
          </p:nvSpPr>
          <p:spPr>
            <a:xfrm>
              <a:off x="6607325" y="1311600"/>
              <a:ext cx="210450" cy="376100"/>
            </a:xfrm>
            <a:custGeom>
              <a:rect b="b" l="l" r="r" t="t"/>
              <a:pathLst>
                <a:path extrusionOk="0" h="15044" w="8418">
                  <a:moveTo>
                    <a:pt x="7874" y="1"/>
                  </a:moveTo>
                  <a:lnTo>
                    <a:pt x="128" y="1569"/>
                  </a:lnTo>
                  <a:lnTo>
                    <a:pt x="0" y="1569"/>
                  </a:lnTo>
                  <a:cubicBezTo>
                    <a:pt x="160" y="2977"/>
                    <a:pt x="384" y="3905"/>
                    <a:pt x="512" y="4097"/>
                  </a:cubicBezTo>
                  <a:lnTo>
                    <a:pt x="800" y="4097"/>
                  </a:lnTo>
                  <a:lnTo>
                    <a:pt x="832" y="4449"/>
                  </a:lnTo>
                  <a:cubicBezTo>
                    <a:pt x="896" y="4609"/>
                    <a:pt x="1088" y="6018"/>
                    <a:pt x="832" y="6882"/>
                  </a:cubicBezTo>
                  <a:cubicBezTo>
                    <a:pt x="1088" y="7842"/>
                    <a:pt x="1440" y="8546"/>
                    <a:pt x="1600" y="8610"/>
                  </a:cubicBezTo>
                  <a:lnTo>
                    <a:pt x="2081" y="8770"/>
                  </a:lnTo>
                  <a:lnTo>
                    <a:pt x="1889" y="9218"/>
                  </a:lnTo>
                  <a:cubicBezTo>
                    <a:pt x="1792" y="9378"/>
                    <a:pt x="1696" y="9762"/>
                    <a:pt x="1792" y="10050"/>
                  </a:cubicBezTo>
                  <a:cubicBezTo>
                    <a:pt x="1921" y="10242"/>
                    <a:pt x="2145" y="10370"/>
                    <a:pt x="2529" y="10434"/>
                  </a:cubicBezTo>
                  <a:lnTo>
                    <a:pt x="2785" y="10498"/>
                  </a:lnTo>
                  <a:lnTo>
                    <a:pt x="4033" y="15043"/>
                  </a:lnTo>
                  <a:lnTo>
                    <a:pt x="6273" y="14563"/>
                  </a:lnTo>
                  <a:lnTo>
                    <a:pt x="6273" y="13347"/>
                  </a:lnTo>
                  <a:lnTo>
                    <a:pt x="6689" y="12003"/>
                  </a:lnTo>
                  <a:lnTo>
                    <a:pt x="6241" y="11331"/>
                  </a:lnTo>
                  <a:lnTo>
                    <a:pt x="6721" y="7138"/>
                  </a:lnTo>
                  <a:lnTo>
                    <a:pt x="6721" y="3489"/>
                  </a:lnTo>
                  <a:lnTo>
                    <a:pt x="6881" y="3361"/>
                  </a:lnTo>
                  <a:cubicBezTo>
                    <a:pt x="7394" y="2945"/>
                    <a:pt x="8418" y="1857"/>
                    <a:pt x="8354" y="1089"/>
                  </a:cubicBezTo>
                  <a:cubicBezTo>
                    <a:pt x="8354" y="865"/>
                    <a:pt x="8290" y="705"/>
                    <a:pt x="8098" y="513"/>
                  </a:cubicBezTo>
                  <a:lnTo>
                    <a:pt x="7970" y="449"/>
                  </a:lnTo>
                  <a:lnTo>
                    <a:pt x="7874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9"/>
            <p:cNvSpPr/>
            <p:nvPr/>
          </p:nvSpPr>
          <p:spPr>
            <a:xfrm>
              <a:off x="725400" y="1806100"/>
              <a:ext cx="840200" cy="1295450"/>
            </a:xfrm>
            <a:custGeom>
              <a:rect b="b" l="l" r="r" t="t"/>
              <a:pathLst>
                <a:path extrusionOk="0" h="51818" w="33608">
                  <a:moveTo>
                    <a:pt x="4994" y="0"/>
                  </a:moveTo>
                  <a:lnTo>
                    <a:pt x="1" y="19908"/>
                  </a:lnTo>
                  <a:lnTo>
                    <a:pt x="21349" y="51818"/>
                  </a:lnTo>
                  <a:cubicBezTo>
                    <a:pt x="21605" y="50954"/>
                    <a:pt x="21989" y="49193"/>
                    <a:pt x="22789" y="45449"/>
                  </a:cubicBezTo>
                  <a:lnTo>
                    <a:pt x="22949" y="44712"/>
                  </a:lnTo>
                  <a:lnTo>
                    <a:pt x="23525" y="45193"/>
                  </a:lnTo>
                  <a:cubicBezTo>
                    <a:pt x="24549" y="46153"/>
                    <a:pt x="25574" y="46761"/>
                    <a:pt x="25894" y="46761"/>
                  </a:cubicBezTo>
                  <a:cubicBezTo>
                    <a:pt x="25894" y="46761"/>
                    <a:pt x="26054" y="46441"/>
                    <a:pt x="25445" y="44937"/>
                  </a:cubicBezTo>
                  <a:lnTo>
                    <a:pt x="25413" y="44809"/>
                  </a:lnTo>
                  <a:lnTo>
                    <a:pt x="33607" y="6433"/>
                  </a:lnTo>
                  <a:cubicBezTo>
                    <a:pt x="26534" y="4961"/>
                    <a:pt x="19652" y="3393"/>
                    <a:pt x="19108" y="3233"/>
                  </a:cubicBezTo>
                  <a:cubicBezTo>
                    <a:pt x="17636" y="2913"/>
                    <a:pt x="11683" y="1600"/>
                    <a:pt x="4994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9"/>
            <p:cNvSpPr/>
            <p:nvPr/>
          </p:nvSpPr>
          <p:spPr>
            <a:xfrm>
              <a:off x="2906625" y="3029525"/>
              <a:ext cx="1158625" cy="592125"/>
            </a:xfrm>
            <a:custGeom>
              <a:rect b="b" l="l" r="r" t="t"/>
              <a:pathLst>
                <a:path extrusionOk="0" h="23685" w="46345">
                  <a:moveTo>
                    <a:pt x="160" y="0"/>
                  </a:moveTo>
                  <a:lnTo>
                    <a:pt x="0" y="2305"/>
                  </a:lnTo>
                  <a:lnTo>
                    <a:pt x="16515" y="2817"/>
                  </a:lnTo>
                  <a:lnTo>
                    <a:pt x="16515" y="3233"/>
                  </a:lnTo>
                  <a:cubicBezTo>
                    <a:pt x="16419" y="8546"/>
                    <a:pt x="16195" y="15107"/>
                    <a:pt x="15939" y="16579"/>
                  </a:cubicBezTo>
                  <a:cubicBezTo>
                    <a:pt x="16579" y="17444"/>
                    <a:pt x="17315" y="18116"/>
                    <a:pt x="17636" y="18116"/>
                  </a:cubicBezTo>
                  <a:cubicBezTo>
                    <a:pt x="17732" y="18116"/>
                    <a:pt x="17764" y="17988"/>
                    <a:pt x="17796" y="17924"/>
                  </a:cubicBezTo>
                  <a:lnTo>
                    <a:pt x="17860" y="17828"/>
                  </a:lnTo>
                  <a:cubicBezTo>
                    <a:pt x="17924" y="17700"/>
                    <a:pt x="18116" y="17476"/>
                    <a:pt x="18404" y="17476"/>
                  </a:cubicBezTo>
                  <a:cubicBezTo>
                    <a:pt x="18436" y="17476"/>
                    <a:pt x="18532" y="17476"/>
                    <a:pt x="18564" y="17508"/>
                  </a:cubicBezTo>
                  <a:cubicBezTo>
                    <a:pt x="18724" y="17540"/>
                    <a:pt x="18820" y="17668"/>
                    <a:pt x="18884" y="17796"/>
                  </a:cubicBezTo>
                  <a:lnTo>
                    <a:pt x="18884" y="17540"/>
                  </a:lnTo>
                  <a:lnTo>
                    <a:pt x="19044" y="17444"/>
                  </a:lnTo>
                  <a:cubicBezTo>
                    <a:pt x="19076" y="17380"/>
                    <a:pt x="19300" y="17219"/>
                    <a:pt x="19556" y="17219"/>
                  </a:cubicBezTo>
                  <a:cubicBezTo>
                    <a:pt x="19684" y="17219"/>
                    <a:pt x="19780" y="17283"/>
                    <a:pt x="19844" y="17316"/>
                  </a:cubicBezTo>
                  <a:cubicBezTo>
                    <a:pt x="20292" y="17508"/>
                    <a:pt x="20516" y="18116"/>
                    <a:pt x="20580" y="19236"/>
                  </a:cubicBezTo>
                  <a:cubicBezTo>
                    <a:pt x="22500" y="19364"/>
                    <a:pt x="23685" y="19620"/>
                    <a:pt x="24261" y="20068"/>
                  </a:cubicBezTo>
                  <a:lnTo>
                    <a:pt x="24261" y="20036"/>
                  </a:lnTo>
                  <a:lnTo>
                    <a:pt x="24325" y="19908"/>
                  </a:lnTo>
                  <a:cubicBezTo>
                    <a:pt x="24421" y="19780"/>
                    <a:pt x="24613" y="19524"/>
                    <a:pt x="24933" y="19524"/>
                  </a:cubicBezTo>
                  <a:lnTo>
                    <a:pt x="25061" y="19524"/>
                  </a:lnTo>
                  <a:cubicBezTo>
                    <a:pt x="25317" y="19588"/>
                    <a:pt x="25445" y="19876"/>
                    <a:pt x="25477" y="20100"/>
                  </a:cubicBezTo>
                  <a:lnTo>
                    <a:pt x="26533" y="20036"/>
                  </a:lnTo>
                  <a:lnTo>
                    <a:pt x="26373" y="20644"/>
                  </a:lnTo>
                  <a:cubicBezTo>
                    <a:pt x="26373" y="20644"/>
                    <a:pt x="26341" y="20804"/>
                    <a:pt x="26405" y="20868"/>
                  </a:cubicBezTo>
                  <a:cubicBezTo>
                    <a:pt x="26501" y="20964"/>
                    <a:pt x="26661" y="21028"/>
                    <a:pt x="26917" y="21028"/>
                  </a:cubicBezTo>
                  <a:lnTo>
                    <a:pt x="27333" y="21028"/>
                  </a:lnTo>
                  <a:lnTo>
                    <a:pt x="27333" y="21668"/>
                  </a:lnTo>
                  <a:lnTo>
                    <a:pt x="27237" y="21796"/>
                  </a:lnTo>
                  <a:cubicBezTo>
                    <a:pt x="27205" y="21828"/>
                    <a:pt x="27205" y="21924"/>
                    <a:pt x="27205" y="21956"/>
                  </a:cubicBezTo>
                  <a:cubicBezTo>
                    <a:pt x="27237" y="21988"/>
                    <a:pt x="27397" y="22084"/>
                    <a:pt x="27813" y="22084"/>
                  </a:cubicBezTo>
                  <a:cubicBezTo>
                    <a:pt x="27973" y="22084"/>
                    <a:pt x="28198" y="21988"/>
                    <a:pt x="28198" y="21668"/>
                  </a:cubicBezTo>
                  <a:lnTo>
                    <a:pt x="28198" y="21124"/>
                  </a:lnTo>
                  <a:lnTo>
                    <a:pt x="29862" y="21604"/>
                  </a:lnTo>
                  <a:lnTo>
                    <a:pt x="29926" y="21668"/>
                  </a:lnTo>
                  <a:cubicBezTo>
                    <a:pt x="30566" y="22340"/>
                    <a:pt x="31526" y="23077"/>
                    <a:pt x="31974" y="23077"/>
                  </a:cubicBezTo>
                  <a:lnTo>
                    <a:pt x="32102" y="23077"/>
                  </a:lnTo>
                  <a:cubicBezTo>
                    <a:pt x="32198" y="23045"/>
                    <a:pt x="32358" y="22725"/>
                    <a:pt x="32358" y="22084"/>
                  </a:cubicBezTo>
                  <a:lnTo>
                    <a:pt x="32358" y="21956"/>
                  </a:lnTo>
                  <a:lnTo>
                    <a:pt x="32454" y="21828"/>
                  </a:lnTo>
                  <a:cubicBezTo>
                    <a:pt x="32518" y="21668"/>
                    <a:pt x="32806" y="21348"/>
                    <a:pt x="33158" y="21348"/>
                  </a:cubicBezTo>
                  <a:cubicBezTo>
                    <a:pt x="33222" y="21348"/>
                    <a:pt x="33286" y="21348"/>
                    <a:pt x="33318" y="21380"/>
                  </a:cubicBezTo>
                  <a:cubicBezTo>
                    <a:pt x="33703" y="21508"/>
                    <a:pt x="33799" y="21924"/>
                    <a:pt x="33863" y="22276"/>
                  </a:cubicBezTo>
                  <a:lnTo>
                    <a:pt x="35015" y="22276"/>
                  </a:lnTo>
                  <a:lnTo>
                    <a:pt x="35143" y="22340"/>
                  </a:lnTo>
                  <a:cubicBezTo>
                    <a:pt x="35175" y="22340"/>
                    <a:pt x="35783" y="22789"/>
                    <a:pt x="36455" y="22789"/>
                  </a:cubicBezTo>
                  <a:cubicBezTo>
                    <a:pt x="36807" y="22789"/>
                    <a:pt x="37159" y="22628"/>
                    <a:pt x="37447" y="22404"/>
                  </a:cubicBezTo>
                  <a:lnTo>
                    <a:pt x="37543" y="22308"/>
                  </a:lnTo>
                  <a:lnTo>
                    <a:pt x="39528" y="21988"/>
                  </a:lnTo>
                  <a:cubicBezTo>
                    <a:pt x="39656" y="21828"/>
                    <a:pt x="39848" y="21604"/>
                    <a:pt x="40200" y="21508"/>
                  </a:cubicBezTo>
                  <a:cubicBezTo>
                    <a:pt x="40296" y="21508"/>
                    <a:pt x="40328" y="21476"/>
                    <a:pt x="40424" y="21476"/>
                  </a:cubicBezTo>
                  <a:cubicBezTo>
                    <a:pt x="40744" y="21476"/>
                    <a:pt x="41096" y="21636"/>
                    <a:pt x="41416" y="21956"/>
                  </a:cubicBezTo>
                  <a:lnTo>
                    <a:pt x="41960" y="21956"/>
                  </a:lnTo>
                  <a:cubicBezTo>
                    <a:pt x="41960" y="21540"/>
                    <a:pt x="42120" y="21220"/>
                    <a:pt x="42408" y="21124"/>
                  </a:cubicBezTo>
                  <a:cubicBezTo>
                    <a:pt x="42536" y="21060"/>
                    <a:pt x="42600" y="21028"/>
                    <a:pt x="42760" y="21028"/>
                  </a:cubicBezTo>
                  <a:cubicBezTo>
                    <a:pt x="43208" y="21028"/>
                    <a:pt x="43720" y="21348"/>
                    <a:pt x="44457" y="22084"/>
                  </a:cubicBezTo>
                  <a:cubicBezTo>
                    <a:pt x="45097" y="22949"/>
                    <a:pt x="45865" y="23685"/>
                    <a:pt x="46185" y="23685"/>
                  </a:cubicBezTo>
                  <a:cubicBezTo>
                    <a:pt x="46217" y="23685"/>
                    <a:pt x="46249" y="23621"/>
                    <a:pt x="46249" y="23589"/>
                  </a:cubicBezTo>
                  <a:lnTo>
                    <a:pt x="46249" y="23557"/>
                  </a:lnTo>
                  <a:lnTo>
                    <a:pt x="46281" y="23557"/>
                  </a:lnTo>
                  <a:cubicBezTo>
                    <a:pt x="46249" y="23237"/>
                    <a:pt x="46345" y="22917"/>
                    <a:pt x="46345" y="22276"/>
                  </a:cubicBezTo>
                  <a:lnTo>
                    <a:pt x="46345" y="10178"/>
                  </a:lnTo>
                  <a:lnTo>
                    <a:pt x="45001" y="3553"/>
                  </a:lnTo>
                  <a:lnTo>
                    <a:pt x="45289" y="992"/>
                  </a:lnTo>
                  <a:lnTo>
                    <a:pt x="4801" y="64"/>
                  </a:lnTo>
                  <a:cubicBezTo>
                    <a:pt x="4449" y="96"/>
                    <a:pt x="4001" y="96"/>
                    <a:pt x="3521" y="96"/>
                  </a:cubicBezTo>
                  <a:cubicBezTo>
                    <a:pt x="2561" y="96"/>
                    <a:pt x="1408" y="64"/>
                    <a:pt x="16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9"/>
            <p:cNvSpPr/>
            <p:nvPr/>
          </p:nvSpPr>
          <p:spPr>
            <a:xfrm>
              <a:off x="4055625" y="3120725"/>
              <a:ext cx="651350" cy="597750"/>
            </a:xfrm>
            <a:custGeom>
              <a:rect b="b" l="l" r="r" t="t"/>
              <a:pathLst>
                <a:path extrusionOk="0" h="23910" w="26054">
                  <a:moveTo>
                    <a:pt x="24069" y="1"/>
                  </a:moveTo>
                  <a:lnTo>
                    <a:pt x="1" y="641"/>
                  </a:lnTo>
                  <a:lnTo>
                    <a:pt x="1185" y="6498"/>
                  </a:lnTo>
                  <a:lnTo>
                    <a:pt x="1185" y="18660"/>
                  </a:lnTo>
                  <a:cubicBezTo>
                    <a:pt x="1185" y="19012"/>
                    <a:pt x="1121" y="19333"/>
                    <a:pt x="1089" y="19621"/>
                  </a:cubicBezTo>
                  <a:cubicBezTo>
                    <a:pt x="1377" y="19589"/>
                    <a:pt x="1729" y="19525"/>
                    <a:pt x="2049" y="19525"/>
                  </a:cubicBezTo>
                  <a:cubicBezTo>
                    <a:pt x="2657" y="19525"/>
                    <a:pt x="3137" y="19653"/>
                    <a:pt x="3458" y="19909"/>
                  </a:cubicBezTo>
                  <a:cubicBezTo>
                    <a:pt x="3746" y="20101"/>
                    <a:pt x="3906" y="20421"/>
                    <a:pt x="3906" y="20805"/>
                  </a:cubicBezTo>
                  <a:cubicBezTo>
                    <a:pt x="3842" y="21861"/>
                    <a:pt x="3810" y="22885"/>
                    <a:pt x="3810" y="23909"/>
                  </a:cubicBezTo>
                  <a:cubicBezTo>
                    <a:pt x="4802" y="23845"/>
                    <a:pt x="8290" y="23685"/>
                    <a:pt x="11811" y="23621"/>
                  </a:cubicBezTo>
                  <a:cubicBezTo>
                    <a:pt x="13379" y="23589"/>
                    <a:pt x="14692" y="23589"/>
                    <a:pt x="15812" y="23589"/>
                  </a:cubicBezTo>
                  <a:cubicBezTo>
                    <a:pt x="17764" y="23589"/>
                    <a:pt x="19012" y="23621"/>
                    <a:pt x="19685" y="23749"/>
                  </a:cubicBezTo>
                  <a:lnTo>
                    <a:pt x="19685" y="22309"/>
                  </a:lnTo>
                  <a:cubicBezTo>
                    <a:pt x="19589" y="21893"/>
                    <a:pt x="18948" y="19365"/>
                    <a:pt x="19269" y="17508"/>
                  </a:cubicBezTo>
                  <a:lnTo>
                    <a:pt x="19301" y="17220"/>
                  </a:lnTo>
                  <a:lnTo>
                    <a:pt x="19525" y="17124"/>
                  </a:lnTo>
                  <a:cubicBezTo>
                    <a:pt x="20165" y="16964"/>
                    <a:pt x="20709" y="16708"/>
                    <a:pt x="20869" y="16580"/>
                  </a:cubicBezTo>
                  <a:cubicBezTo>
                    <a:pt x="20805" y="16580"/>
                    <a:pt x="20805" y="16548"/>
                    <a:pt x="20741" y="16484"/>
                  </a:cubicBezTo>
                  <a:lnTo>
                    <a:pt x="20485" y="16388"/>
                  </a:lnTo>
                  <a:lnTo>
                    <a:pt x="20485" y="16100"/>
                  </a:lnTo>
                  <a:cubicBezTo>
                    <a:pt x="20485" y="15940"/>
                    <a:pt x="20613" y="14404"/>
                    <a:pt x="21509" y="13924"/>
                  </a:cubicBezTo>
                  <a:cubicBezTo>
                    <a:pt x="21669" y="13860"/>
                    <a:pt x="21861" y="13764"/>
                    <a:pt x="22053" y="13764"/>
                  </a:cubicBezTo>
                  <a:cubicBezTo>
                    <a:pt x="22181" y="13764"/>
                    <a:pt x="22309" y="13764"/>
                    <a:pt x="22405" y="13828"/>
                  </a:cubicBezTo>
                  <a:cubicBezTo>
                    <a:pt x="22533" y="13539"/>
                    <a:pt x="22629" y="13091"/>
                    <a:pt x="22309" y="12771"/>
                  </a:cubicBezTo>
                  <a:lnTo>
                    <a:pt x="22181" y="12643"/>
                  </a:lnTo>
                  <a:lnTo>
                    <a:pt x="22181" y="12515"/>
                  </a:lnTo>
                  <a:cubicBezTo>
                    <a:pt x="22181" y="12099"/>
                    <a:pt x="22213" y="10851"/>
                    <a:pt x="22885" y="10563"/>
                  </a:cubicBezTo>
                  <a:cubicBezTo>
                    <a:pt x="22981" y="10531"/>
                    <a:pt x="23109" y="10531"/>
                    <a:pt x="23173" y="10531"/>
                  </a:cubicBezTo>
                  <a:cubicBezTo>
                    <a:pt x="23365" y="10531"/>
                    <a:pt x="23525" y="10627"/>
                    <a:pt x="23717" y="10723"/>
                  </a:cubicBezTo>
                  <a:lnTo>
                    <a:pt x="23493" y="8931"/>
                  </a:lnTo>
                  <a:lnTo>
                    <a:pt x="24678" y="8931"/>
                  </a:lnTo>
                  <a:cubicBezTo>
                    <a:pt x="24838" y="8258"/>
                    <a:pt x="24453" y="7138"/>
                    <a:pt x="24261" y="6690"/>
                  </a:cubicBezTo>
                  <a:lnTo>
                    <a:pt x="24037" y="6306"/>
                  </a:lnTo>
                  <a:lnTo>
                    <a:pt x="25542" y="5698"/>
                  </a:lnTo>
                  <a:lnTo>
                    <a:pt x="25830" y="4098"/>
                  </a:lnTo>
                  <a:lnTo>
                    <a:pt x="26054" y="3234"/>
                  </a:lnTo>
                  <a:lnTo>
                    <a:pt x="26054" y="3234"/>
                  </a:lnTo>
                  <a:lnTo>
                    <a:pt x="22661" y="3426"/>
                  </a:lnTo>
                  <a:lnTo>
                    <a:pt x="23845" y="1185"/>
                  </a:lnTo>
                  <a:lnTo>
                    <a:pt x="23909" y="1121"/>
                  </a:lnTo>
                  <a:cubicBezTo>
                    <a:pt x="24229" y="865"/>
                    <a:pt x="24389" y="577"/>
                    <a:pt x="24325" y="385"/>
                  </a:cubicBezTo>
                  <a:cubicBezTo>
                    <a:pt x="24293" y="225"/>
                    <a:pt x="24165" y="97"/>
                    <a:pt x="2406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9"/>
            <p:cNvSpPr/>
            <p:nvPr/>
          </p:nvSpPr>
          <p:spPr>
            <a:xfrm>
              <a:off x="5640725" y="3218350"/>
              <a:ext cx="698575" cy="503325"/>
            </a:xfrm>
            <a:custGeom>
              <a:rect b="b" l="l" r="r" t="t"/>
              <a:pathLst>
                <a:path extrusionOk="0" h="20133" w="27943">
                  <a:moveTo>
                    <a:pt x="11459" y="1"/>
                  </a:moveTo>
                  <a:cubicBezTo>
                    <a:pt x="10819" y="1"/>
                    <a:pt x="10307" y="97"/>
                    <a:pt x="10275" y="161"/>
                  </a:cubicBezTo>
                  <a:lnTo>
                    <a:pt x="10179" y="161"/>
                  </a:lnTo>
                  <a:lnTo>
                    <a:pt x="5314" y="193"/>
                  </a:lnTo>
                  <a:lnTo>
                    <a:pt x="5218" y="161"/>
                  </a:lnTo>
                  <a:cubicBezTo>
                    <a:pt x="4706" y="161"/>
                    <a:pt x="2817" y="1121"/>
                    <a:pt x="961" y="2273"/>
                  </a:cubicBezTo>
                  <a:cubicBezTo>
                    <a:pt x="865" y="2401"/>
                    <a:pt x="1" y="3137"/>
                    <a:pt x="161" y="3777"/>
                  </a:cubicBezTo>
                  <a:cubicBezTo>
                    <a:pt x="321" y="4321"/>
                    <a:pt x="1217" y="4738"/>
                    <a:pt x="2721" y="4994"/>
                  </a:cubicBezTo>
                  <a:lnTo>
                    <a:pt x="2945" y="5026"/>
                  </a:lnTo>
                  <a:lnTo>
                    <a:pt x="4130" y="7202"/>
                  </a:lnTo>
                  <a:cubicBezTo>
                    <a:pt x="4162" y="7234"/>
                    <a:pt x="5378" y="8994"/>
                    <a:pt x="6530" y="9026"/>
                  </a:cubicBezTo>
                  <a:lnTo>
                    <a:pt x="6818" y="9026"/>
                  </a:lnTo>
                  <a:lnTo>
                    <a:pt x="6946" y="9282"/>
                  </a:lnTo>
                  <a:cubicBezTo>
                    <a:pt x="6946" y="9282"/>
                    <a:pt x="7586" y="10723"/>
                    <a:pt x="9027" y="11139"/>
                  </a:cubicBezTo>
                  <a:lnTo>
                    <a:pt x="9251" y="11235"/>
                  </a:lnTo>
                  <a:lnTo>
                    <a:pt x="9347" y="11459"/>
                  </a:lnTo>
                  <a:cubicBezTo>
                    <a:pt x="9347" y="11555"/>
                    <a:pt x="9827" y="13123"/>
                    <a:pt x="11715" y="13731"/>
                  </a:cubicBezTo>
                  <a:lnTo>
                    <a:pt x="11811" y="13763"/>
                  </a:lnTo>
                  <a:lnTo>
                    <a:pt x="11907" y="13827"/>
                  </a:lnTo>
                  <a:cubicBezTo>
                    <a:pt x="11939" y="13891"/>
                    <a:pt x="13091" y="15236"/>
                    <a:pt x="13347" y="16676"/>
                  </a:cubicBezTo>
                  <a:lnTo>
                    <a:pt x="13347" y="16804"/>
                  </a:lnTo>
                  <a:lnTo>
                    <a:pt x="14308" y="17124"/>
                  </a:lnTo>
                  <a:lnTo>
                    <a:pt x="14340" y="17124"/>
                  </a:lnTo>
                  <a:cubicBezTo>
                    <a:pt x="14436" y="17156"/>
                    <a:pt x="15780" y="18084"/>
                    <a:pt x="15588" y="20132"/>
                  </a:cubicBezTo>
                  <a:lnTo>
                    <a:pt x="18532" y="20132"/>
                  </a:lnTo>
                  <a:cubicBezTo>
                    <a:pt x="20069" y="18532"/>
                    <a:pt x="19236" y="17668"/>
                    <a:pt x="19236" y="17668"/>
                  </a:cubicBezTo>
                  <a:lnTo>
                    <a:pt x="20197" y="17668"/>
                  </a:lnTo>
                  <a:cubicBezTo>
                    <a:pt x="20037" y="16996"/>
                    <a:pt x="21733" y="16292"/>
                    <a:pt x="21733" y="16292"/>
                  </a:cubicBezTo>
                  <a:cubicBezTo>
                    <a:pt x="21733" y="15492"/>
                    <a:pt x="23237" y="14787"/>
                    <a:pt x="23237" y="14787"/>
                  </a:cubicBezTo>
                  <a:cubicBezTo>
                    <a:pt x="23352" y="13416"/>
                    <a:pt x="24201" y="13220"/>
                    <a:pt x="24677" y="13220"/>
                  </a:cubicBezTo>
                  <a:cubicBezTo>
                    <a:pt x="24867" y="13220"/>
                    <a:pt x="24998" y="13251"/>
                    <a:pt x="24998" y="13251"/>
                  </a:cubicBezTo>
                  <a:cubicBezTo>
                    <a:pt x="24838" y="11395"/>
                    <a:pt x="25414" y="11395"/>
                    <a:pt x="25414" y="11395"/>
                  </a:cubicBezTo>
                  <a:cubicBezTo>
                    <a:pt x="24870" y="9282"/>
                    <a:pt x="27910" y="6594"/>
                    <a:pt x="27910" y="6594"/>
                  </a:cubicBezTo>
                  <a:cubicBezTo>
                    <a:pt x="27910" y="6562"/>
                    <a:pt x="27942" y="6562"/>
                    <a:pt x="27942" y="6530"/>
                  </a:cubicBezTo>
                  <a:cubicBezTo>
                    <a:pt x="26630" y="5282"/>
                    <a:pt x="22469" y="2529"/>
                    <a:pt x="19813" y="865"/>
                  </a:cubicBezTo>
                  <a:cubicBezTo>
                    <a:pt x="19781" y="865"/>
                    <a:pt x="19621" y="833"/>
                    <a:pt x="19397" y="833"/>
                  </a:cubicBezTo>
                  <a:cubicBezTo>
                    <a:pt x="18052" y="833"/>
                    <a:pt x="15140" y="1345"/>
                    <a:pt x="14148" y="1601"/>
                  </a:cubicBezTo>
                  <a:lnTo>
                    <a:pt x="13795" y="1665"/>
                  </a:lnTo>
                  <a:lnTo>
                    <a:pt x="13667" y="1313"/>
                  </a:lnTo>
                  <a:cubicBezTo>
                    <a:pt x="13379" y="417"/>
                    <a:pt x="12611" y="1"/>
                    <a:pt x="11459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9"/>
            <p:cNvSpPr/>
            <p:nvPr/>
          </p:nvSpPr>
          <p:spPr>
            <a:xfrm>
              <a:off x="5323875" y="3279175"/>
              <a:ext cx="751375" cy="748150"/>
            </a:xfrm>
            <a:custGeom>
              <a:rect b="b" l="l" r="r" t="t"/>
              <a:pathLst>
                <a:path extrusionOk="0" h="29926" w="30055">
                  <a:moveTo>
                    <a:pt x="12259" y="0"/>
                  </a:moveTo>
                  <a:lnTo>
                    <a:pt x="7138" y="352"/>
                  </a:lnTo>
                  <a:lnTo>
                    <a:pt x="7074" y="768"/>
                  </a:lnTo>
                  <a:lnTo>
                    <a:pt x="0" y="1568"/>
                  </a:lnTo>
                  <a:lnTo>
                    <a:pt x="3937" y="15427"/>
                  </a:lnTo>
                  <a:lnTo>
                    <a:pt x="5217" y="17923"/>
                  </a:lnTo>
                  <a:lnTo>
                    <a:pt x="5217" y="18724"/>
                  </a:lnTo>
                  <a:lnTo>
                    <a:pt x="5313" y="18724"/>
                  </a:lnTo>
                  <a:cubicBezTo>
                    <a:pt x="5537" y="18724"/>
                    <a:pt x="5698" y="18788"/>
                    <a:pt x="5826" y="18916"/>
                  </a:cubicBezTo>
                  <a:cubicBezTo>
                    <a:pt x="6242" y="19364"/>
                    <a:pt x="5858" y="20196"/>
                    <a:pt x="5377" y="20996"/>
                  </a:cubicBezTo>
                  <a:cubicBezTo>
                    <a:pt x="5249" y="22084"/>
                    <a:pt x="5185" y="23749"/>
                    <a:pt x="5537" y="24165"/>
                  </a:cubicBezTo>
                  <a:lnTo>
                    <a:pt x="5602" y="24293"/>
                  </a:lnTo>
                  <a:lnTo>
                    <a:pt x="5666" y="26149"/>
                  </a:lnTo>
                  <a:cubicBezTo>
                    <a:pt x="5858" y="27013"/>
                    <a:pt x="6146" y="27749"/>
                    <a:pt x="6402" y="28197"/>
                  </a:cubicBezTo>
                  <a:lnTo>
                    <a:pt x="7522" y="29446"/>
                  </a:lnTo>
                  <a:lnTo>
                    <a:pt x="23301" y="28645"/>
                  </a:lnTo>
                  <a:lnTo>
                    <a:pt x="23301" y="29926"/>
                  </a:lnTo>
                  <a:lnTo>
                    <a:pt x="23621" y="29926"/>
                  </a:lnTo>
                  <a:lnTo>
                    <a:pt x="23717" y="28805"/>
                  </a:lnTo>
                  <a:cubicBezTo>
                    <a:pt x="23365" y="28389"/>
                    <a:pt x="22853" y="27717"/>
                    <a:pt x="23141" y="27173"/>
                  </a:cubicBezTo>
                  <a:cubicBezTo>
                    <a:pt x="23301" y="26853"/>
                    <a:pt x="23653" y="26693"/>
                    <a:pt x="24197" y="26693"/>
                  </a:cubicBezTo>
                  <a:cubicBezTo>
                    <a:pt x="24357" y="26693"/>
                    <a:pt x="24517" y="26693"/>
                    <a:pt x="24677" y="26725"/>
                  </a:cubicBezTo>
                  <a:lnTo>
                    <a:pt x="27782" y="26693"/>
                  </a:lnTo>
                  <a:cubicBezTo>
                    <a:pt x="27718" y="25125"/>
                    <a:pt x="28102" y="24357"/>
                    <a:pt x="28102" y="24357"/>
                  </a:cubicBezTo>
                  <a:cubicBezTo>
                    <a:pt x="28678" y="20708"/>
                    <a:pt x="30022" y="18532"/>
                    <a:pt x="30022" y="18532"/>
                  </a:cubicBezTo>
                  <a:lnTo>
                    <a:pt x="30054" y="18468"/>
                  </a:lnTo>
                  <a:lnTo>
                    <a:pt x="26982" y="18468"/>
                  </a:lnTo>
                  <a:lnTo>
                    <a:pt x="27078" y="17955"/>
                  </a:lnTo>
                  <a:cubicBezTo>
                    <a:pt x="27462" y="16323"/>
                    <a:pt x="26533" y="15523"/>
                    <a:pt x="26341" y="15363"/>
                  </a:cubicBezTo>
                  <a:lnTo>
                    <a:pt x="24965" y="14915"/>
                  </a:lnTo>
                  <a:lnTo>
                    <a:pt x="24965" y="14627"/>
                  </a:lnTo>
                  <a:cubicBezTo>
                    <a:pt x="24965" y="14531"/>
                    <a:pt x="24965" y="14435"/>
                    <a:pt x="24933" y="14307"/>
                  </a:cubicBezTo>
                  <a:cubicBezTo>
                    <a:pt x="24773" y="13315"/>
                    <a:pt x="23973" y="12290"/>
                    <a:pt x="23781" y="11970"/>
                  </a:cubicBezTo>
                  <a:cubicBezTo>
                    <a:pt x="21925" y="11362"/>
                    <a:pt x="21252" y="9954"/>
                    <a:pt x="21060" y="9410"/>
                  </a:cubicBezTo>
                  <a:cubicBezTo>
                    <a:pt x="19684" y="8930"/>
                    <a:pt x="19012" y="7810"/>
                    <a:pt x="18756" y="7362"/>
                  </a:cubicBezTo>
                  <a:cubicBezTo>
                    <a:pt x="17252" y="7105"/>
                    <a:pt x="15971" y="5249"/>
                    <a:pt x="15939" y="5153"/>
                  </a:cubicBezTo>
                  <a:lnTo>
                    <a:pt x="14915" y="3329"/>
                  </a:lnTo>
                  <a:cubicBezTo>
                    <a:pt x="13155" y="3009"/>
                    <a:pt x="12131" y="2433"/>
                    <a:pt x="11875" y="1568"/>
                  </a:cubicBezTo>
                  <a:cubicBezTo>
                    <a:pt x="11715" y="992"/>
                    <a:pt x="11971" y="448"/>
                    <a:pt x="1225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9"/>
            <p:cNvSpPr/>
            <p:nvPr/>
          </p:nvSpPr>
          <p:spPr>
            <a:xfrm>
              <a:off x="6787350" y="1237175"/>
              <a:ext cx="238475" cy="434525"/>
            </a:xfrm>
            <a:custGeom>
              <a:rect b="b" l="l" r="r" t="t"/>
              <a:pathLst>
                <a:path extrusionOk="0" h="17381" w="9539">
                  <a:moveTo>
                    <a:pt x="2529" y="1"/>
                  </a:moveTo>
                  <a:cubicBezTo>
                    <a:pt x="1441" y="225"/>
                    <a:pt x="1793" y="2753"/>
                    <a:pt x="1793" y="2753"/>
                  </a:cubicBezTo>
                  <a:lnTo>
                    <a:pt x="1569" y="2817"/>
                  </a:lnTo>
                  <a:lnTo>
                    <a:pt x="1601" y="2978"/>
                  </a:lnTo>
                  <a:cubicBezTo>
                    <a:pt x="1921" y="3266"/>
                    <a:pt x="2081" y="3682"/>
                    <a:pt x="2081" y="4066"/>
                  </a:cubicBezTo>
                  <a:cubicBezTo>
                    <a:pt x="2081" y="5218"/>
                    <a:pt x="929" y="6434"/>
                    <a:pt x="449" y="6882"/>
                  </a:cubicBezTo>
                  <a:lnTo>
                    <a:pt x="449" y="10179"/>
                  </a:lnTo>
                  <a:lnTo>
                    <a:pt x="1" y="14116"/>
                  </a:lnTo>
                  <a:lnTo>
                    <a:pt x="481" y="14884"/>
                  </a:lnTo>
                  <a:lnTo>
                    <a:pt x="1" y="16484"/>
                  </a:lnTo>
                  <a:lnTo>
                    <a:pt x="1" y="17380"/>
                  </a:lnTo>
                  <a:lnTo>
                    <a:pt x="5762" y="16580"/>
                  </a:lnTo>
                  <a:lnTo>
                    <a:pt x="5762" y="16100"/>
                  </a:lnTo>
                  <a:lnTo>
                    <a:pt x="5762" y="16068"/>
                  </a:lnTo>
                  <a:cubicBezTo>
                    <a:pt x="6370" y="14596"/>
                    <a:pt x="8162" y="14340"/>
                    <a:pt x="9282" y="14340"/>
                  </a:cubicBezTo>
                  <a:cubicBezTo>
                    <a:pt x="9378" y="14180"/>
                    <a:pt x="9442" y="13956"/>
                    <a:pt x="9538" y="13700"/>
                  </a:cubicBezTo>
                  <a:lnTo>
                    <a:pt x="7074" y="13700"/>
                  </a:lnTo>
                  <a:lnTo>
                    <a:pt x="7074" y="12803"/>
                  </a:lnTo>
                  <a:cubicBezTo>
                    <a:pt x="6914" y="12803"/>
                    <a:pt x="6722" y="12739"/>
                    <a:pt x="6562" y="12643"/>
                  </a:cubicBezTo>
                  <a:cubicBezTo>
                    <a:pt x="5634" y="12099"/>
                    <a:pt x="5442" y="10243"/>
                    <a:pt x="5410" y="9635"/>
                  </a:cubicBezTo>
                  <a:lnTo>
                    <a:pt x="3969" y="467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9"/>
            <p:cNvSpPr/>
            <p:nvPr/>
          </p:nvSpPr>
          <p:spPr>
            <a:xfrm>
              <a:off x="5107025" y="3968100"/>
              <a:ext cx="1253075" cy="953025"/>
            </a:xfrm>
            <a:custGeom>
              <a:rect b="b" l="l" r="r" t="t"/>
              <a:pathLst>
                <a:path extrusionOk="0" h="38121" w="50123">
                  <a:moveTo>
                    <a:pt x="32999" y="0"/>
                  </a:moveTo>
                  <a:cubicBezTo>
                    <a:pt x="32807" y="0"/>
                    <a:pt x="32743" y="64"/>
                    <a:pt x="32679" y="64"/>
                  </a:cubicBezTo>
                  <a:cubicBezTo>
                    <a:pt x="32743" y="224"/>
                    <a:pt x="32935" y="576"/>
                    <a:pt x="33255" y="896"/>
                  </a:cubicBezTo>
                  <a:lnTo>
                    <a:pt x="33415" y="1056"/>
                  </a:lnTo>
                  <a:lnTo>
                    <a:pt x="33159" y="3329"/>
                  </a:lnTo>
                  <a:lnTo>
                    <a:pt x="31239" y="3329"/>
                  </a:lnTo>
                  <a:lnTo>
                    <a:pt x="31239" y="2081"/>
                  </a:lnTo>
                  <a:lnTo>
                    <a:pt x="15972" y="2849"/>
                  </a:lnTo>
                  <a:lnTo>
                    <a:pt x="14692" y="1441"/>
                  </a:lnTo>
                  <a:lnTo>
                    <a:pt x="1" y="2785"/>
                  </a:lnTo>
                  <a:lnTo>
                    <a:pt x="1" y="3297"/>
                  </a:lnTo>
                  <a:lnTo>
                    <a:pt x="1249" y="4161"/>
                  </a:lnTo>
                  <a:lnTo>
                    <a:pt x="1377" y="7970"/>
                  </a:lnTo>
                  <a:cubicBezTo>
                    <a:pt x="1793" y="7906"/>
                    <a:pt x="2113" y="7810"/>
                    <a:pt x="2113" y="7810"/>
                  </a:cubicBezTo>
                  <a:cubicBezTo>
                    <a:pt x="4045" y="7041"/>
                    <a:pt x="6301" y="6906"/>
                    <a:pt x="7646" y="6906"/>
                  </a:cubicBezTo>
                  <a:cubicBezTo>
                    <a:pt x="8373" y="6906"/>
                    <a:pt x="8834" y="6946"/>
                    <a:pt x="8834" y="6946"/>
                  </a:cubicBezTo>
                  <a:cubicBezTo>
                    <a:pt x="9955" y="6946"/>
                    <a:pt x="12483" y="8258"/>
                    <a:pt x="12483" y="8258"/>
                  </a:cubicBezTo>
                  <a:cubicBezTo>
                    <a:pt x="16132" y="9666"/>
                    <a:pt x="15012" y="11042"/>
                    <a:pt x="15012" y="11042"/>
                  </a:cubicBezTo>
                  <a:cubicBezTo>
                    <a:pt x="18404" y="10882"/>
                    <a:pt x="19621" y="8706"/>
                    <a:pt x="19621" y="8706"/>
                  </a:cubicBezTo>
                  <a:cubicBezTo>
                    <a:pt x="20098" y="7168"/>
                    <a:pt x="21564" y="7036"/>
                    <a:pt x="22053" y="7036"/>
                  </a:cubicBezTo>
                  <a:cubicBezTo>
                    <a:pt x="22154" y="7036"/>
                    <a:pt x="22213" y="7042"/>
                    <a:pt x="22213" y="7042"/>
                  </a:cubicBezTo>
                  <a:cubicBezTo>
                    <a:pt x="22213" y="7490"/>
                    <a:pt x="24037" y="7746"/>
                    <a:pt x="24037" y="7746"/>
                  </a:cubicBezTo>
                  <a:cubicBezTo>
                    <a:pt x="25094" y="9122"/>
                    <a:pt x="26118" y="9282"/>
                    <a:pt x="26118" y="9282"/>
                  </a:cubicBezTo>
                  <a:cubicBezTo>
                    <a:pt x="26502" y="10498"/>
                    <a:pt x="27334" y="10786"/>
                    <a:pt x="27334" y="10786"/>
                  </a:cubicBezTo>
                  <a:cubicBezTo>
                    <a:pt x="27942" y="10850"/>
                    <a:pt x="27942" y="12259"/>
                    <a:pt x="27942" y="12259"/>
                  </a:cubicBezTo>
                  <a:cubicBezTo>
                    <a:pt x="28042" y="12086"/>
                    <a:pt x="28258" y="12024"/>
                    <a:pt x="28515" y="12024"/>
                  </a:cubicBezTo>
                  <a:cubicBezTo>
                    <a:pt x="29167" y="12024"/>
                    <a:pt x="30086" y="12419"/>
                    <a:pt x="30086" y="12419"/>
                  </a:cubicBezTo>
                  <a:cubicBezTo>
                    <a:pt x="30461" y="13517"/>
                    <a:pt x="30881" y="13606"/>
                    <a:pt x="31008" y="13606"/>
                  </a:cubicBezTo>
                  <a:cubicBezTo>
                    <a:pt x="31033" y="13606"/>
                    <a:pt x="31047" y="13603"/>
                    <a:pt x="31047" y="13603"/>
                  </a:cubicBezTo>
                  <a:cubicBezTo>
                    <a:pt x="32263" y="14659"/>
                    <a:pt x="31143" y="18212"/>
                    <a:pt x="31143" y="18212"/>
                  </a:cubicBezTo>
                  <a:cubicBezTo>
                    <a:pt x="30695" y="20740"/>
                    <a:pt x="32455" y="22276"/>
                    <a:pt x="32455" y="22276"/>
                  </a:cubicBezTo>
                  <a:cubicBezTo>
                    <a:pt x="33063" y="21412"/>
                    <a:pt x="32103" y="20740"/>
                    <a:pt x="32103" y="20292"/>
                  </a:cubicBezTo>
                  <a:cubicBezTo>
                    <a:pt x="32103" y="20214"/>
                    <a:pt x="32172" y="20181"/>
                    <a:pt x="32287" y="20181"/>
                  </a:cubicBezTo>
                  <a:cubicBezTo>
                    <a:pt x="32829" y="20181"/>
                    <a:pt x="34375" y="20900"/>
                    <a:pt x="34375" y="20900"/>
                  </a:cubicBezTo>
                  <a:cubicBezTo>
                    <a:pt x="34887" y="21316"/>
                    <a:pt x="32455" y="23493"/>
                    <a:pt x="32455" y="23493"/>
                  </a:cubicBezTo>
                  <a:lnTo>
                    <a:pt x="32455" y="23845"/>
                  </a:lnTo>
                  <a:cubicBezTo>
                    <a:pt x="32455" y="24197"/>
                    <a:pt x="35848" y="27845"/>
                    <a:pt x="35848" y="27845"/>
                  </a:cubicBezTo>
                  <a:cubicBezTo>
                    <a:pt x="36378" y="26939"/>
                    <a:pt x="36724" y="26601"/>
                    <a:pt x="36944" y="26601"/>
                  </a:cubicBezTo>
                  <a:cubicBezTo>
                    <a:pt x="37586" y="26601"/>
                    <a:pt x="37160" y="29478"/>
                    <a:pt x="37160" y="29478"/>
                  </a:cubicBezTo>
                  <a:cubicBezTo>
                    <a:pt x="39016" y="30182"/>
                    <a:pt x="38824" y="31782"/>
                    <a:pt x="38824" y="31782"/>
                  </a:cubicBezTo>
                  <a:cubicBezTo>
                    <a:pt x="39666" y="33120"/>
                    <a:pt x="40168" y="33443"/>
                    <a:pt x="40456" y="33443"/>
                  </a:cubicBezTo>
                  <a:cubicBezTo>
                    <a:pt x="40726" y="33443"/>
                    <a:pt x="40809" y="33158"/>
                    <a:pt x="40809" y="33158"/>
                  </a:cubicBezTo>
                  <a:cubicBezTo>
                    <a:pt x="40909" y="33122"/>
                    <a:pt x="41011" y="33105"/>
                    <a:pt x="41113" y="33105"/>
                  </a:cubicBezTo>
                  <a:cubicBezTo>
                    <a:pt x="42442" y="33105"/>
                    <a:pt x="43849" y="35975"/>
                    <a:pt x="43849" y="35975"/>
                  </a:cubicBezTo>
                  <a:cubicBezTo>
                    <a:pt x="43705" y="38017"/>
                    <a:pt x="44673" y="38121"/>
                    <a:pt x="44871" y="38121"/>
                  </a:cubicBezTo>
                  <a:cubicBezTo>
                    <a:pt x="44893" y="38121"/>
                    <a:pt x="44905" y="38119"/>
                    <a:pt x="44905" y="38119"/>
                  </a:cubicBezTo>
                  <a:cubicBezTo>
                    <a:pt x="44985" y="37607"/>
                    <a:pt x="45353" y="37479"/>
                    <a:pt x="45701" y="37479"/>
                  </a:cubicBezTo>
                  <a:cubicBezTo>
                    <a:pt x="46050" y="37479"/>
                    <a:pt x="46378" y="37607"/>
                    <a:pt x="46378" y="37607"/>
                  </a:cubicBezTo>
                  <a:cubicBezTo>
                    <a:pt x="48010" y="37255"/>
                    <a:pt x="49098" y="35687"/>
                    <a:pt x="49098" y="35687"/>
                  </a:cubicBezTo>
                  <a:cubicBezTo>
                    <a:pt x="48586" y="33607"/>
                    <a:pt x="49962" y="32742"/>
                    <a:pt x="49962" y="32742"/>
                  </a:cubicBezTo>
                  <a:cubicBezTo>
                    <a:pt x="49418" y="32006"/>
                    <a:pt x="49770" y="27813"/>
                    <a:pt x="49770" y="27813"/>
                  </a:cubicBezTo>
                  <a:cubicBezTo>
                    <a:pt x="50122" y="25669"/>
                    <a:pt x="45065" y="18500"/>
                    <a:pt x="45065" y="18500"/>
                  </a:cubicBezTo>
                  <a:cubicBezTo>
                    <a:pt x="43497" y="15523"/>
                    <a:pt x="44521" y="15011"/>
                    <a:pt x="44521" y="15011"/>
                  </a:cubicBezTo>
                  <a:cubicBezTo>
                    <a:pt x="43945" y="14147"/>
                    <a:pt x="42537" y="12867"/>
                    <a:pt x="42537" y="12867"/>
                  </a:cubicBezTo>
                  <a:cubicBezTo>
                    <a:pt x="40616" y="11810"/>
                    <a:pt x="37736" y="4321"/>
                    <a:pt x="37736" y="4321"/>
                  </a:cubicBezTo>
                  <a:cubicBezTo>
                    <a:pt x="37064" y="2561"/>
                    <a:pt x="36744" y="1120"/>
                    <a:pt x="36616" y="0"/>
                  </a:cubicBezTo>
                  <a:lnTo>
                    <a:pt x="33447" y="64"/>
                  </a:lnTo>
                  <a:cubicBezTo>
                    <a:pt x="33255" y="0"/>
                    <a:pt x="33127" y="0"/>
                    <a:pt x="3299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9"/>
            <p:cNvSpPr/>
            <p:nvPr/>
          </p:nvSpPr>
          <p:spPr>
            <a:xfrm>
              <a:off x="1956825" y="2929500"/>
              <a:ext cx="932225" cy="1002600"/>
            </a:xfrm>
            <a:custGeom>
              <a:rect b="b" l="l" r="r" t="t"/>
              <a:pathLst>
                <a:path extrusionOk="0" h="40104" w="37289">
                  <a:moveTo>
                    <a:pt x="5218" y="1"/>
                  </a:moveTo>
                  <a:lnTo>
                    <a:pt x="1" y="39304"/>
                  </a:lnTo>
                  <a:lnTo>
                    <a:pt x="5154" y="40104"/>
                  </a:lnTo>
                  <a:lnTo>
                    <a:pt x="5826" y="36711"/>
                  </a:lnTo>
                  <a:lnTo>
                    <a:pt x="13956" y="37672"/>
                  </a:lnTo>
                  <a:cubicBezTo>
                    <a:pt x="13540" y="36679"/>
                    <a:pt x="13508" y="36039"/>
                    <a:pt x="13924" y="35591"/>
                  </a:cubicBezTo>
                  <a:cubicBezTo>
                    <a:pt x="14116" y="35367"/>
                    <a:pt x="14436" y="35239"/>
                    <a:pt x="14884" y="35239"/>
                  </a:cubicBezTo>
                  <a:cubicBezTo>
                    <a:pt x="15460" y="35239"/>
                    <a:pt x="16164" y="35527"/>
                    <a:pt x="16260" y="35559"/>
                  </a:cubicBezTo>
                  <a:lnTo>
                    <a:pt x="16356" y="35623"/>
                  </a:lnTo>
                  <a:cubicBezTo>
                    <a:pt x="16964" y="36167"/>
                    <a:pt x="26406" y="36679"/>
                    <a:pt x="34888" y="36903"/>
                  </a:cubicBezTo>
                  <a:lnTo>
                    <a:pt x="37288" y="3905"/>
                  </a:lnTo>
                  <a:cubicBezTo>
                    <a:pt x="26662" y="3201"/>
                    <a:pt x="8355" y="481"/>
                    <a:pt x="5218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9"/>
            <p:cNvSpPr/>
            <p:nvPr/>
          </p:nvSpPr>
          <p:spPr>
            <a:xfrm>
              <a:off x="4518125" y="3362375"/>
              <a:ext cx="460100" cy="848200"/>
            </a:xfrm>
            <a:custGeom>
              <a:rect b="b" l="l" r="r" t="t"/>
              <a:pathLst>
                <a:path extrusionOk="0" h="33928" w="18404">
                  <a:moveTo>
                    <a:pt x="6114" y="1"/>
                  </a:moveTo>
                  <a:lnTo>
                    <a:pt x="6242" y="897"/>
                  </a:lnTo>
                  <a:cubicBezTo>
                    <a:pt x="6754" y="1953"/>
                    <a:pt x="6690" y="2273"/>
                    <a:pt x="6402" y="2465"/>
                  </a:cubicBezTo>
                  <a:cubicBezTo>
                    <a:pt x="6306" y="2497"/>
                    <a:pt x="6242" y="2561"/>
                    <a:pt x="6114" y="2561"/>
                  </a:cubicBezTo>
                  <a:cubicBezTo>
                    <a:pt x="5825" y="2561"/>
                    <a:pt x="5601" y="2305"/>
                    <a:pt x="5185" y="1921"/>
                  </a:cubicBezTo>
                  <a:cubicBezTo>
                    <a:pt x="4993" y="1665"/>
                    <a:pt x="4833" y="1633"/>
                    <a:pt x="4833" y="1633"/>
                  </a:cubicBezTo>
                  <a:cubicBezTo>
                    <a:pt x="4801" y="1665"/>
                    <a:pt x="4673" y="2081"/>
                    <a:pt x="4673" y="2593"/>
                  </a:cubicBezTo>
                  <a:cubicBezTo>
                    <a:pt x="5345" y="3393"/>
                    <a:pt x="4929" y="4418"/>
                    <a:pt x="4609" y="4866"/>
                  </a:cubicBezTo>
                  <a:lnTo>
                    <a:pt x="4385" y="5154"/>
                  </a:lnTo>
                  <a:lnTo>
                    <a:pt x="4065" y="4994"/>
                  </a:lnTo>
                  <a:cubicBezTo>
                    <a:pt x="3969" y="4898"/>
                    <a:pt x="3841" y="4866"/>
                    <a:pt x="3745" y="4866"/>
                  </a:cubicBezTo>
                  <a:cubicBezTo>
                    <a:pt x="3713" y="4866"/>
                    <a:pt x="3649" y="4866"/>
                    <a:pt x="3585" y="4898"/>
                  </a:cubicBezTo>
                  <a:cubicBezTo>
                    <a:pt x="3329" y="5058"/>
                    <a:pt x="3105" y="5634"/>
                    <a:pt x="3041" y="6146"/>
                  </a:cubicBezTo>
                  <a:cubicBezTo>
                    <a:pt x="3361" y="6402"/>
                    <a:pt x="3393" y="6658"/>
                    <a:pt x="3361" y="6882"/>
                  </a:cubicBezTo>
                  <a:cubicBezTo>
                    <a:pt x="3265" y="7458"/>
                    <a:pt x="2401" y="7874"/>
                    <a:pt x="1633" y="8098"/>
                  </a:cubicBezTo>
                  <a:cubicBezTo>
                    <a:pt x="1409" y="9923"/>
                    <a:pt x="2113" y="12323"/>
                    <a:pt x="2113" y="12355"/>
                  </a:cubicBezTo>
                  <a:lnTo>
                    <a:pt x="2113" y="12451"/>
                  </a:lnTo>
                  <a:lnTo>
                    <a:pt x="2113" y="14788"/>
                  </a:lnTo>
                  <a:lnTo>
                    <a:pt x="1665" y="14852"/>
                  </a:lnTo>
                  <a:cubicBezTo>
                    <a:pt x="1889" y="16388"/>
                    <a:pt x="2241" y="17572"/>
                    <a:pt x="2433" y="17636"/>
                  </a:cubicBezTo>
                  <a:lnTo>
                    <a:pt x="2625" y="17700"/>
                  </a:lnTo>
                  <a:lnTo>
                    <a:pt x="3361" y="19876"/>
                  </a:lnTo>
                  <a:lnTo>
                    <a:pt x="2593" y="19876"/>
                  </a:lnTo>
                  <a:lnTo>
                    <a:pt x="2753" y="20645"/>
                  </a:lnTo>
                  <a:lnTo>
                    <a:pt x="2593" y="20805"/>
                  </a:lnTo>
                  <a:cubicBezTo>
                    <a:pt x="2561" y="20837"/>
                    <a:pt x="0" y="23717"/>
                    <a:pt x="64" y="27846"/>
                  </a:cubicBezTo>
                  <a:lnTo>
                    <a:pt x="10690" y="27302"/>
                  </a:lnTo>
                  <a:lnTo>
                    <a:pt x="10690" y="27302"/>
                  </a:lnTo>
                  <a:lnTo>
                    <a:pt x="10594" y="27846"/>
                  </a:lnTo>
                  <a:cubicBezTo>
                    <a:pt x="10434" y="28806"/>
                    <a:pt x="10306" y="30790"/>
                    <a:pt x="11202" y="31079"/>
                  </a:cubicBezTo>
                  <a:lnTo>
                    <a:pt x="11363" y="31111"/>
                  </a:lnTo>
                  <a:lnTo>
                    <a:pt x="12675" y="33927"/>
                  </a:lnTo>
                  <a:cubicBezTo>
                    <a:pt x="12771" y="33863"/>
                    <a:pt x="12803" y="33831"/>
                    <a:pt x="12803" y="33831"/>
                  </a:cubicBezTo>
                  <a:cubicBezTo>
                    <a:pt x="13592" y="32463"/>
                    <a:pt x="14291" y="32123"/>
                    <a:pt x="14792" y="32123"/>
                  </a:cubicBezTo>
                  <a:cubicBezTo>
                    <a:pt x="15287" y="32123"/>
                    <a:pt x="15587" y="32455"/>
                    <a:pt x="15587" y="32455"/>
                  </a:cubicBezTo>
                  <a:cubicBezTo>
                    <a:pt x="16152" y="32114"/>
                    <a:pt x="16566" y="31995"/>
                    <a:pt x="16868" y="31995"/>
                  </a:cubicBezTo>
                  <a:cubicBezTo>
                    <a:pt x="17559" y="31995"/>
                    <a:pt x="17668" y="32615"/>
                    <a:pt x="17668" y="32615"/>
                  </a:cubicBezTo>
                  <a:lnTo>
                    <a:pt x="18308" y="32519"/>
                  </a:lnTo>
                  <a:cubicBezTo>
                    <a:pt x="18404" y="30598"/>
                    <a:pt x="17668" y="24773"/>
                    <a:pt x="17124" y="21125"/>
                  </a:cubicBezTo>
                  <a:lnTo>
                    <a:pt x="17188" y="13699"/>
                  </a:lnTo>
                  <a:lnTo>
                    <a:pt x="17636" y="5826"/>
                  </a:lnTo>
                  <a:lnTo>
                    <a:pt x="17636" y="449"/>
                  </a:lnTo>
                  <a:lnTo>
                    <a:pt x="17028" y="33"/>
                  </a:lnTo>
                  <a:lnTo>
                    <a:pt x="16996" y="33"/>
                  </a:lnTo>
                  <a:lnTo>
                    <a:pt x="16996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9"/>
            <p:cNvSpPr/>
            <p:nvPr/>
          </p:nvSpPr>
          <p:spPr>
            <a:xfrm>
              <a:off x="2316100" y="3107125"/>
              <a:ext cx="1906000" cy="1869950"/>
            </a:xfrm>
            <a:custGeom>
              <a:rect b="b" l="l" r="r" t="t"/>
              <a:pathLst>
                <a:path extrusionOk="0" h="74798" w="76240">
                  <a:moveTo>
                    <a:pt x="23621" y="1"/>
                  </a:moveTo>
                  <a:lnTo>
                    <a:pt x="21413" y="30663"/>
                  </a:lnTo>
                  <a:lnTo>
                    <a:pt x="21029" y="30663"/>
                  </a:lnTo>
                  <a:cubicBezTo>
                    <a:pt x="18020" y="30567"/>
                    <a:pt x="3137" y="30182"/>
                    <a:pt x="1601" y="29222"/>
                  </a:cubicBezTo>
                  <a:cubicBezTo>
                    <a:pt x="1409" y="29126"/>
                    <a:pt x="929" y="28966"/>
                    <a:pt x="577" y="28966"/>
                  </a:cubicBezTo>
                  <a:cubicBezTo>
                    <a:pt x="417" y="28966"/>
                    <a:pt x="289" y="28998"/>
                    <a:pt x="257" y="29062"/>
                  </a:cubicBezTo>
                  <a:cubicBezTo>
                    <a:pt x="257" y="29062"/>
                    <a:pt x="1" y="29318"/>
                    <a:pt x="705" y="30663"/>
                  </a:cubicBezTo>
                  <a:lnTo>
                    <a:pt x="1121" y="30695"/>
                  </a:lnTo>
                  <a:cubicBezTo>
                    <a:pt x="3041" y="31303"/>
                    <a:pt x="3137" y="33287"/>
                    <a:pt x="3137" y="33287"/>
                  </a:cubicBezTo>
                  <a:cubicBezTo>
                    <a:pt x="5506" y="34183"/>
                    <a:pt x="7042" y="37288"/>
                    <a:pt x="7042" y="37288"/>
                  </a:cubicBezTo>
                  <a:cubicBezTo>
                    <a:pt x="10467" y="39560"/>
                    <a:pt x="11043" y="42249"/>
                    <a:pt x="11043" y="42249"/>
                  </a:cubicBezTo>
                  <a:cubicBezTo>
                    <a:pt x="10243" y="47658"/>
                    <a:pt x="13411" y="48266"/>
                    <a:pt x="13411" y="48266"/>
                  </a:cubicBezTo>
                  <a:cubicBezTo>
                    <a:pt x="16132" y="49290"/>
                    <a:pt x="17508" y="51210"/>
                    <a:pt x="17508" y="51210"/>
                  </a:cubicBezTo>
                  <a:cubicBezTo>
                    <a:pt x="18054" y="51834"/>
                    <a:pt x="18538" y="52052"/>
                    <a:pt x="18947" y="52052"/>
                  </a:cubicBezTo>
                  <a:cubicBezTo>
                    <a:pt x="19903" y="52052"/>
                    <a:pt x="20453" y="50858"/>
                    <a:pt x="20453" y="50858"/>
                  </a:cubicBezTo>
                  <a:cubicBezTo>
                    <a:pt x="22213" y="47722"/>
                    <a:pt x="22725" y="47306"/>
                    <a:pt x="22725" y="47306"/>
                  </a:cubicBezTo>
                  <a:cubicBezTo>
                    <a:pt x="23429" y="47306"/>
                    <a:pt x="24741" y="45961"/>
                    <a:pt x="24741" y="45961"/>
                  </a:cubicBezTo>
                  <a:cubicBezTo>
                    <a:pt x="25889" y="46690"/>
                    <a:pt x="27277" y="46878"/>
                    <a:pt x="28403" y="46878"/>
                  </a:cubicBezTo>
                  <a:cubicBezTo>
                    <a:pt x="29601" y="46878"/>
                    <a:pt x="30502" y="46666"/>
                    <a:pt x="30502" y="46666"/>
                  </a:cubicBezTo>
                  <a:lnTo>
                    <a:pt x="30502" y="46666"/>
                  </a:lnTo>
                  <a:lnTo>
                    <a:pt x="30342" y="47018"/>
                  </a:lnTo>
                  <a:cubicBezTo>
                    <a:pt x="30182" y="47370"/>
                    <a:pt x="34791" y="51818"/>
                    <a:pt x="34791" y="51818"/>
                  </a:cubicBezTo>
                  <a:cubicBezTo>
                    <a:pt x="34247" y="52843"/>
                    <a:pt x="35911" y="55563"/>
                    <a:pt x="35911" y="55563"/>
                  </a:cubicBezTo>
                  <a:cubicBezTo>
                    <a:pt x="36255" y="57669"/>
                    <a:pt x="36758" y="58015"/>
                    <a:pt x="37051" y="58015"/>
                  </a:cubicBezTo>
                  <a:cubicBezTo>
                    <a:pt x="37194" y="58015"/>
                    <a:pt x="37288" y="57932"/>
                    <a:pt x="37288" y="57932"/>
                  </a:cubicBezTo>
                  <a:lnTo>
                    <a:pt x="37288" y="57932"/>
                  </a:lnTo>
                  <a:cubicBezTo>
                    <a:pt x="37128" y="58732"/>
                    <a:pt x="40008" y="62124"/>
                    <a:pt x="40008" y="62124"/>
                  </a:cubicBezTo>
                  <a:cubicBezTo>
                    <a:pt x="42089" y="62572"/>
                    <a:pt x="41225" y="64557"/>
                    <a:pt x="41225" y="64557"/>
                  </a:cubicBezTo>
                  <a:cubicBezTo>
                    <a:pt x="42089" y="65101"/>
                    <a:pt x="41385" y="66861"/>
                    <a:pt x="41385" y="66861"/>
                  </a:cubicBezTo>
                  <a:cubicBezTo>
                    <a:pt x="43209" y="67117"/>
                    <a:pt x="42953" y="68846"/>
                    <a:pt x="42953" y="68846"/>
                  </a:cubicBezTo>
                  <a:cubicBezTo>
                    <a:pt x="43017" y="71662"/>
                    <a:pt x="47210" y="71982"/>
                    <a:pt x="47210" y="71982"/>
                  </a:cubicBezTo>
                  <a:cubicBezTo>
                    <a:pt x="48175" y="73036"/>
                    <a:pt x="49006" y="73201"/>
                    <a:pt x="49432" y="73201"/>
                  </a:cubicBezTo>
                  <a:cubicBezTo>
                    <a:pt x="49627" y="73201"/>
                    <a:pt x="49738" y="73166"/>
                    <a:pt x="49738" y="73166"/>
                  </a:cubicBezTo>
                  <a:cubicBezTo>
                    <a:pt x="49902" y="73158"/>
                    <a:pt x="50056" y="73154"/>
                    <a:pt x="50201" y="73154"/>
                  </a:cubicBezTo>
                  <a:cubicBezTo>
                    <a:pt x="52704" y="73154"/>
                    <a:pt x="52619" y="74383"/>
                    <a:pt x="52619" y="74383"/>
                  </a:cubicBezTo>
                  <a:cubicBezTo>
                    <a:pt x="52994" y="74685"/>
                    <a:pt x="53326" y="74797"/>
                    <a:pt x="53612" y="74797"/>
                  </a:cubicBezTo>
                  <a:cubicBezTo>
                    <a:pt x="54447" y="74797"/>
                    <a:pt x="54891" y="73839"/>
                    <a:pt x="54891" y="73839"/>
                  </a:cubicBezTo>
                  <a:cubicBezTo>
                    <a:pt x="50986" y="65037"/>
                    <a:pt x="57356" y="59820"/>
                    <a:pt x="57356" y="59820"/>
                  </a:cubicBezTo>
                  <a:cubicBezTo>
                    <a:pt x="57362" y="59821"/>
                    <a:pt x="57368" y="59821"/>
                    <a:pt x="57375" y="59821"/>
                  </a:cubicBezTo>
                  <a:cubicBezTo>
                    <a:pt x="57943" y="59821"/>
                    <a:pt x="60972" y="57292"/>
                    <a:pt x="60972" y="57292"/>
                  </a:cubicBezTo>
                  <a:cubicBezTo>
                    <a:pt x="61580" y="56491"/>
                    <a:pt x="66733" y="54475"/>
                    <a:pt x="66733" y="54475"/>
                  </a:cubicBezTo>
                  <a:cubicBezTo>
                    <a:pt x="67950" y="52651"/>
                    <a:pt x="70382" y="51370"/>
                    <a:pt x="70382" y="51370"/>
                  </a:cubicBezTo>
                  <a:lnTo>
                    <a:pt x="70094" y="50570"/>
                  </a:lnTo>
                  <a:cubicBezTo>
                    <a:pt x="71726" y="49706"/>
                    <a:pt x="73199" y="49098"/>
                    <a:pt x="74479" y="48650"/>
                  </a:cubicBezTo>
                  <a:lnTo>
                    <a:pt x="74607" y="45929"/>
                  </a:lnTo>
                  <a:lnTo>
                    <a:pt x="74639" y="45865"/>
                  </a:lnTo>
                  <a:cubicBezTo>
                    <a:pt x="75503" y="44425"/>
                    <a:pt x="74799" y="43529"/>
                    <a:pt x="74543" y="43305"/>
                  </a:cubicBezTo>
                  <a:cubicBezTo>
                    <a:pt x="74287" y="43209"/>
                    <a:pt x="74127" y="43049"/>
                    <a:pt x="74063" y="42825"/>
                  </a:cubicBezTo>
                  <a:cubicBezTo>
                    <a:pt x="73999" y="42377"/>
                    <a:pt x="74447" y="42057"/>
                    <a:pt x="74927" y="41801"/>
                  </a:cubicBezTo>
                  <a:cubicBezTo>
                    <a:pt x="75599" y="41449"/>
                    <a:pt x="75823" y="39560"/>
                    <a:pt x="75823" y="38728"/>
                  </a:cubicBezTo>
                  <a:lnTo>
                    <a:pt x="75823" y="38664"/>
                  </a:lnTo>
                  <a:cubicBezTo>
                    <a:pt x="76239" y="36968"/>
                    <a:pt x="74479" y="35335"/>
                    <a:pt x="74479" y="35335"/>
                  </a:cubicBezTo>
                  <a:lnTo>
                    <a:pt x="74127" y="34983"/>
                  </a:lnTo>
                  <a:lnTo>
                    <a:pt x="74447" y="34727"/>
                  </a:lnTo>
                  <a:cubicBezTo>
                    <a:pt x="74447" y="34567"/>
                    <a:pt x="74287" y="34087"/>
                    <a:pt x="74031" y="33543"/>
                  </a:cubicBezTo>
                  <a:cubicBezTo>
                    <a:pt x="72462" y="32967"/>
                    <a:pt x="72590" y="30599"/>
                    <a:pt x="72686" y="30054"/>
                  </a:cubicBezTo>
                  <a:cubicBezTo>
                    <a:pt x="72430" y="28934"/>
                    <a:pt x="72622" y="22565"/>
                    <a:pt x="72686" y="21285"/>
                  </a:cubicBezTo>
                  <a:cubicBezTo>
                    <a:pt x="72686" y="21157"/>
                    <a:pt x="72622" y="21125"/>
                    <a:pt x="72558" y="21061"/>
                  </a:cubicBezTo>
                  <a:cubicBezTo>
                    <a:pt x="72430" y="20965"/>
                    <a:pt x="72206" y="20901"/>
                    <a:pt x="71726" y="20901"/>
                  </a:cubicBezTo>
                  <a:cubicBezTo>
                    <a:pt x="71182" y="20901"/>
                    <a:pt x="70638" y="20997"/>
                    <a:pt x="70318" y="21061"/>
                  </a:cubicBezTo>
                  <a:cubicBezTo>
                    <a:pt x="70222" y="21125"/>
                    <a:pt x="70126" y="21189"/>
                    <a:pt x="69966" y="21253"/>
                  </a:cubicBezTo>
                  <a:cubicBezTo>
                    <a:pt x="69870" y="21285"/>
                    <a:pt x="69742" y="21285"/>
                    <a:pt x="69678" y="21285"/>
                  </a:cubicBezTo>
                  <a:cubicBezTo>
                    <a:pt x="68718" y="21285"/>
                    <a:pt x="67629" y="19845"/>
                    <a:pt x="67309" y="19396"/>
                  </a:cubicBezTo>
                  <a:cubicBezTo>
                    <a:pt x="66765" y="18852"/>
                    <a:pt x="66477" y="18692"/>
                    <a:pt x="66349" y="18660"/>
                  </a:cubicBezTo>
                  <a:cubicBezTo>
                    <a:pt x="66349" y="18724"/>
                    <a:pt x="66317" y="18884"/>
                    <a:pt x="66349" y="19076"/>
                  </a:cubicBezTo>
                  <a:lnTo>
                    <a:pt x="66445" y="19556"/>
                  </a:lnTo>
                  <a:lnTo>
                    <a:pt x="64557" y="19556"/>
                  </a:lnTo>
                  <a:lnTo>
                    <a:pt x="64429" y="19460"/>
                  </a:lnTo>
                  <a:cubicBezTo>
                    <a:pt x="64109" y="19140"/>
                    <a:pt x="63949" y="19076"/>
                    <a:pt x="63885" y="19076"/>
                  </a:cubicBezTo>
                  <a:cubicBezTo>
                    <a:pt x="63757" y="19140"/>
                    <a:pt x="63661" y="19236"/>
                    <a:pt x="63629" y="19300"/>
                  </a:cubicBezTo>
                  <a:lnTo>
                    <a:pt x="63565" y="19524"/>
                  </a:lnTo>
                  <a:lnTo>
                    <a:pt x="61356" y="19845"/>
                  </a:lnTo>
                  <a:cubicBezTo>
                    <a:pt x="60940" y="20197"/>
                    <a:pt x="60428" y="20421"/>
                    <a:pt x="59916" y="20421"/>
                  </a:cubicBezTo>
                  <a:cubicBezTo>
                    <a:pt x="59148" y="20421"/>
                    <a:pt x="58476" y="20037"/>
                    <a:pt x="58188" y="19877"/>
                  </a:cubicBezTo>
                  <a:lnTo>
                    <a:pt x="56555" y="19845"/>
                  </a:lnTo>
                  <a:cubicBezTo>
                    <a:pt x="56427" y="20197"/>
                    <a:pt x="56203" y="20485"/>
                    <a:pt x="55915" y="20613"/>
                  </a:cubicBezTo>
                  <a:cubicBezTo>
                    <a:pt x="55787" y="20645"/>
                    <a:pt x="55659" y="20677"/>
                    <a:pt x="55499" y="20677"/>
                  </a:cubicBezTo>
                  <a:cubicBezTo>
                    <a:pt x="54539" y="20677"/>
                    <a:pt x="53323" y="19524"/>
                    <a:pt x="52907" y="19140"/>
                  </a:cubicBezTo>
                  <a:lnTo>
                    <a:pt x="52459" y="19012"/>
                  </a:lnTo>
                  <a:cubicBezTo>
                    <a:pt x="52267" y="19492"/>
                    <a:pt x="51787" y="19685"/>
                    <a:pt x="51338" y="19685"/>
                  </a:cubicBezTo>
                  <a:cubicBezTo>
                    <a:pt x="50666" y="19685"/>
                    <a:pt x="50186" y="19492"/>
                    <a:pt x="49994" y="19140"/>
                  </a:cubicBezTo>
                  <a:cubicBezTo>
                    <a:pt x="49898" y="18980"/>
                    <a:pt x="49866" y="18756"/>
                    <a:pt x="49898" y="18596"/>
                  </a:cubicBezTo>
                  <a:cubicBezTo>
                    <a:pt x="49642" y="18532"/>
                    <a:pt x="49418" y="18372"/>
                    <a:pt x="49258" y="18180"/>
                  </a:cubicBezTo>
                  <a:cubicBezTo>
                    <a:pt x="49194" y="18052"/>
                    <a:pt x="49098" y="17924"/>
                    <a:pt x="49098" y="17764"/>
                  </a:cubicBezTo>
                  <a:lnTo>
                    <a:pt x="48554" y="17796"/>
                  </a:lnTo>
                  <a:cubicBezTo>
                    <a:pt x="48458" y="18052"/>
                    <a:pt x="48362" y="18244"/>
                    <a:pt x="48106" y="18276"/>
                  </a:cubicBezTo>
                  <a:lnTo>
                    <a:pt x="48042" y="18276"/>
                  </a:lnTo>
                  <a:cubicBezTo>
                    <a:pt x="47754" y="18276"/>
                    <a:pt x="47498" y="18052"/>
                    <a:pt x="47306" y="17604"/>
                  </a:cubicBezTo>
                  <a:lnTo>
                    <a:pt x="47306" y="17572"/>
                  </a:lnTo>
                  <a:lnTo>
                    <a:pt x="47306" y="17476"/>
                  </a:lnTo>
                  <a:cubicBezTo>
                    <a:pt x="47114" y="17316"/>
                    <a:pt x="45737" y="16932"/>
                    <a:pt x="43721" y="16836"/>
                  </a:cubicBezTo>
                  <a:lnTo>
                    <a:pt x="43305" y="16836"/>
                  </a:lnTo>
                  <a:lnTo>
                    <a:pt x="43305" y="16452"/>
                  </a:lnTo>
                  <a:cubicBezTo>
                    <a:pt x="43305" y="15876"/>
                    <a:pt x="43273" y="15524"/>
                    <a:pt x="43241" y="15300"/>
                  </a:cubicBezTo>
                  <a:cubicBezTo>
                    <a:pt x="43145" y="15524"/>
                    <a:pt x="43017" y="15684"/>
                    <a:pt x="42825" y="15780"/>
                  </a:cubicBezTo>
                  <a:cubicBezTo>
                    <a:pt x="42697" y="15812"/>
                    <a:pt x="42633" y="15844"/>
                    <a:pt x="42505" y="15844"/>
                  </a:cubicBezTo>
                  <a:cubicBezTo>
                    <a:pt x="42217" y="15844"/>
                    <a:pt x="41993" y="15684"/>
                    <a:pt x="41961" y="15652"/>
                  </a:cubicBezTo>
                  <a:lnTo>
                    <a:pt x="41865" y="15556"/>
                  </a:lnTo>
                  <a:cubicBezTo>
                    <a:pt x="41705" y="15716"/>
                    <a:pt x="41545" y="15780"/>
                    <a:pt x="41417" y="15780"/>
                  </a:cubicBezTo>
                  <a:lnTo>
                    <a:pt x="41321" y="15780"/>
                  </a:lnTo>
                  <a:cubicBezTo>
                    <a:pt x="40360" y="15780"/>
                    <a:pt x="39144" y="14244"/>
                    <a:pt x="38792" y="13763"/>
                  </a:cubicBezTo>
                  <a:lnTo>
                    <a:pt x="38600" y="13475"/>
                  </a:lnTo>
                  <a:lnTo>
                    <a:pt x="38792" y="13283"/>
                  </a:lnTo>
                  <a:cubicBezTo>
                    <a:pt x="38952" y="12643"/>
                    <a:pt x="39176" y="6370"/>
                    <a:pt x="39336" y="481"/>
                  </a:cubicBezTo>
                  <a:lnTo>
                    <a:pt x="23621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9"/>
            <p:cNvSpPr/>
            <p:nvPr/>
          </p:nvSpPr>
          <p:spPr>
            <a:xfrm>
              <a:off x="4145250" y="3730450"/>
              <a:ext cx="797000" cy="682550"/>
            </a:xfrm>
            <a:custGeom>
              <a:rect b="b" l="l" r="r" t="t"/>
              <a:pathLst>
                <a:path extrusionOk="0" h="27302" w="31880">
                  <a:moveTo>
                    <a:pt x="12259" y="0"/>
                  </a:moveTo>
                  <a:cubicBezTo>
                    <a:pt x="8674" y="0"/>
                    <a:pt x="3553" y="193"/>
                    <a:pt x="161" y="353"/>
                  </a:cubicBezTo>
                  <a:cubicBezTo>
                    <a:pt x="97" y="2753"/>
                    <a:pt x="97" y="4705"/>
                    <a:pt x="225" y="5025"/>
                  </a:cubicBezTo>
                  <a:lnTo>
                    <a:pt x="257" y="5121"/>
                  </a:lnTo>
                  <a:lnTo>
                    <a:pt x="257" y="5185"/>
                  </a:lnTo>
                  <a:cubicBezTo>
                    <a:pt x="257" y="5249"/>
                    <a:pt x="1" y="7650"/>
                    <a:pt x="1185" y="7906"/>
                  </a:cubicBezTo>
                  <a:lnTo>
                    <a:pt x="1377" y="7970"/>
                  </a:lnTo>
                  <a:lnTo>
                    <a:pt x="1473" y="8130"/>
                  </a:lnTo>
                  <a:cubicBezTo>
                    <a:pt x="1921" y="8994"/>
                    <a:pt x="2113" y="9634"/>
                    <a:pt x="2017" y="10050"/>
                  </a:cubicBezTo>
                  <a:cubicBezTo>
                    <a:pt x="2561" y="10594"/>
                    <a:pt x="3841" y="12163"/>
                    <a:pt x="3457" y="13891"/>
                  </a:cubicBezTo>
                  <a:cubicBezTo>
                    <a:pt x="3457" y="14435"/>
                    <a:pt x="3361" y="16964"/>
                    <a:pt x="2113" y="17636"/>
                  </a:cubicBezTo>
                  <a:cubicBezTo>
                    <a:pt x="2017" y="17668"/>
                    <a:pt x="1985" y="17732"/>
                    <a:pt x="1921" y="17764"/>
                  </a:cubicBezTo>
                  <a:cubicBezTo>
                    <a:pt x="2273" y="18116"/>
                    <a:pt x="3297" y="19364"/>
                    <a:pt x="2241" y="21284"/>
                  </a:cubicBezTo>
                  <a:lnTo>
                    <a:pt x="2145" y="23493"/>
                  </a:lnTo>
                  <a:cubicBezTo>
                    <a:pt x="3479" y="23142"/>
                    <a:pt x="4560" y="23043"/>
                    <a:pt x="5353" y="23043"/>
                  </a:cubicBezTo>
                  <a:cubicBezTo>
                    <a:pt x="6369" y="23043"/>
                    <a:pt x="6914" y="23205"/>
                    <a:pt x="6914" y="23205"/>
                  </a:cubicBezTo>
                  <a:cubicBezTo>
                    <a:pt x="8012" y="24303"/>
                    <a:pt x="11463" y="24392"/>
                    <a:pt x="12560" y="24392"/>
                  </a:cubicBezTo>
                  <a:cubicBezTo>
                    <a:pt x="12774" y="24392"/>
                    <a:pt x="12899" y="24389"/>
                    <a:pt x="12899" y="24389"/>
                  </a:cubicBezTo>
                  <a:cubicBezTo>
                    <a:pt x="12518" y="22963"/>
                    <a:pt x="12734" y="22565"/>
                    <a:pt x="13096" y="22565"/>
                  </a:cubicBezTo>
                  <a:cubicBezTo>
                    <a:pt x="13553" y="22565"/>
                    <a:pt x="14243" y="23205"/>
                    <a:pt x="14243" y="23205"/>
                  </a:cubicBezTo>
                  <a:cubicBezTo>
                    <a:pt x="14664" y="22967"/>
                    <a:pt x="15009" y="22874"/>
                    <a:pt x="15290" y="22874"/>
                  </a:cubicBezTo>
                  <a:cubicBezTo>
                    <a:pt x="16337" y="22874"/>
                    <a:pt x="16516" y="24165"/>
                    <a:pt x="16516" y="24165"/>
                  </a:cubicBezTo>
                  <a:cubicBezTo>
                    <a:pt x="16567" y="24163"/>
                    <a:pt x="16617" y="24162"/>
                    <a:pt x="16666" y="24162"/>
                  </a:cubicBezTo>
                  <a:cubicBezTo>
                    <a:pt x="19084" y="24162"/>
                    <a:pt x="18500" y="26437"/>
                    <a:pt x="18500" y="26437"/>
                  </a:cubicBezTo>
                  <a:cubicBezTo>
                    <a:pt x="19314" y="27126"/>
                    <a:pt x="20020" y="27302"/>
                    <a:pt x="20530" y="27302"/>
                  </a:cubicBezTo>
                  <a:cubicBezTo>
                    <a:pt x="21063" y="27302"/>
                    <a:pt x="21381" y="27110"/>
                    <a:pt x="21381" y="27110"/>
                  </a:cubicBezTo>
                  <a:cubicBezTo>
                    <a:pt x="21381" y="26041"/>
                    <a:pt x="22527" y="25989"/>
                    <a:pt x="22751" y="25989"/>
                  </a:cubicBezTo>
                  <a:cubicBezTo>
                    <a:pt x="22775" y="25989"/>
                    <a:pt x="22789" y="25989"/>
                    <a:pt x="22789" y="25989"/>
                  </a:cubicBezTo>
                  <a:cubicBezTo>
                    <a:pt x="22971" y="25701"/>
                    <a:pt x="23154" y="25600"/>
                    <a:pt x="23320" y="25600"/>
                  </a:cubicBezTo>
                  <a:cubicBezTo>
                    <a:pt x="23707" y="25600"/>
                    <a:pt x="24005" y="26149"/>
                    <a:pt x="24005" y="26149"/>
                  </a:cubicBezTo>
                  <a:cubicBezTo>
                    <a:pt x="24296" y="26404"/>
                    <a:pt x="24513" y="26507"/>
                    <a:pt x="24674" y="26507"/>
                  </a:cubicBezTo>
                  <a:cubicBezTo>
                    <a:pt x="25366" y="26507"/>
                    <a:pt x="25029" y="24613"/>
                    <a:pt x="25029" y="24613"/>
                  </a:cubicBezTo>
                  <a:lnTo>
                    <a:pt x="26149" y="24005"/>
                  </a:lnTo>
                  <a:cubicBezTo>
                    <a:pt x="26662" y="24293"/>
                    <a:pt x="27046" y="25029"/>
                    <a:pt x="27046" y="25029"/>
                  </a:cubicBezTo>
                  <a:cubicBezTo>
                    <a:pt x="27121" y="25022"/>
                    <a:pt x="27194" y="25018"/>
                    <a:pt x="27267" y="25018"/>
                  </a:cubicBezTo>
                  <a:cubicBezTo>
                    <a:pt x="28776" y="25018"/>
                    <a:pt x="29766" y="26533"/>
                    <a:pt x="29766" y="26533"/>
                  </a:cubicBezTo>
                  <a:cubicBezTo>
                    <a:pt x="29974" y="26556"/>
                    <a:pt x="30153" y="26567"/>
                    <a:pt x="30306" y="26567"/>
                  </a:cubicBezTo>
                  <a:cubicBezTo>
                    <a:pt x="31880" y="26567"/>
                    <a:pt x="30790" y="25477"/>
                    <a:pt x="30790" y="25477"/>
                  </a:cubicBezTo>
                  <a:cubicBezTo>
                    <a:pt x="30566" y="24613"/>
                    <a:pt x="27878" y="24293"/>
                    <a:pt x="27878" y="24293"/>
                  </a:cubicBezTo>
                  <a:cubicBezTo>
                    <a:pt x="26566" y="23909"/>
                    <a:pt x="27526" y="22373"/>
                    <a:pt x="27526" y="22373"/>
                  </a:cubicBezTo>
                  <a:cubicBezTo>
                    <a:pt x="27942" y="22373"/>
                    <a:pt x="28998" y="21765"/>
                    <a:pt x="28998" y="21765"/>
                  </a:cubicBezTo>
                  <a:cubicBezTo>
                    <a:pt x="29446" y="20292"/>
                    <a:pt x="28102" y="20196"/>
                    <a:pt x="28102" y="20196"/>
                  </a:cubicBezTo>
                  <a:cubicBezTo>
                    <a:pt x="27824" y="21428"/>
                    <a:pt x="27331" y="21710"/>
                    <a:pt x="26936" y="21710"/>
                  </a:cubicBezTo>
                  <a:cubicBezTo>
                    <a:pt x="26603" y="21710"/>
                    <a:pt x="26342" y="21508"/>
                    <a:pt x="26342" y="21508"/>
                  </a:cubicBezTo>
                  <a:cubicBezTo>
                    <a:pt x="25317" y="20964"/>
                    <a:pt x="26085" y="20196"/>
                    <a:pt x="26822" y="19684"/>
                  </a:cubicBezTo>
                  <a:lnTo>
                    <a:pt x="25637" y="17124"/>
                  </a:lnTo>
                  <a:cubicBezTo>
                    <a:pt x="24389" y="16548"/>
                    <a:pt x="24421" y="14595"/>
                    <a:pt x="24549" y="13507"/>
                  </a:cubicBezTo>
                  <a:lnTo>
                    <a:pt x="24549" y="13507"/>
                  </a:lnTo>
                  <a:lnTo>
                    <a:pt x="14147" y="14051"/>
                  </a:lnTo>
                  <a:lnTo>
                    <a:pt x="14115" y="13635"/>
                  </a:lnTo>
                  <a:cubicBezTo>
                    <a:pt x="13859" y="9506"/>
                    <a:pt x="16068" y="6466"/>
                    <a:pt x="16676" y="5762"/>
                  </a:cubicBezTo>
                  <a:lnTo>
                    <a:pt x="16356" y="4385"/>
                  </a:lnTo>
                  <a:lnTo>
                    <a:pt x="16996" y="4385"/>
                  </a:lnTo>
                  <a:lnTo>
                    <a:pt x="16740" y="3681"/>
                  </a:lnTo>
                  <a:cubicBezTo>
                    <a:pt x="16100" y="3169"/>
                    <a:pt x="15780" y="1345"/>
                    <a:pt x="15619" y="129"/>
                  </a:cubicBezTo>
                  <a:cubicBezTo>
                    <a:pt x="15107" y="65"/>
                    <a:pt x="14115" y="0"/>
                    <a:pt x="1225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9"/>
            <p:cNvSpPr/>
            <p:nvPr/>
          </p:nvSpPr>
          <p:spPr>
            <a:xfrm>
              <a:off x="3790775" y="1914900"/>
              <a:ext cx="807375" cy="512925"/>
            </a:xfrm>
            <a:custGeom>
              <a:rect b="b" l="l" r="r" t="t"/>
              <a:pathLst>
                <a:path extrusionOk="0" h="20517" w="32295">
                  <a:moveTo>
                    <a:pt x="19589" y="1"/>
                  </a:moveTo>
                  <a:lnTo>
                    <a:pt x="7842" y="577"/>
                  </a:lnTo>
                  <a:lnTo>
                    <a:pt x="577" y="481"/>
                  </a:lnTo>
                  <a:lnTo>
                    <a:pt x="97" y="481"/>
                  </a:lnTo>
                  <a:cubicBezTo>
                    <a:pt x="1" y="1601"/>
                    <a:pt x="641" y="1857"/>
                    <a:pt x="641" y="1857"/>
                  </a:cubicBezTo>
                  <a:lnTo>
                    <a:pt x="833" y="1921"/>
                  </a:lnTo>
                  <a:lnTo>
                    <a:pt x="929" y="2113"/>
                  </a:lnTo>
                  <a:cubicBezTo>
                    <a:pt x="1217" y="2882"/>
                    <a:pt x="641" y="4898"/>
                    <a:pt x="417" y="5858"/>
                  </a:cubicBezTo>
                  <a:cubicBezTo>
                    <a:pt x="961" y="6658"/>
                    <a:pt x="1121" y="7138"/>
                    <a:pt x="801" y="7394"/>
                  </a:cubicBezTo>
                  <a:lnTo>
                    <a:pt x="769" y="7458"/>
                  </a:lnTo>
                  <a:lnTo>
                    <a:pt x="1633" y="9955"/>
                  </a:lnTo>
                  <a:cubicBezTo>
                    <a:pt x="1953" y="10371"/>
                    <a:pt x="2753" y="11555"/>
                    <a:pt x="2625" y="12579"/>
                  </a:cubicBezTo>
                  <a:cubicBezTo>
                    <a:pt x="2913" y="12931"/>
                    <a:pt x="3586" y="13956"/>
                    <a:pt x="3586" y="15652"/>
                  </a:cubicBezTo>
                  <a:lnTo>
                    <a:pt x="4194" y="19685"/>
                  </a:lnTo>
                  <a:lnTo>
                    <a:pt x="4194" y="19717"/>
                  </a:lnTo>
                  <a:lnTo>
                    <a:pt x="25190" y="19013"/>
                  </a:lnTo>
                  <a:lnTo>
                    <a:pt x="25318" y="19173"/>
                  </a:lnTo>
                  <a:cubicBezTo>
                    <a:pt x="25894" y="19877"/>
                    <a:pt x="26438" y="20357"/>
                    <a:pt x="26694" y="20517"/>
                  </a:cubicBezTo>
                  <a:cubicBezTo>
                    <a:pt x="26694" y="20357"/>
                    <a:pt x="26694" y="20101"/>
                    <a:pt x="26566" y="19525"/>
                  </a:cubicBezTo>
                  <a:lnTo>
                    <a:pt x="26438" y="19013"/>
                  </a:lnTo>
                  <a:lnTo>
                    <a:pt x="27686" y="19013"/>
                  </a:lnTo>
                  <a:lnTo>
                    <a:pt x="27686" y="17636"/>
                  </a:lnTo>
                  <a:lnTo>
                    <a:pt x="27878" y="17540"/>
                  </a:lnTo>
                  <a:cubicBezTo>
                    <a:pt x="27878" y="17540"/>
                    <a:pt x="28358" y="17252"/>
                    <a:pt x="28454" y="16740"/>
                  </a:cubicBezTo>
                  <a:cubicBezTo>
                    <a:pt x="28518" y="16292"/>
                    <a:pt x="28294" y="15812"/>
                    <a:pt x="27814" y="15300"/>
                  </a:cubicBezTo>
                  <a:cubicBezTo>
                    <a:pt x="27750" y="15236"/>
                    <a:pt x="27334" y="14660"/>
                    <a:pt x="27590" y="13956"/>
                  </a:cubicBezTo>
                  <a:cubicBezTo>
                    <a:pt x="27846" y="13379"/>
                    <a:pt x="28518" y="12931"/>
                    <a:pt x="29638" y="12739"/>
                  </a:cubicBezTo>
                  <a:lnTo>
                    <a:pt x="29734" y="12739"/>
                  </a:lnTo>
                  <a:lnTo>
                    <a:pt x="29798" y="12771"/>
                  </a:lnTo>
                  <a:lnTo>
                    <a:pt x="29959" y="12771"/>
                  </a:lnTo>
                  <a:cubicBezTo>
                    <a:pt x="30119" y="12771"/>
                    <a:pt x="30407" y="12739"/>
                    <a:pt x="30727" y="12515"/>
                  </a:cubicBezTo>
                  <a:cubicBezTo>
                    <a:pt x="31367" y="12131"/>
                    <a:pt x="31847" y="11235"/>
                    <a:pt x="32071" y="9955"/>
                  </a:cubicBezTo>
                  <a:lnTo>
                    <a:pt x="32135" y="9827"/>
                  </a:lnTo>
                  <a:cubicBezTo>
                    <a:pt x="32167" y="9795"/>
                    <a:pt x="32295" y="9603"/>
                    <a:pt x="32167" y="9315"/>
                  </a:cubicBezTo>
                  <a:cubicBezTo>
                    <a:pt x="32039" y="8963"/>
                    <a:pt x="31591" y="8643"/>
                    <a:pt x="30951" y="8387"/>
                  </a:cubicBezTo>
                  <a:lnTo>
                    <a:pt x="30727" y="8323"/>
                  </a:lnTo>
                  <a:lnTo>
                    <a:pt x="30695" y="8066"/>
                  </a:lnTo>
                  <a:cubicBezTo>
                    <a:pt x="30695" y="8034"/>
                    <a:pt x="30471" y="6850"/>
                    <a:pt x="29510" y="6690"/>
                  </a:cubicBezTo>
                  <a:lnTo>
                    <a:pt x="28998" y="6594"/>
                  </a:lnTo>
                  <a:lnTo>
                    <a:pt x="29254" y="6114"/>
                  </a:lnTo>
                  <a:cubicBezTo>
                    <a:pt x="29254" y="6114"/>
                    <a:pt x="29286" y="5954"/>
                    <a:pt x="29190" y="5858"/>
                  </a:cubicBezTo>
                  <a:cubicBezTo>
                    <a:pt x="29126" y="5698"/>
                    <a:pt x="28838" y="5410"/>
                    <a:pt x="27878" y="5282"/>
                  </a:cubicBezTo>
                  <a:lnTo>
                    <a:pt x="27750" y="5282"/>
                  </a:lnTo>
                  <a:lnTo>
                    <a:pt x="26118" y="3714"/>
                  </a:lnTo>
                  <a:lnTo>
                    <a:pt x="26598" y="1345"/>
                  </a:lnTo>
                  <a:lnTo>
                    <a:pt x="26886" y="1313"/>
                  </a:lnTo>
                  <a:cubicBezTo>
                    <a:pt x="26886" y="1313"/>
                    <a:pt x="26950" y="1281"/>
                    <a:pt x="26950" y="1249"/>
                  </a:cubicBezTo>
                  <a:cubicBezTo>
                    <a:pt x="26950" y="1249"/>
                    <a:pt x="27078" y="929"/>
                    <a:pt x="26310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9"/>
            <p:cNvSpPr/>
            <p:nvPr/>
          </p:nvSpPr>
          <p:spPr>
            <a:xfrm>
              <a:off x="6711325" y="1615650"/>
              <a:ext cx="463325" cy="243275"/>
            </a:xfrm>
            <a:custGeom>
              <a:rect b="b" l="l" r="r" t="t"/>
              <a:pathLst>
                <a:path extrusionOk="0" h="9731" w="18533">
                  <a:moveTo>
                    <a:pt x="12003" y="1"/>
                  </a:moveTo>
                  <a:lnTo>
                    <a:pt x="12003" y="1"/>
                  </a:lnTo>
                  <a:cubicBezTo>
                    <a:pt x="11107" y="65"/>
                    <a:pt x="10019" y="289"/>
                    <a:pt x="9603" y="1121"/>
                  </a:cubicBezTo>
                  <a:lnTo>
                    <a:pt x="9603" y="2145"/>
                  </a:lnTo>
                  <a:lnTo>
                    <a:pt x="2625" y="3105"/>
                  </a:lnTo>
                  <a:lnTo>
                    <a:pt x="33" y="3649"/>
                  </a:lnTo>
                  <a:lnTo>
                    <a:pt x="1" y="7906"/>
                  </a:lnTo>
                  <a:lnTo>
                    <a:pt x="1" y="7906"/>
                  </a:lnTo>
                  <a:lnTo>
                    <a:pt x="10083" y="5538"/>
                  </a:lnTo>
                  <a:lnTo>
                    <a:pt x="10243" y="5730"/>
                  </a:lnTo>
                  <a:cubicBezTo>
                    <a:pt x="10499" y="6050"/>
                    <a:pt x="12483" y="8610"/>
                    <a:pt x="13540" y="9731"/>
                  </a:cubicBezTo>
                  <a:lnTo>
                    <a:pt x="13572" y="9731"/>
                  </a:lnTo>
                  <a:cubicBezTo>
                    <a:pt x="13906" y="8592"/>
                    <a:pt x="14268" y="8243"/>
                    <a:pt x="14588" y="8243"/>
                  </a:cubicBezTo>
                  <a:cubicBezTo>
                    <a:pt x="15094" y="8243"/>
                    <a:pt x="15492" y="9122"/>
                    <a:pt x="15492" y="9122"/>
                  </a:cubicBezTo>
                  <a:cubicBezTo>
                    <a:pt x="15780" y="8098"/>
                    <a:pt x="18532" y="7810"/>
                    <a:pt x="18532" y="7810"/>
                  </a:cubicBezTo>
                  <a:lnTo>
                    <a:pt x="18244" y="6690"/>
                  </a:lnTo>
                  <a:cubicBezTo>
                    <a:pt x="17207" y="7552"/>
                    <a:pt x="16555" y="7802"/>
                    <a:pt x="16148" y="7802"/>
                  </a:cubicBezTo>
                  <a:cubicBezTo>
                    <a:pt x="15588" y="7802"/>
                    <a:pt x="15492" y="7330"/>
                    <a:pt x="15492" y="7330"/>
                  </a:cubicBezTo>
                  <a:cubicBezTo>
                    <a:pt x="14368" y="5108"/>
                    <a:pt x="13590" y="4883"/>
                    <a:pt x="13322" y="4883"/>
                  </a:cubicBezTo>
                  <a:cubicBezTo>
                    <a:pt x="13255" y="4883"/>
                    <a:pt x="13219" y="4898"/>
                    <a:pt x="13219" y="4898"/>
                  </a:cubicBezTo>
                  <a:cubicBezTo>
                    <a:pt x="13042" y="4947"/>
                    <a:pt x="12889" y="4970"/>
                    <a:pt x="12757" y="4970"/>
                  </a:cubicBezTo>
                  <a:cubicBezTo>
                    <a:pt x="11273" y="4970"/>
                    <a:pt x="12515" y="2081"/>
                    <a:pt x="12515" y="2081"/>
                  </a:cubicBezTo>
                  <a:cubicBezTo>
                    <a:pt x="11907" y="1345"/>
                    <a:pt x="11875" y="577"/>
                    <a:pt x="12003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9"/>
            <p:cNvSpPr/>
            <p:nvPr/>
          </p:nvSpPr>
          <p:spPr>
            <a:xfrm>
              <a:off x="5503900" y="2841475"/>
              <a:ext cx="1191450" cy="524925"/>
            </a:xfrm>
            <a:custGeom>
              <a:rect b="b" l="l" r="r" t="t"/>
              <a:pathLst>
                <a:path extrusionOk="0" h="20997" w="47658">
                  <a:moveTo>
                    <a:pt x="44585" y="1"/>
                  </a:moveTo>
                  <a:cubicBezTo>
                    <a:pt x="39464" y="1921"/>
                    <a:pt x="16420" y="5122"/>
                    <a:pt x="12899" y="5602"/>
                  </a:cubicBezTo>
                  <a:cubicBezTo>
                    <a:pt x="12931" y="5858"/>
                    <a:pt x="12931" y="6178"/>
                    <a:pt x="12899" y="6562"/>
                  </a:cubicBezTo>
                  <a:lnTo>
                    <a:pt x="12835" y="7234"/>
                  </a:lnTo>
                  <a:lnTo>
                    <a:pt x="12291" y="6914"/>
                  </a:lnTo>
                  <a:lnTo>
                    <a:pt x="12195" y="6914"/>
                  </a:lnTo>
                  <a:cubicBezTo>
                    <a:pt x="12099" y="6946"/>
                    <a:pt x="11651" y="7266"/>
                    <a:pt x="11171" y="8867"/>
                  </a:cubicBezTo>
                  <a:lnTo>
                    <a:pt x="10979" y="9507"/>
                  </a:lnTo>
                  <a:lnTo>
                    <a:pt x="10499" y="9059"/>
                  </a:lnTo>
                  <a:cubicBezTo>
                    <a:pt x="10499" y="9059"/>
                    <a:pt x="10211" y="8835"/>
                    <a:pt x="9923" y="8835"/>
                  </a:cubicBezTo>
                  <a:lnTo>
                    <a:pt x="9795" y="8835"/>
                  </a:lnTo>
                  <a:cubicBezTo>
                    <a:pt x="9539" y="8899"/>
                    <a:pt x="9283" y="9315"/>
                    <a:pt x="9123" y="9923"/>
                  </a:cubicBezTo>
                  <a:lnTo>
                    <a:pt x="9091" y="10083"/>
                  </a:lnTo>
                  <a:lnTo>
                    <a:pt x="8930" y="10147"/>
                  </a:lnTo>
                  <a:cubicBezTo>
                    <a:pt x="8898" y="10179"/>
                    <a:pt x="8674" y="10275"/>
                    <a:pt x="8450" y="10275"/>
                  </a:cubicBezTo>
                  <a:cubicBezTo>
                    <a:pt x="8290" y="10275"/>
                    <a:pt x="8162" y="10243"/>
                    <a:pt x="8034" y="10147"/>
                  </a:cubicBezTo>
                  <a:cubicBezTo>
                    <a:pt x="7874" y="10083"/>
                    <a:pt x="7714" y="9923"/>
                    <a:pt x="7650" y="9699"/>
                  </a:cubicBezTo>
                  <a:lnTo>
                    <a:pt x="6978" y="10275"/>
                  </a:lnTo>
                  <a:lnTo>
                    <a:pt x="6978" y="11683"/>
                  </a:lnTo>
                  <a:lnTo>
                    <a:pt x="5090" y="12259"/>
                  </a:lnTo>
                  <a:cubicBezTo>
                    <a:pt x="4898" y="12643"/>
                    <a:pt x="4290" y="13443"/>
                    <a:pt x="2913" y="13667"/>
                  </a:cubicBezTo>
                  <a:cubicBezTo>
                    <a:pt x="2369" y="14084"/>
                    <a:pt x="1793" y="14436"/>
                    <a:pt x="1569" y="14628"/>
                  </a:cubicBezTo>
                  <a:lnTo>
                    <a:pt x="1569" y="14980"/>
                  </a:lnTo>
                  <a:cubicBezTo>
                    <a:pt x="1441" y="15524"/>
                    <a:pt x="929" y="16004"/>
                    <a:pt x="33" y="16484"/>
                  </a:cubicBezTo>
                  <a:lnTo>
                    <a:pt x="1" y="16900"/>
                  </a:lnTo>
                  <a:lnTo>
                    <a:pt x="1" y="16900"/>
                  </a:lnTo>
                  <a:lnTo>
                    <a:pt x="6018" y="16484"/>
                  </a:lnTo>
                  <a:cubicBezTo>
                    <a:pt x="7138" y="15748"/>
                    <a:pt x="9603" y="14276"/>
                    <a:pt x="10691" y="14276"/>
                  </a:cubicBezTo>
                  <a:cubicBezTo>
                    <a:pt x="10755" y="14276"/>
                    <a:pt x="10851" y="14276"/>
                    <a:pt x="10915" y="14308"/>
                  </a:cubicBezTo>
                  <a:lnTo>
                    <a:pt x="15556" y="14276"/>
                  </a:lnTo>
                  <a:cubicBezTo>
                    <a:pt x="15780" y="14212"/>
                    <a:pt x="16292" y="14116"/>
                    <a:pt x="16932" y="14116"/>
                  </a:cubicBezTo>
                  <a:cubicBezTo>
                    <a:pt x="18340" y="14116"/>
                    <a:pt x="19332" y="14628"/>
                    <a:pt x="19813" y="15620"/>
                  </a:cubicBezTo>
                  <a:cubicBezTo>
                    <a:pt x="20805" y="15428"/>
                    <a:pt x="23397" y="14948"/>
                    <a:pt x="24805" y="14948"/>
                  </a:cubicBezTo>
                  <a:cubicBezTo>
                    <a:pt x="25158" y="14948"/>
                    <a:pt x="25446" y="14980"/>
                    <a:pt x="25638" y="15076"/>
                  </a:cubicBezTo>
                  <a:cubicBezTo>
                    <a:pt x="25734" y="15108"/>
                    <a:pt x="32263" y="19140"/>
                    <a:pt x="34087" y="20997"/>
                  </a:cubicBezTo>
                  <a:cubicBezTo>
                    <a:pt x="35143" y="20645"/>
                    <a:pt x="36808" y="20581"/>
                    <a:pt x="36808" y="20581"/>
                  </a:cubicBezTo>
                  <a:cubicBezTo>
                    <a:pt x="36456" y="18436"/>
                    <a:pt x="38440" y="16740"/>
                    <a:pt x="38440" y="16740"/>
                  </a:cubicBezTo>
                  <a:cubicBezTo>
                    <a:pt x="40200" y="13859"/>
                    <a:pt x="43689" y="13635"/>
                    <a:pt x="43689" y="13635"/>
                  </a:cubicBezTo>
                  <a:cubicBezTo>
                    <a:pt x="45865" y="12227"/>
                    <a:pt x="42889" y="11619"/>
                    <a:pt x="42889" y="11619"/>
                  </a:cubicBezTo>
                  <a:cubicBezTo>
                    <a:pt x="43689" y="10499"/>
                    <a:pt x="42601" y="8899"/>
                    <a:pt x="42601" y="8899"/>
                  </a:cubicBezTo>
                  <a:lnTo>
                    <a:pt x="42601" y="8899"/>
                  </a:lnTo>
                  <a:cubicBezTo>
                    <a:pt x="42729" y="9048"/>
                    <a:pt x="43045" y="9098"/>
                    <a:pt x="43411" y="9098"/>
                  </a:cubicBezTo>
                  <a:cubicBezTo>
                    <a:pt x="44141" y="9098"/>
                    <a:pt x="45065" y="8899"/>
                    <a:pt x="45065" y="8899"/>
                  </a:cubicBezTo>
                  <a:cubicBezTo>
                    <a:pt x="45641" y="6818"/>
                    <a:pt x="46378" y="6754"/>
                    <a:pt x="46378" y="6754"/>
                  </a:cubicBezTo>
                  <a:cubicBezTo>
                    <a:pt x="47658" y="5986"/>
                    <a:pt x="45833" y="4322"/>
                    <a:pt x="45833" y="4322"/>
                  </a:cubicBezTo>
                  <a:cubicBezTo>
                    <a:pt x="45364" y="4663"/>
                    <a:pt x="45072" y="4777"/>
                    <a:pt x="44892" y="4777"/>
                  </a:cubicBezTo>
                  <a:cubicBezTo>
                    <a:pt x="44532" y="4777"/>
                    <a:pt x="44617" y="4322"/>
                    <a:pt x="44617" y="4322"/>
                  </a:cubicBezTo>
                  <a:cubicBezTo>
                    <a:pt x="44591" y="4258"/>
                    <a:pt x="44536" y="4231"/>
                    <a:pt x="44464" y="4231"/>
                  </a:cubicBezTo>
                  <a:cubicBezTo>
                    <a:pt x="44105" y="4231"/>
                    <a:pt x="43305" y="4898"/>
                    <a:pt x="43305" y="4898"/>
                  </a:cubicBezTo>
                  <a:cubicBezTo>
                    <a:pt x="42291" y="5209"/>
                    <a:pt x="41682" y="5333"/>
                    <a:pt x="41353" y="5333"/>
                  </a:cubicBezTo>
                  <a:cubicBezTo>
                    <a:pt x="40095" y="5333"/>
                    <a:pt x="42953" y="3522"/>
                    <a:pt x="42953" y="3522"/>
                  </a:cubicBezTo>
                  <a:cubicBezTo>
                    <a:pt x="43784" y="2950"/>
                    <a:pt x="44278" y="2819"/>
                    <a:pt x="44556" y="2819"/>
                  </a:cubicBezTo>
                  <a:cubicBezTo>
                    <a:pt x="44792" y="2819"/>
                    <a:pt x="44873" y="2913"/>
                    <a:pt x="44873" y="2913"/>
                  </a:cubicBezTo>
                  <a:cubicBezTo>
                    <a:pt x="45643" y="3386"/>
                    <a:pt x="46008" y="3522"/>
                    <a:pt x="46173" y="3522"/>
                  </a:cubicBezTo>
                  <a:cubicBezTo>
                    <a:pt x="46399" y="3522"/>
                    <a:pt x="46250" y="3265"/>
                    <a:pt x="46250" y="3265"/>
                  </a:cubicBezTo>
                  <a:lnTo>
                    <a:pt x="44585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9"/>
            <p:cNvSpPr/>
            <p:nvPr/>
          </p:nvSpPr>
          <p:spPr>
            <a:xfrm>
              <a:off x="6871375" y="797900"/>
              <a:ext cx="520900" cy="761775"/>
            </a:xfrm>
            <a:custGeom>
              <a:rect b="b" l="l" r="r" t="t"/>
              <a:pathLst>
                <a:path extrusionOk="0" h="30471" w="20836">
                  <a:moveTo>
                    <a:pt x="8610" y="1"/>
                  </a:moveTo>
                  <a:lnTo>
                    <a:pt x="8610" y="1"/>
                  </a:lnTo>
                  <a:cubicBezTo>
                    <a:pt x="9314" y="865"/>
                    <a:pt x="6849" y="1953"/>
                    <a:pt x="6849" y="1953"/>
                  </a:cubicBezTo>
                  <a:cubicBezTo>
                    <a:pt x="4484" y="1640"/>
                    <a:pt x="5468" y="489"/>
                    <a:pt x="5102" y="489"/>
                  </a:cubicBezTo>
                  <a:cubicBezTo>
                    <a:pt x="5057" y="489"/>
                    <a:pt x="4992" y="506"/>
                    <a:pt x="4897" y="545"/>
                  </a:cubicBezTo>
                  <a:cubicBezTo>
                    <a:pt x="4001" y="897"/>
                    <a:pt x="2593" y="6562"/>
                    <a:pt x="2593" y="6562"/>
                  </a:cubicBezTo>
                  <a:cubicBezTo>
                    <a:pt x="3489" y="8162"/>
                    <a:pt x="2753" y="9026"/>
                    <a:pt x="2753" y="9026"/>
                  </a:cubicBezTo>
                  <a:cubicBezTo>
                    <a:pt x="1664" y="9026"/>
                    <a:pt x="1664" y="11139"/>
                    <a:pt x="1664" y="11139"/>
                  </a:cubicBezTo>
                  <a:cubicBezTo>
                    <a:pt x="5025" y="12227"/>
                    <a:pt x="3265" y="12547"/>
                    <a:pt x="3265" y="12547"/>
                  </a:cubicBezTo>
                  <a:cubicBezTo>
                    <a:pt x="1152" y="13443"/>
                    <a:pt x="1152" y="17860"/>
                    <a:pt x="1152" y="17860"/>
                  </a:cubicBezTo>
                  <a:lnTo>
                    <a:pt x="64" y="17860"/>
                  </a:lnTo>
                  <a:cubicBezTo>
                    <a:pt x="32" y="17860"/>
                    <a:pt x="32" y="17828"/>
                    <a:pt x="0" y="17828"/>
                  </a:cubicBezTo>
                  <a:lnTo>
                    <a:pt x="0" y="17828"/>
                  </a:lnTo>
                  <a:lnTo>
                    <a:pt x="1312" y="21989"/>
                  </a:lnTo>
                  <a:lnTo>
                    <a:pt x="2785" y="27078"/>
                  </a:lnTo>
                  <a:lnTo>
                    <a:pt x="2785" y="27110"/>
                  </a:lnTo>
                  <a:cubicBezTo>
                    <a:pt x="2849" y="27910"/>
                    <a:pt x="3105" y="29254"/>
                    <a:pt x="3521" y="29510"/>
                  </a:cubicBezTo>
                  <a:cubicBezTo>
                    <a:pt x="3553" y="29510"/>
                    <a:pt x="3585" y="29574"/>
                    <a:pt x="3649" y="29574"/>
                  </a:cubicBezTo>
                  <a:cubicBezTo>
                    <a:pt x="3681" y="29574"/>
                    <a:pt x="3745" y="29574"/>
                    <a:pt x="3841" y="29510"/>
                  </a:cubicBezTo>
                  <a:lnTo>
                    <a:pt x="4449" y="29190"/>
                  </a:lnTo>
                  <a:lnTo>
                    <a:pt x="4449" y="30470"/>
                  </a:lnTo>
                  <a:lnTo>
                    <a:pt x="6241" y="30470"/>
                  </a:lnTo>
                  <a:cubicBezTo>
                    <a:pt x="6689" y="28646"/>
                    <a:pt x="6913" y="26054"/>
                    <a:pt x="6913" y="26054"/>
                  </a:cubicBezTo>
                  <a:cubicBezTo>
                    <a:pt x="7111" y="26097"/>
                    <a:pt x="7301" y="26116"/>
                    <a:pt x="7481" y="26116"/>
                  </a:cubicBezTo>
                  <a:cubicBezTo>
                    <a:pt x="8759" y="26116"/>
                    <a:pt x="9570" y="25157"/>
                    <a:pt x="9570" y="25157"/>
                  </a:cubicBezTo>
                  <a:cubicBezTo>
                    <a:pt x="9410" y="24069"/>
                    <a:pt x="11170" y="23653"/>
                    <a:pt x="11170" y="23653"/>
                  </a:cubicBezTo>
                  <a:cubicBezTo>
                    <a:pt x="11348" y="20740"/>
                    <a:pt x="11796" y="20020"/>
                    <a:pt x="12196" y="20020"/>
                  </a:cubicBezTo>
                  <a:cubicBezTo>
                    <a:pt x="12586" y="20020"/>
                    <a:pt x="12931" y="20709"/>
                    <a:pt x="12931" y="20709"/>
                  </a:cubicBezTo>
                  <a:cubicBezTo>
                    <a:pt x="14201" y="19438"/>
                    <a:pt x="14981" y="19158"/>
                    <a:pt x="15422" y="19158"/>
                  </a:cubicBezTo>
                  <a:cubicBezTo>
                    <a:pt x="15770" y="19158"/>
                    <a:pt x="15907" y="19332"/>
                    <a:pt x="15907" y="19332"/>
                  </a:cubicBezTo>
                  <a:lnTo>
                    <a:pt x="18564" y="17188"/>
                  </a:lnTo>
                  <a:cubicBezTo>
                    <a:pt x="20836" y="14532"/>
                    <a:pt x="18724" y="13091"/>
                    <a:pt x="18724" y="13091"/>
                  </a:cubicBezTo>
                  <a:lnTo>
                    <a:pt x="18724" y="13091"/>
                  </a:lnTo>
                  <a:cubicBezTo>
                    <a:pt x="18139" y="13536"/>
                    <a:pt x="17768" y="13677"/>
                    <a:pt x="17532" y="13677"/>
                  </a:cubicBezTo>
                  <a:cubicBezTo>
                    <a:pt x="17123" y="13677"/>
                    <a:pt x="17123" y="13251"/>
                    <a:pt x="17123" y="13251"/>
                  </a:cubicBezTo>
                  <a:cubicBezTo>
                    <a:pt x="16909" y="10869"/>
                    <a:pt x="15896" y="10405"/>
                    <a:pt x="15139" y="10405"/>
                  </a:cubicBezTo>
                  <a:cubicBezTo>
                    <a:pt x="14655" y="10405"/>
                    <a:pt x="14275" y="10595"/>
                    <a:pt x="14275" y="10595"/>
                  </a:cubicBezTo>
                  <a:lnTo>
                    <a:pt x="11810" y="1601"/>
                  </a:lnTo>
                  <a:lnTo>
                    <a:pt x="8610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9"/>
            <p:cNvSpPr/>
            <p:nvPr/>
          </p:nvSpPr>
          <p:spPr>
            <a:xfrm>
              <a:off x="6516900" y="2314975"/>
              <a:ext cx="136850" cy="167275"/>
            </a:xfrm>
            <a:custGeom>
              <a:rect b="b" l="l" r="r" t="t"/>
              <a:pathLst>
                <a:path extrusionOk="0" h="6691" w="5474">
                  <a:moveTo>
                    <a:pt x="289" y="1"/>
                  </a:moveTo>
                  <a:cubicBezTo>
                    <a:pt x="193" y="193"/>
                    <a:pt x="64" y="353"/>
                    <a:pt x="0" y="449"/>
                  </a:cubicBezTo>
                  <a:cubicBezTo>
                    <a:pt x="609" y="2433"/>
                    <a:pt x="1473" y="5474"/>
                    <a:pt x="1697" y="6690"/>
                  </a:cubicBezTo>
                  <a:lnTo>
                    <a:pt x="5474" y="6594"/>
                  </a:lnTo>
                  <a:lnTo>
                    <a:pt x="5249" y="6018"/>
                  </a:lnTo>
                  <a:cubicBezTo>
                    <a:pt x="4097" y="5954"/>
                    <a:pt x="2337" y="2433"/>
                    <a:pt x="2337" y="2433"/>
                  </a:cubicBezTo>
                  <a:cubicBezTo>
                    <a:pt x="1857" y="2081"/>
                    <a:pt x="1569" y="1473"/>
                    <a:pt x="1473" y="1057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9"/>
            <p:cNvSpPr/>
            <p:nvPr/>
          </p:nvSpPr>
          <p:spPr>
            <a:xfrm>
              <a:off x="6527300" y="1987725"/>
              <a:ext cx="204875" cy="434500"/>
            </a:xfrm>
            <a:custGeom>
              <a:rect b="b" l="l" r="r" t="t"/>
              <a:pathLst>
                <a:path extrusionOk="0" h="17380" w="8195">
                  <a:moveTo>
                    <a:pt x="2081" y="1"/>
                  </a:moveTo>
                  <a:lnTo>
                    <a:pt x="1409" y="2177"/>
                  </a:lnTo>
                  <a:lnTo>
                    <a:pt x="961" y="2817"/>
                  </a:lnTo>
                  <a:cubicBezTo>
                    <a:pt x="1121" y="3041"/>
                    <a:pt x="1281" y="3361"/>
                    <a:pt x="1185" y="3745"/>
                  </a:cubicBezTo>
                  <a:cubicBezTo>
                    <a:pt x="1153" y="3937"/>
                    <a:pt x="1025" y="4193"/>
                    <a:pt x="673" y="4449"/>
                  </a:cubicBezTo>
                  <a:cubicBezTo>
                    <a:pt x="641" y="4545"/>
                    <a:pt x="609" y="4705"/>
                    <a:pt x="705" y="5057"/>
                  </a:cubicBezTo>
                  <a:lnTo>
                    <a:pt x="2113" y="5057"/>
                  </a:lnTo>
                  <a:lnTo>
                    <a:pt x="1793" y="5666"/>
                  </a:lnTo>
                  <a:cubicBezTo>
                    <a:pt x="1793" y="5666"/>
                    <a:pt x="1697" y="5890"/>
                    <a:pt x="1793" y="6178"/>
                  </a:cubicBezTo>
                  <a:cubicBezTo>
                    <a:pt x="1921" y="6498"/>
                    <a:pt x="2369" y="6818"/>
                    <a:pt x="2945" y="7042"/>
                  </a:cubicBezTo>
                  <a:cubicBezTo>
                    <a:pt x="3201" y="7042"/>
                    <a:pt x="3809" y="7138"/>
                    <a:pt x="4001" y="7650"/>
                  </a:cubicBezTo>
                  <a:cubicBezTo>
                    <a:pt x="4193" y="8226"/>
                    <a:pt x="3649" y="8802"/>
                    <a:pt x="3201" y="9218"/>
                  </a:cubicBezTo>
                  <a:cubicBezTo>
                    <a:pt x="2209" y="10627"/>
                    <a:pt x="1857" y="10947"/>
                    <a:pt x="1601" y="10979"/>
                  </a:cubicBezTo>
                  <a:cubicBezTo>
                    <a:pt x="1409" y="11139"/>
                    <a:pt x="545" y="12131"/>
                    <a:pt x="1" y="12867"/>
                  </a:cubicBezTo>
                  <a:lnTo>
                    <a:pt x="929" y="13667"/>
                  </a:lnTo>
                  <a:cubicBezTo>
                    <a:pt x="3114" y="15445"/>
                    <a:pt x="4716" y="15524"/>
                    <a:pt x="4985" y="15524"/>
                  </a:cubicBezTo>
                  <a:cubicBezTo>
                    <a:pt x="5012" y="15524"/>
                    <a:pt x="5026" y="15523"/>
                    <a:pt x="5026" y="15523"/>
                  </a:cubicBezTo>
                  <a:lnTo>
                    <a:pt x="5314" y="17380"/>
                  </a:lnTo>
                  <a:cubicBezTo>
                    <a:pt x="5986" y="17220"/>
                    <a:pt x="6274" y="15011"/>
                    <a:pt x="6274" y="15011"/>
                  </a:cubicBezTo>
                  <a:cubicBezTo>
                    <a:pt x="7746" y="14051"/>
                    <a:pt x="8130" y="9986"/>
                    <a:pt x="8130" y="9986"/>
                  </a:cubicBezTo>
                  <a:lnTo>
                    <a:pt x="7746" y="6210"/>
                  </a:lnTo>
                  <a:cubicBezTo>
                    <a:pt x="5442" y="5986"/>
                    <a:pt x="7042" y="5218"/>
                    <a:pt x="7298" y="5089"/>
                  </a:cubicBezTo>
                  <a:lnTo>
                    <a:pt x="8194" y="2337"/>
                  </a:lnTo>
                  <a:lnTo>
                    <a:pt x="7106" y="1729"/>
                  </a:lnTo>
                  <a:cubicBezTo>
                    <a:pt x="5282" y="1441"/>
                    <a:pt x="2465" y="193"/>
                    <a:pt x="2369" y="129"/>
                  </a:cubicBezTo>
                  <a:lnTo>
                    <a:pt x="2081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9"/>
            <p:cNvSpPr/>
            <p:nvPr/>
          </p:nvSpPr>
          <p:spPr>
            <a:xfrm>
              <a:off x="6712125" y="1791700"/>
              <a:ext cx="213675" cy="234450"/>
            </a:xfrm>
            <a:custGeom>
              <a:rect b="b" l="l" r="r" t="t"/>
              <a:pathLst>
                <a:path extrusionOk="0" h="9378" w="8547">
                  <a:moveTo>
                    <a:pt x="7618" y="0"/>
                  </a:moveTo>
                  <a:lnTo>
                    <a:pt x="1" y="1824"/>
                  </a:lnTo>
                  <a:cubicBezTo>
                    <a:pt x="193" y="2945"/>
                    <a:pt x="865" y="7009"/>
                    <a:pt x="449" y="8802"/>
                  </a:cubicBezTo>
                  <a:lnTo>
                    <a:pt x="449" y="8834"/>
                  </a:lnTo>
                  <a:lnTo>
                    <a:pt x="1345" y="9378"/>
                  </a:lnTo>
                  <a:cubicBezTo>
                    <a:pt x="3650" y="6817"/>
                    <a:pt x="6818" y="6081"/>
                    <a:pt x="6818" y="6081"/>
                  </a:cubicBezTo>
                  <a:cubicBezTo>
                    <a:pt x="6850" y="6100"/>
                    <a:pt x="6898" y="6109"/>
                    <a:pt x="6958" y="6109"/>
                  </a:cubicBezTo>
                  <a:cubicBezTo>
                    <a:pt x="7200" y="6109"/>
                    <a:pt x="7650" y="5966"/>
                    <a:pt x="8162" y="5761"/>
                  </a:cubicBezTo>
                  <a:lnTo>
                    <a:pt x="8162" y="5729"/>
                  </a:lnTo>
                  <a:cubicBezTo>
                    <a:pt x="8547" y="4545"/>
                    <a:pt x="7842" y="1184"/>
                    <a:pt x="7618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9"/>
            <p:cNvSpPr/>
            <p:nvPr/>
          </p:nvSpPr>
          <p:spPr>
            <a:xfrm>
              <a:off x="6923375" y="1778875"/>
              <a:ext cx="108850" cy="148075"/>
            </a:xfrm>
            <a:custGeom>
              <a:rect b="b" l="l" r="r" t="t"/>
              <a:pathLst>
                <a:path extrusionOk="0" h="5923" w="4354">
                  <a:moveTo>
                    <a:pt x="1281" y="1"/>
                  </a:moveTo>
                  <a:lnTo>
                    <a:pt x="1" y="321"/>
                  </a:lnTo>
                  <a:cubicBezTo>
                    <a:pt x="257" y="1441"/>
                    <a:pt x="801" y="4322"/>
                    <a:pt x="641" y="5922"/>
                  </a:cubicBezTo>
                  <a:cubicBezTo>
                    <a:pt x="1473" y="5602"/>
                    <a:pt x="2209" y="5282"/>
                    <a:pt x="2209" y="5282"/>
                  </a:cubicBezTo>
                  <a:cubicBezTo>
                    <a:pt x="2497" y="4674"/>
                    <a:pt x="3073" y="4162"/>
                    <a:pt x="3073" y="4162"/>
                  </a:cubicBezTo>
                  <a:cubicBezTo>
                    <a:pt x="3143" y="4208"/>
                    <a:pt x="3229" y="4228"/>
                    <a:pt x="3326" y="4228"/>
                  </a:cubicBezTo>
                  <a:cubicBezTo>
                    <a:pt x="3630" y="4228"/>
                    <a:pt x="4038" y="4028"/>
                    <a:pt x="4353" y="3810"/>
                  </a:cubicBezTo>
                  <a:cubicBezTo>
                    <a:pt x="3393" y="2689"/>
                    <a:pt x="1793" y="641"/>
                    <a:pt x="1281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9"/>
            <p:cNvSpPr/>
            <p:nvPr/>
          </p:nvSpPr>
          <p:spPr>
            <a:xfrm>
              <a:off x="4966200" y="3320775"/>
              <a:ext cx="493725" cy="860975"/>
            </a:xfrm>
            <a:custGeom>
              <a:rect b="b" l="l" r="r" t="t"/>
              <a:pathLst>
                <a:path extrusionOk="0" h="34439" w="19749">
                  <a:moveTo>
                    <a:pt x="13443" y="0"/>
                  </a:moveTo>
                  <a:lnTo>
                    <a:pt x="8290" y="577"/>
                  </a:lnTo>
                  <a:lnTo>
                    <a:pt x="993" y="1185"/>
                  </a:lnTo>
                  <a:lnTo>
                    <a:pt x="129" y="1409"/>
                  </a:lnTo>
                  <a:lnTo>
                    <a:pt x="513" y="1665"/>
                  </a:lnTo>
                  <a:lnTo>
                    <a:pt x="513" y="7522"/>
                  </a:lnTo>
                  <a:lnTo>
                    <a:pt x="65" y="15427"/>
                  </a:lnTo>
                  <a:lnTo>
                    <a:pt x="1" y="22725"/>
                  </a:lnTo>
                  <a:cubicBezTo>
                    <a:pt x="1" y="22821"/>
                    <a:pt x="1281" y="31110"/>
                    <a:pt x="1153" y="34151"/>
                  </a:cubicBezTo>
                  <a:lnTo>
                    <a:pt x="1217" y="34151"/>
                  </a:lnTo>
                  <a:lnTo>
                    <a:pt x="1217" y="33639"/>
                  </a:lnTo>
                  <a:lnTo>
                    <a:pt x="2881" y="33543"/>
                  </a:lnTo>
                  <a:cubicBezTo>
                    <a:pt x="3139" y="31839"/>
                    <a:pt x="3532" y="31314"/>
                    <a:pt x="3920" y="31314"/>
                  </a:cubicBezTo>
                  <a:cubicBezTo>
                    <a:pt x="4544" y="31314"/>
                    <a:pt x="5154" y="32679"/>
                    <a:pt x="5154" y="32679"/>
                  </a:cubicBezTo>
                  <a:cubicBezTo>
                    <a:pt x="5442" y="33255"/>
                    <a:pt x="5026" y="34183"/>
                    <a:pt x="4898" y="34439"/>
                  </a:cubicBezTo>
                  <a:cubicBezTo>
                    <a:pt x="5122" y="34279"/>
                    <a:pt x="5602" y="34119"/>
                    <a:pt x="6114" y="33959"/>
                  </a:cubicBezTo>
                  <a:lnTo>
                    <a:pt x="5986" y="30374"/>
                  </a:lnTo>
                  <a:lnTo>
                    <a:pt x="4706" y="29510"/>
                  </a:lnTo>
                  <a:lnTo>
                    <a:pt x="4706" y="27782"/>
                  </a:lnTo>
                  <a:lnTo>
                    <a:pt x="19748" y="26469"/>
                  </a:lnTo>
                  <a:cubicBezTo>
                    <a:pt x="19396" y="25637"/>
                    <a:pt x="19204" y="24677"/>
                    <a:pt x="19204" y="24613"/>
                  </a:cubicBezTo>
                  <a:lnTo>
                    <a:pt x="19172" y="22949"/>
                  </a:lnTo>
                  <a:cubicBezTo>
                    <a:pt x="18564" y="22021"/>
                    <a:pt x="18852" y="19620"/>
                    <a:pt x="18916" y="19172"/>
                  </a:cubicBezTo>
                  <a:lnTo>
                    <a:pt x="18916" y="19140"/>
                  </a:lnTo>
                  <a:lnTo>
                    <a:pt x="18948" y="19012"/>
                  </a:lnTo>
                  <a:cubicBezTo>
                    <a:pt x="19268" y="18500"/>
                    <a:pt x="19396" y="18180"/>
                    <a:pt x="19492" y="17988"/>
                  </a:cubicBezTo>
                  <a:cubicBezTo>
                    <a:pt x="19428" y="17988"/>
                    <a:pt x="19396" y="18020"/>
                    <a:pt x="19332" y="18052"/>
                  </a:cubicBezTo>
                  <a:lnTo>
                    <a:pt x="18692" y="18404"/>
                  </a:lnTo>
                  <a:lnTo>
                    <a:pt x="18692" y="16484"/>
                  </a:lnTo>
                  <a:lnTo>
                    <a:pt x="17444" y="14083"/>
                  </a:lnTo>
                  <a:lnTo>
                    <a:pt x="13443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9"/>
            <p:cNvSpPr/>
            <p:nvPr/>
          </p:nvSpPr>
          <p:spPr>
            <a:xfrm>
              <a:off x="5297475" y="2057350"/>
              <a:ext cx="556125" cy="598525"/>
            </a:xfrm>
            <a:custGeom>
              <a:rect b="b" l="l" r="r" t="t"/>
              <a:pathLst>
                <a:path extrusionOk="0" h="23941" w="22245">
                  <a:moveTo>
                    <a:pt x="21060" y="0"/>
                  </a:moveTo>
                  <a:cubicBezTo>
                    <a:pt x="18468" y="192"/>
                    <a:pt x="16707" y="3713"/>
                    <a:pt x="16707" y="3713"/>
                  </a:cubicBezTo>
                  <a:cubicBezTo>
                    <a:pt x="16579" y="3681"/>
                    <a:pt x="16432" y="3666"/>
                    <a:pt x="16269" y="3666"/>
                  </a:cubicBezTo>
                  <a:cubicBezTo>
                    <a:pt x="14644" y="3666"/>
                    <a:pt x="11522" y="5121"/>
                    <a:pt x="11522" y="5121"/>
                  </a:cubicBezTo>
                  <a:lnTo>
                    <a:pt x="10658" y="4033"/>
                  </a:lnTo>
                  <a:lnTo>
                    <a:pt x="8706" y="4417"/>
                  </a:lnTo>
                  <a:lnTo>
                    <a:pt x="7298" y="3009"/>
                  </a:lnTo>
                  <a:cubicBezTo>
                    <a:pt x="7298" y="2817"/>
                    <a:pt x="7298" y="2657"/>
                    <a:pt x="7362" y="2497"/>
                  </a:cubicBezTo>
                  <a:lnTo>
                    <a:pt x="7362" y="2497"/>
                  </a:lnTo>
                  <a:lnTo>
                    <a:pt x="1793" y="3585"/>
                  </a:lnTo>
                  <a:lnTo>
                    <a:pt x="160" y="3809"/>
                  </a:lnTo>
                  <a:lnTo>
                    <a:pt x="0" y="5537"/>
                  </a:lnTo>
                  <a:lnTo>
                    <a:pt x="640" y="7938"/>
                  </a:lnTo>
                  <a:lnTo>
                    <a:pt x="1152" y="11426"/>
                  </a:lnTo>
                  <a:lnTo>
                    <a:pt x="1377" y="15555"/>
                  </a:lnTo>
                  <a:lnTo>
                    <a:pt x="1921" y="19268"/>
                  </a:lnTo>
                  <a:lnTo>
                    <a:pt x="2017" y="20676"/>
                  </a:lnTo>
                  <a:cubicBezTo>
                    <a:pt x="2273" y="20644"/>
                    <a:pt x="2561" y="20580"/>
                    <a:pt x="2913" y="20580"/>
                  </a:cubicBezTo>
                  <a:cubicBezTo>
                    <a:pt x="3585" y="20580"/>
                    <a:pt x="4161" y="20740"/>
                    <a:pt x="4577" y="21028"/>
                  </a:cubicBezTo>
                  <a:cubicBezTo>
                    <a:pt x="5025" y="21348"/>
                    <a:pt x="5345" y="21796"/>
                    <a:pt x="5473" y="22404"/>
                  </a:cubicBezTo>
                  <a:lnTo>
                    <a:pt x="7618" y="22404"/>
                  </a:lnTo>
                  <a:lnTo>
                    <a:pt x="7618" y="22788"/>
                  </a:lnTo>
                  <a:cubicBezTo>
                    <a:pt x="7618" y="23044"/>
                    <a:pt x="7714" y="23268"/>
                    <a:pt x="7746" y="23364"/>
                  </a:cubicBezTo>
                  <a:cubicBezTo>
                    <a:pt x="7746" y="23364"/>
                    <a:pt x="7938" y="23300"/>
                    <a:pt x="8418" y="22788"/>
                  </a:cubicBezTo>
                  <a:lnTo>
                    <a:pt x="8546" y="22660"/>
                  </a:lnTo>
                  <a:lnTo>
                    <a:pt x="10466" y="22596"/>
                  </a:lnTo>
                  <a:lnTo>
                    <a:pt x="10434" y="22980"/>
                  </a:lnTo>
                  <a:cubicBezTo>
                    <a:pt x="10562" y="22820"/>
                    <a:pt x="10754" y="22596"/>
                    <a:pt x="10978" y="22180"/>
                  </a:cubicBezTo>
                  <a:lnTo>
                    <a:pt x="11074" y="22116"/>
                  </a:lnTo>
                  <a:cubicBezTo>
                    <a:pt x="11202" y="22020"/>
                    <a:pt x="11586" y="21700"/>
                    <a:pt x="12067" y="21700"/>
                  </a:cubicBezTo>
                  <a:cubicBezTo>
                    <a:pt x="12227" y="21700"/>
                    <a:pt x="12387" y="21764"/>
                    <a:pt x="12515" y="21828"/>
                  </a:cubicBezTo>
                  <a:cubicBezTo>
                    <a:pt x="12963" y="22084"/>
                    <a:pt x="13155" y="22628"/>
                    <a:pt x="13123" y="23588"/>
                  </a:cubicBezTo>
                  <a:cubicBezTo>
                    <a:pt x="13507" y="23780"/>
                    <a:pt x="13987" y="23941"/>
                    <a:pt x="14403" y="23941"/>
                  </a:cubicBezTo>
                  <a:cubicBezTo>
                    <a:pt x="14563" y="23941"/>
                    <a:pt x="14659" y="23908"/>
                    <a:pt x="14755" y="23876"/>
                  </a:cubicBezTo>
                  <a:cubicBezTo>
                    <a:pt x="14819" y="23844"/>
                    <a:pt x="14979" y="23748"/>
                    <a:pt x="14979" y="23236"/>
                  </a:cubicBezTo>
                  <a:lnTo>
                    <a:pt x="14979" y="22916"/>
                  </a:lnTo>
                  <a:lnTo>
                    <a:pt x="15683" y="22724"/>
                  </a:lnTo>
                  <a:cubicBezTo>
                    <a:pt x="15587" y="21604"/>
                    <a:pt x="15587" y="19908"/>
                    <a:pt x="16355" y="19588"/>
                  </a:cubicBezTo>
                  <a:cubicBezTo>
                    <a:pt x="16419" y="19556"/>
                    <a:pt x="16547" y="19524"/>
                    <a:pt x="16675" y="19524"/>
                  </a:cubicBezTo>
                  <a:cubicBezTo>
                    <a:pt x="16995" y="19524"/>
                    <a:pt x="17348" y="19716"/>
                    <a:pt x="17764" y="20164"/>
                  </a:cubicBezTo>
                  <a:cubicBezTo>
                    <a:pt x="17764" y="20068"/>
                    <a:pt x="17764" y="19844"/>
                    <a:pt x="17604" y="19396"/>
                  </a:cubicBezTo>
                  <a:cubicBezTo>
                    <a:pt x="17508" y="19268"/>
                    <a:pt x="17380" y="19076"/>
                    <a:pt x="17380" y="18756"/>
                  </a:cubicBezTo>
                  <a:cubicBezTo>
                    <a:pt x="17380" y="18243"/>
                    <a:pt x="17700" y="17667"/>
                    <a:pt x="18308" y="17059"/>
                  </a:cubicBezTo>
                  <a:cubicBezTo>
                    <a:pt x="18308" y="16707"/>
                    <a:pt x="18468" y="16419"/>
                    <a:pt x="18724" y="16323"/>
                  </a:cubicBezTo>
                  <a:cubicBezTo>
                    <a:pt x="18788" y="16259"/>
                    <a:pt x="18884" y="16259"/>
                    <a:pt x="18980" y="16259"/>
                  </a:cubicBezTo>
                  <a:cubicBezTo>
                    <a:pt x="19236" y="16259"/>
                    <a:pt x="19460" y="16387"/>
                    <a:pt x="19780" y="16643"/>
                  </a:cubicBezTo>
                  <a:cubicBezTo>
                    <a:pt x="20164" y="16227"/>
                    <a:pt x="20804" y="15395"/>
                    <a:pt x="21508" y="14179"/>
                  </a:cubicBezTo>
                  <a:lnTo>
                    <a:pt x="21540" y="10402"/>
                  </a:lnTo>
                  <a:lnTo>
                    <a:pt x="22116" y="8674"/>
                  </a:lnTo>
                  <a:lnTo>
                    <a:pt x="22084" y="8546"/>
                  </a:lnTo>
                  <a:lnTo>
                    <a:pt x="22148" y="8546"/>
                  </a:lnTo>
                  <a:lnTo>
                    <a:pt x="22244" y="8322"/>
                  </a:lnTo>
                  <a:lnTo>
                    <a:pt x="21540" y="2977"/>
                  </a:lnTo>
                  <a:lnTo>
                    <a:pt x="21060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9"/>
            <p:cNvSpPr/>
            <p:nvPr/>
          </p:nvSpPr>
          <p:spPr>
            <a:xfrm>
              <a:off x="5047825" y="1472325"/>
              <a:ext cx="551325" cy="665850"/>
            </a:xfrm>
            <a:custGeom>
              <a:rect b="b" l="l" r="r" t="t"/>
              <a:pathLst>
                <a:path extrusionOk="0" h="26634" w="22053">
                  <a:moveTo>
                    <a:pt x="7348" y="0"/>
                  </a:moveTo>
                  <a:cubicBezTo>
                    <a:pt x="6378" y="0"/>
                    <a:pt x="6562" y="1669"/>
                    <a:pt x="6562" y="1669"/>
                  </a:cubicBezTo>
                  <a:cubicBezTo>
                    <a:pt x="8514" y="2373"/>
                    <a:pt x="5153" y="3621"/>
                    <a:pt x="5153" y="3621"/>
                  </a:cubicBezTo>
                  <a:cubicBezTo>
                    <a:pt x="5697" y="6470"/>
                    <a:pt x="3937" y="6982"/>
                    <a:pt x="3937" y="6982"/>
                  </a:cubicBezTo>
                  <a:lnTo>
                    <a:pt x="3937" y="3781"/>
                  </a:lnTo>
                  <a:lnTo>
                    <a:pt x="3201" y="5190"/>
                  </a:lnTo>
                  <a:cubicBezTo>
                    <a:pt x="929" y="5894"/>
                    <a:pt x="2113" y="7302"/>
                    <a:pt x="2113" y="7302"/>
                  </a:cubicBezTo>
                  <a:cubicBezTo>
                    <a:pt x="1924" y="7242"/>
                    <a:pt x="1769" y="7215"/>
                    <a:pt x="1640" y="7215"/>
                  </a:cubicBezTo>
                  <a:cubicBezTo>
                    <a:pt x="675" y="7215"/>
                    <a:pt x="1249" y="8710"/>
                    <a:pt x="1249" y="8710"/>
                  </a:cubicBezTo>
                  <a:cubicBezTo>
                    <a:pt x="0" y="12071"/>
                    <a:pt x="512" y="15208"/>
                    <a:pt x="512" y="15208"/>
                  </a:cubicBezTo>
                  <a:cubicBezTo>
                    <a:pt x="4801" y="24425"/>
                    <a:pt x="1409" y="25994"/>
                    <a:pt x="1409" y="25994"/>
                  </a:cubicBezTo>
                  <a:cubicBezTo>
                    <a:pt x="1249" y="26218"/>
                    <a:pt x="1121" y="26410"/>
                    <a:pt x="993" y="26634"/>
                  </a:cubicBezTo>
                  <a:cubicBezTo>
                    <a:pt x="1633" y="26634"/>
                    <a:pt x="2433" y="26538"/>
                    <a:pt x="3233" y="26378"/>
                  </a:cubicBezTo>
                  <a:lnTo>
                    <a:pt x="5409" y="26378"/>
                  </a:lnTo>
                  <a:lnTo>
                    <a:pt x="7202" y="26122"/>
                  </a:lnTo>
                  <a:lnTo>
                    <a:pt x="9634" y="26378"/>
                  </a:lnTo>
                  <a:lnTo>
                    <a:pt x="11523" y="26122"/>
                  </a:lnTo>
                  <a:lnTo>
                    <a:pt x="14819" y="25481"/>
                  </a:lnTo>
                  <a:lnTo>
                    <a:pt x="17572" y="24937"/>
                  </a:lnTo>
                  <a:cubicBezTo>
                    <a:pt x="17924" y="24393"/>
                    <a:pt x="18404" y="24265"/>
                    <a:pt x="18404" y="24265"/>
                  </a:cubicBezTo>
                  <a:cubicBezTo>
                    <a:pt x="17540" y="22505"/>
                    <a:pt x="19492" y="21065"/>
                    <a:pt x="19492" y="21065"/>
                  </a:cubicBezTo>
                  <a:cubicBezTo>
                    <a:pt x="19833" y="19876"/>
                    <a:pt x="20125" y="19517"/>
                    <a:pt x="20352" y="19517"/>
                  </a:cubicBezTo>
                  <a:cubicBezTo>
                    <a:pt x="20701" y="19517"/>
                    <a:pt x="20900" y="20360"/>
                    <a:pt x="20900" y="20360"/>
                  </a:cubicBezTo>
                  <a:cubicBezTo>
                    <a:pt x="22053" y="20072"/>
                    <a:pt x="20964" y="17384"/>
                    <a:pt x="20964" y="17384"/>
                  </a:cubicBezTo>
                  <a:cubicBezTo>
                    <a:pt x="20100" y="16520"/>
                    <a:pt x="19364" y="12615"/>
                    <a:pt x="19364" y="12615"/>
                  </a:cubicBezTo>
                  <a:cubicBezTo>
                    <a:pt x="19442" y="10974"/>
                    <a:pt x="18765" y="10554"/>
                    <a:pt x="18051" y="10554"/>
                  </a:cubicBezTo>
                  <a:cubicBezTo>
                    <a:pt x="17303" y="10554"/>
                    <a:pt x="16515" y="11015"/>
                    <a:pt x="16515" y="11015"/>
                  </a:cubicBezTo>
                  <a:cubicBezTo>
                    <a:pt x="14733" y="14083"/>
                    <a:pt x="13857" y="14217"/>
                    <a:pt x="13719" y="14217"/>
                  </a:cubicBezTo>
                  <a:cubicBezTo>
                    <a:pt x="13705" y="14217"/>
                    <a:pt x="13699" y="14215"/>
                    <a:pt x="13699" y="14215"/>
                  </a:cubicBezTo>
                  <a:cubicBezTo>
                    <a:pt x="11395" y="11399"/>
                    <a:pt x="14211" y="11015"/>
                    <a:pt x="14211" y="11015"/>
                  </a:cubicBezTo>
                  <a:lnTo>
                    <a:pt x="14723" y="9254"/>
                  </a:lnTo>
                  <a:cubicBezTo>
                    <a:pt x="15971" y="8006"/>
                    <a:pt x="14723" y="5894"/>
                    <a:pt x="14723" y="5894"/>
                  </a:cubicBezTo>
                  <a:cubicBezTo>
                    <a:pt x="13859" y="5382"/>
                    <a:pt x="14019" y="4294"/>
                    <a:pt x="14019" y="4294"/>
                  </a:cubicBezTo>
                  <a:cubicBezTo>
                    <a:pt x="15619" y="3589"/>
                    <a:pt x="14019" y="1829"/>
                    <a:pt x="14019" y="1829"/>
                  </a:cubicBezTo>
                  <a:cubicBezTo>
                    <a:pt x="13838" y="1882"/>
                    <a:pt x="13539" y="1900"/>
                    <a:pt x="13221" y="1900"/>
                  </a:cubicBezTo>
                  <a:cubicBezTo>
                    <a:pt x="12586" y="1900"/>
                    <a:pt x="11875" y="1829"/>
                    <a:pt x="11875" y="1829"/>
                  </a:cubicBezTo>
                  <a:cubicBezTo>
                    <a:pt x="10694" y="792"/>
                    <a:pt x="10005" y="507"/>
                    <a:pt x="9605" y="507"/>
                  </a:cubicBezTo>
                  <a:cubicBezTo>
                    <a:pt x="9116" y="507"/>
                    <a:pt x="9058" y="933"/>
                    <a:pt x="9058" y="933"/>
                  </a:cubicBezTo>
                  <a:cubicBezTo>
                    <a:pt x="8266" y="248"/>
                    <a:pt x="7722" y="0"/>
                    <a:pt x="7348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9"/>
            <p:cNvSpPr/>
            <p:nvPr/>
          </p:nvSpPr>
          <p:spPr>
            <a:xfrm>
              <a:off x="4554925" y="1214375"/>
              <a:ext cx="770575" cy="380500"/>
            </a:xfrm>
            <a:custGeom>
              <a:rect b="b" l="l" r="r" t="t"/>
              <a:pathLst>
                <a:path extrusionOk="0" h="15220" w="30823">
                  <a:moveTo>
                    <a:pt x="11322" y="0"/>
                  </a:moveTo>
                  <a:cubicBezTo>
                    <a:pt x="10367" y="0"/>
                    <a:pt x="8514" y="913"/>
                    <a:pt x="8514" y="913"/>
                  </a:cubicBezTo>
                  <a:cubicBezTo>
                    <a:pt x="5896" y="4840"/>
                    <a:pt x="2808" y="4979"/>
                    <a:pt x="2386" y="4979"/>
                  </a:cubicBezTo>
                  <a:cubicBezTo>
                    <a:pt x="2354" y="4979"/>
                    <a:pt x="2337" y="4978"/>
                    <a:pt x="2337" y="4978"/>
                  </a:cubicBezTo>
                  <a:cubicBezTo>
                    <a:pt x="2081" y="6066"/>
                    <a:pt x="1089" y="6546"/>
                    <a:pt x="1" y="6770"/>
                  </a:cubicBezTo>
                  <a:cubicBezTo>
                    <a:pt x="161" y="6994"/>
                    <a:pt x="417" y="7250"/>
                    <a:pt x="897" y="7250"/>
                  </a:cubicBezTo>
                  <a:lnTo>
                    <a:pt x="929" y="7250"/>
                  </a:lnTo>
                  <a:lnTo>
                    <a:pt x="3873" y="7954"/>
                  </a:lnTo>
                  <a:lnTo>
                    <a:pt x="5122" y="8146"/>
                  </a:lnTo>
                  <a:lnTo>
                    <a:pt x="6210" y="8754"/>
                  </a:lnTo>
                  <a:lnTo>
                    <a:pt x="10531" y="9331"/>
                  </a:lnTo>
                  <a:lnTo>
                    <a:pt x="10211" y="9875"/>
                  </a:lnTo>
                  <a:cubicBezTo>
                    <a:pt x="10211" y="9875"/>
                    <a:pt x="10179" y="9939"/>
                    <a:pt x="10211" y="10035"/>
                  </a:cubicBezTo>
                  <a:cubicBezTo>
                    <a:pt x="10243" y="10099"/>
                    <a:pt x="10435" y="10387"/>
                    <a:pt x="11779" y="10451"/>
                  </a:cubicBezTo>
                  <a:lnTo>
                    <a:pt x="12131" y="10515"/>
                  </a:lnTo>
                  <a:lnTo>
                    <a:pt x="12515" y="14195"/>
                  </a:lnTo>
                  <a:lnTo>
                    <a:pt x="13731" y="15220"/>
                  </a:lnTo>
                  <a:cubicBezTo>
                    <a:pt x="14819" y="13107"/>
                    <a:pt x="15972" y="11091"/>
                    <a:pt x="15972" y="11091"/>
                  </a:cubicBezTo>
                  <a:cubicBezTo>
                    <a:pt x="17071" y="10646"/>
                    <a:pt x="17816" y="10505"/>
                    <a:pt x="18318" y="10505"/>
                  </a:cubicBezTo>
                  <a:cubicBezTo>
                    <a:pt x="19191" y="10505"/>
                    <a:pt x="19332" y="10931"/>
                    <a:pt x="19332" y="10931"/>
                  </a:cubicBezTo>
                  <a:cubicBezTo>
                    <a:pt x="19509" y="11045"/>
                    <a:pt x="19655" y="11094"/>
                    <a:pt x="19774" y="11094"/>
                  </a:cubicBezTo>
                  <a:cubicBezTo>
                    <a:pt x="20558" y="11094"/>
                    <a:pt x="20196" y="8947"/>
                    <a:pt x="20196" y="8946"/>
                  </a:cubicBezTo>
                  <a:lnTo>
                    <a:pt x="20196" y="8946"/>
                  </a:lnTo>
                  <a:cubicBezTo>
                    <a:pt x="20495" y="9106"/>
                    <a:pt x="20833" y="9160"/>
                    <a:pt x="21151" y="9160"/>
                  </a:cubicBezTo>
                  <a:cubicBezTo>
                    <a:pt x="21786" y="9160"/>
                    <a:pt x="22341" y="8946"/>
                    <a:pt x="22341" y="8946"/>
                  </a:cubicBezTo>
                  <a:cubicBezTo>
                    <a:pt x="22816" y="8096"/>
                    <a:pt x="23296" y="7837"/>
                    <a:pt x="23705" y="7837"/>
                  </a:cubicBezTo>
                  <a:cubicBezTo>
                    <a:pt x="24342" y="7837"/>
                    <a:pt x="24805" y="8466"/>
                    <a:pt x="24805" y="8466"/>
                  </a:cubicBezTo>
                  <a:cubicBezTo>
                    <a:pt x="25392" y="8829"/>
                    <a:pt x="25961" y="8950"/>
                    <a:pt x="26459" y="8950"/>
                  </a:cubicBezTo>
                  <a:cubicBezTo>
                    <a:pt x="27455" y="8950"/>
                    <a:pt x="28166" y="8466"/>
                    <a:pt x="28166" y="8466"/>
                  </a:cubicBezTo>
                  <a:cubicBezTo>
                    <a:pt x="28283" y="8168"/>
                    <a:pt x="28618" y="8068"/>
                    <a:pt x="29011" y="8068"/>
                  </a:cubicBezTo>
                  <a:cubicBezTo>
                    <a:pt x="29798" y="8068"/>
                    <a:pt x="30822" y="8466"/>
                    <a:pt x="30822" y="8466"/>
                  </a:cubicBezTo>
                  <a:lnTo>
                    <a:pt x="29222" y="6930"/>
                  </a:lnTo>
                  <a:lnTo>
                    <a:pt x="29222" y="4946"/>
                  </a:lnTo>
                  <a:cubicBezTo>
                    <a:pt x="27987" y="5458"/>
                    <a:pt x="27049" y="5609"/>
                    <a:pt x="26371" y="5609"/>
                  </a:cubicBezTo>
                  <a:cubicBezTo>
                    <a:pt x="25399" y="5609"/>
                    <a:pt x="24965" y="5298"/>
                    <a:pt x="24965" y="5298"/>
                  </a:cubicBezTo>
                  <a:lnTo>
                    <a:pt x="24965" y="3537"/>
                  </a:lnTo>
                  <a:lnTo>
                    <a:pt x="23013" y="4626"/>
                  </a:lnTo>
                  <a:cubicBezTo>
                    <a:pt x="22565" y="4404"/>
                    <a:pt x="22114" y="4311"/>
                    <a:pt x="21671" y="4311"/>
                  </a:cubicBezTo>
                  <a:cubicBezTo>
                    <a:pt x="19293" y="4311"/>
                    <a:pt x="17156" y="6994"/>
                    <a:pt x="17156" y="6994"/>
                  </a:cubicBezTo>
                  <a:cubicBezTo>
                    <a:pt x="16569" y="6194"/>
                    <a:pt x="16000" y="5927"/>
                    <a:pt x="15502" y="5927"/>
                  </a:cubicBezTo>
                  <a:cubicBezTo>
                    <a:pt x="14506" y="5927"/>
                    <a:pt x="13795" y="6994"/>
                    <a:pt x="13795" y="6994"/>
                  </a:cubicBezTo>
                  <a:cubicBezTo>
                    <a:pt x="13165" y="4041"/>
                    <a:pt x="11276" y="3887"/>
                    <a:pt x="10889" y="3887"/>
                  </a:cubicBezTo>
                  <a:cubicBezTo>
                    <a:pt x="10843" y="3887"/>
                    <a:pt x="10819" y="3890"/>
                    <a:pt x="10819" y="3890"/>
                  </a:cubicBezTo>
                  <a:cubicBezTo>
                    <a:pt x="9088" y="4703"/>
                    <a:pt x="8424" y="4922"/>
                    <a:pt x="8210" y="4922"/>
                  </a:cubicBezTo>
                  <a:cubicBezTo>
                    <a:pt x="7961" y="4922"/>
                    <a:pt x="8322" y="4626"/>
                    <a:pt x="8322" y="4626"/>
                  </a:cubicBezTo>
                  <a:cubicBezTo>
                    <a:pt x="8162" y="2513"/>
                    <a:pt x="11523" y="17"/>
                    <a:pt x="11523" y="17"/>
                  </a:cubicBezTo>
                  <a:cubicBezTo>
                    <a:pt x="11462" y="6"/>
                    <a:pt x="11395" y="0"/>
                    <a:pt x="11322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9"/>
            <p:cNvSpPr/>
            <p:nvPr/>
          </p:nvSpPr>
          <p:spPr>
            <a:xfrm>
              <a:off x="5610325" y="2410200"/>
              <a:ext cx="997825" cy="570525"/>
            </a:xfrm>
            <a:custGeom>
              <a:rect b="b" l="l" r="r" t="t"/>
              <a:pathLst>
                <a:path extrusionOk="0" h="22821" w="39913">
                  <a:moveTo>
                    <a:pt x="26566" y="1"/>
                  </a:moveTo>
                  <a:lnTo>
                    <a:pt x="26566" y="417"/>
                  </a:lnTo>
                  <a:lnTo>
                    <a:pt x="25990" y="1921"/>
                  </a:lnTo>
                  <a:lnTo>
                    <a:pt x="23237" y="577"/>
                  </a:lnTo>
                  <a:lnTo>
                    <a:pt x="22853" y="2497"/>
                  </a:lnTo>
                  <a:lnTo>
                    <a:pt x="22405" y="2145"/>
                  </a:lnTo>
                  <a:cubicBezTo>
                    <a:pt x="22309" y="2337"/>
                    <a:pt x="22149" y="2817"/>
                    <a:pt x="22085" y="3425"/>
                  </a:cubicBezTo>
                  <a:lnTo>
                    <a:pt x="22053" y="3617"/>
                  </a:lnTo>
                  <a:lnTo>
                    <a:pt x="21253" y="4161"/>
                  </a:lnTo>
                  <a:lnTo>
                    <a:pt x="21253" y="5186"/>
                  </a:lnTo>
                  <a:lnTo>
                    <a:pt x="20036" y="5186"/>
                  </a:lnTo>
                  <a:lnTo>
                    <a:pt x="19652" y="8098"/>
                  </a:lnTo>
                  <a:lnTo>
                    <a:pt x="17796" y="8098"/>
                  </a:lnTo>
                  <a:lnTo>
                    <a:pt x="17668" y="7874"/>
                  </a:lnTo>
                  <a:cubicBezTo>
                    <a:pt x="17444" y="7394"/>
                    <a:pt x="17252" y="7106"/>
                    <a:pt x="17156" y="6978"/>
                  </a:cubicBezTo>
                  <a:cubicBezTo>
                    <a:pt x="17124" y="7234"/>
                    <a:pt x="17028" y="7714"/>
                    <a:pt x="17092" y="8322"/>
                  </a:cubicBezTo>
                  <a:lnTo>
                    <a:pt x="17092" y="8450"/>
                  </a:lnTo>
                  <a:lnTo>
                    <a:pt x="16036" y="10403"/>
                  </a:lnTo>
                  <a:lnTo>
                    <a:pt x="15203" y="13315"/>
                  </a:lnTo>
                  <a:cubicBezTo>
                    <a:pt x="15364" y="13891"/>
                    <a:pt x="15364" y="14307"/>
                    <a:pt x="15171" y="14691"/>
                  </a:cubicBezTo>
                  <a:cubicBezTo>
                    <a:pt x="15043" y="14947"/>
                    <a:pt x="14787" y="15107"/>
                    <a:pt x="14659" y="15204"/>
                  </a:cubicBezTo>
                  <a:cubicBezTo>
                    <a:pt x="13987" y="15972"/>
                    <a:pt x="12867" y="16068"/>
                    <a:pt x="12323" y="16132"/>
                  </a:cubicBezTo>
                  <a:cubicBezTo>
                    <a:pt x="12035" y="17124"/>
                    <a:pt x="11619" y="17764"/>
                    <a:pt x="11075" y="17956"/>
                  </a:cubicBezTo>
                  <a:cubicBezTo>
                    <a:pt x="10915" y="17988"/>
                    <a:pt x="10755" y="18052"/>
                    <a:pt x="10595" y="18052"/>
                  </a:cubicBezTo>
                  <a:cubicBezTo>
                    <a:pt x="10179" y="18052"/>
                    <a:pt x="9858" y="17828"/>
                    <a:pt x="9826" y="17796"/>
                  </a:cubicBezTo>
                  <a:lnTo>
                    <a:pt x="9666" y="17668"/>
                  </a:lnTo>
                  <a:lnTo>
                    <a:pt x="9634" y="17508"/>
                  </a:lnTo>
                  <a:cubicBezTo>
                    <a:pt x="9602" y="17348"/>
                    <a:pt x="9538" y="17316"/>
                    <a:pt x="9538" y="17316"/>
                  </a:cubicBezTo>
                  <a:cubicBezTo>
                    <a:pt x="9282" y="17316"/>
                    <a:pt x="8578" y="17764"/>
                    <a:pt x="8098" y="18276"/>
                  </a:cubicBezTo>
                  <a:lnTo>
                    <a:pt x="7970" y="18436"/>
                  </a:lnTo>
                  <a:lnTo>
                    <a:pt x="7746" y="18404"/>
                  </a:lnTo>
                  <a:cubicBezTo>
                    <a:pt x="6402" y="18244"/>
                    <a:pt x="5474" y="17284"/>
                    <a:pt x="5026" y="16676"/>
                  </a:cubicBezTo>
                  <a:lnTo>
                    <a:pt x="1761" y="19908"/>
                  </a:lnTo>
                  <a:lnTo>
                    <a:pt x="1761" y="21573"/>
                  </a:lnTo>
                  <a:lnTo>
                    <a:pt x="1" y="22821"/>
                  </a:lnTo>
                  <a:cubicBezTo>
                    <a:pt x="353" y="22789"/>
                    <a:pt x="513" y="22757"/>
                    <a:pt x="545" y="22757"/>
                  </a:cubicBezTo>
                  <a:lnTo>
                    <a:pt x="6402" y="22085"/>
                  </a:lnTo>
                  <a:cubicBezTo>
                    <a:pt x="6626" y="21797"/>
                    <a:pt x="7074" y="21349"/>
                    <a:pt x="7554" y="21349"/>
                  </a:cubicBezTo>
                  <a:cubicBezTo>
                    <a:pt x="7650" y="21349"/>
                    <a:pt x="7746" y="21349"/>
                    <a:pt x="7842" y="21381"/>
                  </a:cubicBezTo>
                  <a:cubicBezTo>
                    <a:pt x="8162" y="21573"/>
                    <a:pt x="8322" y="21765"/>
                    <a:pt x="8450" y="21989"/>
                  </a:cubicBezTo>
                  <a:cubicBezTo>
                    <a:pt x="11555" y="21573"/>
                    <a:pt x="34887" y="18372"/>
                    <a:pt x="39912" y="16484"/>
                  </a:cubicBezTo>
                  <a:lnTo>
                    <a:pt x="39400" y="15428"/>
                  </a:lnTo>
                  <a:cubicBezTo>
                    <a:pt x="39257" y="15365"/>
                    <a:pt x="39119" y="15338"/>
                    <a:pt x="38987" y="15338"/>
                  </a:cubicBezTo>
                  <a:cubicBezTo>
                    <a:pt x="38034" y="15338"/>
                    <a:pt x="37416" y="16772"/>
                    <a:pt x="37416" y="16772"/>
                  </a:cubicBezTo>
                  <a:cubicBezTo>
                    <a:pt x="36520" y="16676"/>
                    <a:pt x="34439" y="13795"/>
                    <a:pt x="34439" y="13795"/>
                  </a:cubicBezTo>
                  <a:cubicBezTo>
                    <a:pt x="34374" y="13403"/>
                    <a:pt x="34437" y="13252"/>
                    <a:pt x="34574" y="13252"/>
                  </a:cubicBezTo>
                  <a:cubicBezTo>
                    <a:pt x="35040" y="13252"/>
                    <a:pt x="36359" y="15011"/>
                    <a:pt x="36359" y="15011"/>
                  </a:cubicBezTo>
                  <a:cubicBezTo>
                    <a:pt x="36829" y="15332"/>
                    <a:pt x="37142" y="15438"/>
                    <a:pt x="37350" y="15438"/>
                  </a:cubicBezTo>
                  <a:cubicBezTo>
                    <a:pt x="37768" y="15438"/>
                    <a:pt x="37768" y="15011"/>
                    <a:pt x="37768" y="15011"/>
                  </a:cubicBezTo>
                  <a:cubicBezTo>
                    <a:pt x="35596" y="12647"/>
                    <a:pt x="36353" y="12356"/>
                    <a:pt x="36857" y="12356"/>
                  </a:cubicBezTo>
                  <a:cubicBezTo>
                    <a:pt x="37022" y="12356"/>
                    <a:pt x="37160" y="12387"/>
                    <a:pt x="37160" y="12387"/>
                  </a:cubicBezTo>
                  <a:cubicBezTo>
                    <a:pt x="36488" y="11011"/>
                    <a:pt x="36712" y="9282"/>
                    <a:pt x="36712" y="9282"/>
                  </a:cubicBezTo>
                  <a:cubicBezTo>
                    <a:pt x="35591" y="9026"/>
                    <a:pt x="35111" y="8130"/>
                    <a:pt x="34951" y="7234"/>
                  </a:cubicBezTo>
                  <a:lnTo>
                    <a:pt x="30694" y="6722"/>
                  </a:lnTo>
                  <a:lnTo>
                    <a:pt x="30630" y="6722"/>
                  </a:lnTo>
                  <a:cubicBezTo>
                    <a:pt x="29670" y="6370"/>
                    <a:pt x="29158" y="5826"/>
                    <a:pt x="29030" y="5186"/>
                  </a:cubicBezTo>
                  <a:cubicBezTo>
                    <a:pt x="28934" y="4417"/>
                    <a:pt x="29606" y="3745"/>
                    <a:pt x="29894" y="3521"/>
                  </a:cubicBezTo>
                  <a:cubicBezTo>
                    <a:pt x="29958" y="2945"/>
                    <a:pt x="29894" y="2561"/>
                    <a:pt x="29606" y="2273"/>
                  </a:cubicBezTo>
                  <a:cubicBezTo>
                    <a:pt x="29158" y="1793"/>
                    <a:pt x="28358" y="1761"/>
                    <a:pt x="28038" y="1761"/>
                  </a:cubicBezTo>
                  <a:lnTo>
                    <a:pt x="27814" y="1761"/>
                  </a:lnTo>
                  <a:lnTo>
                    <a:pt x="27398" y="1793"/>
                  </a:lnTo>
                  <a:lnTo>
                    <a:pt x="27366" y="1377"/>
                  </a:lnTo>
                  <a:cubicBezTo>
                    <a:pt x="27270" y="769"/>
                    <a:pt x="27046" y="257"/>
                    <a:pt x="26758" y="65"/>
                  </a:cubicBezTo>
                  <a:cubicBezTo>
                    <a:pt x="26662" y="33"/>
                    <a:pt x="26630" y="1"/>
                    <a:pt x="26566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9"/>
            <p:cNvSpPr/>
            <p:nvPr/>
          </p:nvSpPr>
          <p:spPr>
            <a:xfrm>
              <a:off x="2092075" y="2245375"/>
              <a:ext cx="969800" cy="765775"/>
            </a:xfrm>
            <a:custGeom>
              <a:rect b="b" l="l" r="r" t="t"/>
              <a:pathLst>
                <a:path extrusionOk="0" h="30631" w="38792">
                  <a:moveTo>
                    <a:pt x="3553" y="0"/>
                  </a:moveTo>
                  <a:lnTo>
                    <a:pt x="0" y="26565"/>
                  </a:lnTo>
                  <a:cubicBezTo>
                    <a:pt x="3489" y="27077"/>
                    <a:pt x="27301" y="30630"/>
                    <a:pt x="36103" y="30630"/>
                  </a:cubicBezTo>
                  <a:lnTo>
                    <a:pt x="37031" y="30630"/>
                  </a:lnTo>
                  <a:cubicBezTo>
                    <a:pt x="37223" y="28806"/>
                    <a:pt x="38215" y="19108"/>
                    <a:pt x="37831" y="16836"/>
                  </a:cubicBezTo>
                  <a:cubicBezTo>
                    <a:pt x="37703" y="15715"/>
                    <a:pt x="38023" y="12579"/>
                    <a:pt x="38311" y="9634"/>
                  </a:cubicBezTo>
                  <a:cubicBezTo>
                    <a:pt x="38535" y="7202"/>
                    <a:pt x="38791" y="4673"/>
                    <a:pt x="38791" y="3681"/>
                  </a:cubicBezTo>
                  <a:lnTo>
                    <a:pt x="29158" y="2881"/>
                  </a:lnTo>
                  <a:lnTo>
                    <a:pt x="28869" y="2881"/>
                  </a:lnTo>
                  <a:cubicBezTo>
                    <a:pt x="26469" y="2881"/>
                    <a:pt x="13955" y="1313"/>
                    <a:pt x="3553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9"/>
            <p:cNvSpPr/>
            <p:nvPr/>
          </p:nvSpPr>
          <p:spPr>
            <a:xfrm>
              <a:off x="1556750" y="749900"/>
              <a:ext cx="1377100" cy="856175"/>
            </a:xfrm>
            <a:custGeom>
              <a:rect b="b" l="l" r="r" t="t"/>
              <a:pathLst>
                <a:path extrusionOk="0" h="34247" w="55084">
                  <a:moveTo>
                    <a:pt x="1313" y="0"/>
                  </a:moveTo>
                  <a:cubicBezTo>
                    <a:pt x="897" y="1441"/>
                    <a:pt x="321" y="4801"/>
                    <a:pt x="1" y="5921"/>
                  </a:cubicBezTo>
                  <a:cubicBezTo>
                    <a:pt x="513" y="6370"/>
                    <a:pt x="1313" y="7426"/>
                    <a:pt x="577" y="9922"/>
                  </a:cubicBezTo>
                  <a:cubicBezTo>
                    <a:pt x="801" y="10466"/>
                    <a:pt x="1217" y="11170"/>
                    <a:pt x="1697" y="11330"/>
                  </a:cubicBezTo>
                  <a:lnTo>
                    <a:pt x="1953" y="11362"/>
                  </a:lnTo>
                  <a:lnTo>
                    <a:pt x="2017" y="11554"/>
                  </a:lnTo>
                  <a:cubicBezTo>
                    <a:pt x="2305" y="12483"/>
                    <a:pt x="3266" y="15043"/>
                    <a:pt x="4098" y="15587"/>
                  </a:cubicBezTo>
                  <a:cubicBezTo>
                    <a:pt x="4514" y="15747"/>
                    <a:pt x="5730" y="16291"/>
                    <a:pt x="5922" y="17188"/>
                  </a:cubicBezTo>
                  <a:cubicBezTo>
                    <a:pt x="5986" y="17732"/>
                    <a:pt x="5698" y="18244"/>
                    <a:pt x="5058" y="18692"/>
                  </a:cubicBezTo>
                  <a:cubicBezTo>
                    <a:pt x="4418" y="20068"/>
                    <a:pt x="3458" y="22693"/>
                    <a:pt x="3906" y="23845"/>
                  </a:cubicBezTo>
                  <a:cubicBezTo>
                    <a:pt x="3938" y="23973"/>
                    <a:pt x="4034" y="24069"/>
                    <a:pt x="4098" y="24165"/>
                  </a:cubicBezTo>
                  <a:cubicBezTo>
                    <a:pt x="4642" y="23653"/>
                    <a:pt x="5442" y="22949"/>
                    <a:pt x="6114" y="22949"/>
                  </a:cubicBezTo>
                  <a:cubicBezTo>
                    <a:pt x="6274" y="22949"/>
                    <a:pt x="6370" y="23013"/>
                    <a:pt x="6498" y="23045"/>
                  </a:cubicBezTo>
                  <a:cubicBezTo>
                    <a:pt x="7074" y="23333"/>
                    <a:pt x="7138" y="24165"/>
                    <a:pt x="6818" y="25669"/>
                  </a:cubicBezTo>
                  <a:cubicBezTo>
                    <a:pt x="7074" y="27013"/>
                    <a:pt x="7746" y="29126"/>
                    <a:pt x="8483" y="29638"/>
                  </a:cubicBezTo>
                  <a:lnTo>
                    <a:pt x="8547" y="29638"/>
                  </a:lnTo>
                  <a:cubicBezTo>
                    <a:pt x="8707" y="29638"/>
                    <a:pt x="8867" y="29670"/>
                    <a:pt x="9027" y="29766"/>
                  </a:cubicBezTo>
                  <a:cubicBezTo>
                    <a:pt x="9571" y="30118"/>
                    <a:pt x="9827" y="31078"/>
                    <a:pt x="9731" y="32774"/>
                  </a:cubicBezTo>
                  <a:cubicBezTo>
                    <a:pt x="9859" y="32646"/>
                    <a:pt x="10019" y="32486"/>
                    <a:pt x="10179" y="32294"/>
                  </a:cubicBezTo>
                  <a:lnTo>
                    <a:pt x="10339" y="32070"/>
                  </a:lnTo>
                  <a:lnTo>
                    <a:pt x="10627" y="32166"/>
                  </a:lnTo>
                  <a:cubicBezTo>
                    <a:pt x="10627" y="32166"/>
                    <a:pt x="11427" y="32358"/>
                    <a:pt x="12355" y="32358"/>
                  </a:cubicBezTo>
                  <a:cubicBezTo>
                    <a:pt x="12675" y="32358"/>
                    <a:pt x="12995" y="32326"/>
                    <a:pt x="13315" y="32294"/>
                  </a:cubicBezTo>
                  <a:lnTo>
                    <a:pt x="13476" y="32294"/>
                  </a:lnTo>
                  <a:cubicBezTo>
                    <a:pt x="13764" y="32294"/>
                    <a:pt x="14660" y="32326"/>
                    <a:pt x="15460" y="32838"/>
                  </a:cubicBezTo>
                  <a:cubicBezTo>
                    <a:pt x="15844" y="32326"/>
                    <a:pt x="16484" y="31654"/>
                    <a:pt x="17220" y="31654"/>
                  </a:cubicBezTo>
                  <a:lnTo>
                    <a:pt x="17380" y="31654"/>
                  </a:lnTo>
                  <a:cubicBezTo>
                    <a:pt x="17828" y="31718"/>
                    <a:pt x="18180" y="31974"/>
                    <a:pt x="18468" y="32486"/>
                  </a:cubicBezTo>
                  <a:lnTo>
                    <a:pt x="18789" y="30118"/>
                  </a:lnTo>
                  <a:lnTo>
                    <a:pt x="52555" y="34247"/>
                  </a:lnTo>
                  <a:cubicBezTo>
                    <a:pt x="52747" y="33094"/>
                    <a:pt x="53227" y="30150"/>
                    <a:pt x="53387" y="28518"/>
                  </a:cubicBezTo>
                  <a:lnTo>
                    <a:pt x="53387" y="28486"/>
                  </a:lnTo>
                  <a:cubicBezTo>
                    <a:pt x="53483" y="27173"/>
                    <a:pt x="53803" y="22757"/>
                    <a:pt x="53835" y="21412"/>
                  </a:cubicBezTo>
                  <a:lnTo>
                    <a:pt x="53835" y="21092"/>
                  </a:lnTo>
                  <a:cubicBezTo>
                    <a:pt x="53835" y="20804"/>
                    <a:pt x="53963" y="19684"/>
                    <a:pt x="54155" y="17956"/>
                  </a:cubicBezTo>
                  <a:cubicBezTo>
                    <a:pt x="54475" y="15011"/>
                    <a:pt x="55083" y="9794"/>
                    <a:pt x="55083" y="8066"/>
                  </a:cubicBezTo>
                  <a:cubicBezTo>
                    <a:pt x="41289" y="6754"/>
                    <a:pt x="29447" y="5441"/>
                    <a:pt x="29447" y="5441"/>
                  </a:cubicBezTo>
                  <a:cubicBezTo>
                    <a:pt x="19941" y="3969"/>
                    <a:pt x="10115" y="1953"/>
                    <a:pt x="1313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9"/>
            <p:cNvSpPr/>
            <p:nvPr/>
          </p:nvSpPr>
          <p:spPr>
            <a:xfrm>
              <a:off x="334125" y="974750"/>
              <a:ext cx="1067425" cy="890575"/>
            </a:xfrm>
            <a:custGeom>
              <a:rect b="b" l="l" r="r" t="t"/>
              <a:pathLst>
                <a:path extrusionOk="0" h="35623" w="42697">
                  <a:moveTo>
                    <a:pt x="10499" y="0"/>
                  </a:moveTo>
                  <a:cubicBezTo>
                    <a:pt x="10243" y="0"/>
                    <a:pt x="10019" y="32"/>
                    <a:pt x="9795" y="32"/>
                  </a:cubicBezTo>
                  <a:lnTo>
                    <a:pt x="9314" y="2689"/>
                  </a:lnTo>
                  <a:cubicBezTo>
                    <a:pt x="9603" y="8898"/>
                    <a:pt x="609" y="21476"/>
                    <a:pt x="609" y="21476"/>
                  </a:cubicBezTo>
                  <a:lnTo>
                    <a:pt x="1" y="25861"/>
                  </a:lnTo>
                  <a:lnTo>
                    <a:pt x="129" y="26981"/>
                  </a:lnTo>
                  <a:cubicBezTo>
                    <a:pt x="3201" y="28357"/>
                    <a:pt x="21925" y="32806"/>
                    <a:pt x="34567" y="35623"/>
                  </a:cubicBezTo>
                  <a:lnTo>
                    <a:pt x="38248" y="21956"/>
                  </a:lnTo>
                  <a:cubicBezTo>
                    <a:pt x="37288" y="21636"/>
                    <a:pt x="36840" y="21316"/>
                    <a:pt x="36840" y="20900"/>
                  </a:cubicBezTo>
                  <a:cubicBezTo>
                    <a:pt x="36840" y="20676"/>
                    <a:pt x="36968" y="20484"/>
                    <a:pt x="37160" y="20324"/>
                  </a:cubicBezTo>
                  <a:cubicBezTo>
                    <a:pt x="36776" y="18755"/>
                    <a:pt x="39080" y="17315"/>
                    <a:pt x="39208" y="17251"/>
                  </a:cubicBezTo>
                  <a:lnTo>
                    <a:pt x="39304" y="17219"/>
                  </a:lnTo>
                  <a:lnTo>
                    <a:pt x="39400" y="17219"/>
                  </a:lnTo>
                  <a:cubicBezTo>
                    <a:pt x="39624" y="17219"/>
                    <a:pt x="39656" y="17123"/>
                    <a:pt x="39688" y="17091"/>
                  </a:cubicBezTo>
                  <a:cubicBezTo>
                    <a:pt x="39848" y="16899"/>
                    <a:pt x="39848" y="16451"/>
                    <a:pt x="39816" y="16259"/>
                  </a:cubicBezTo>
                  <a:lnTo>
                    <a:pt x="39784" y="16035"/>
                  </a:lnTo>
                  <a:lnTo>
                    <a:pt x="39944" y="15875"/>
                  </a:lnTo>
                  <a:cubicBezTo>
                    <a:pt x="40168" y="15651"/>
                    <a:pt x="41289" y="14179"/>
                    <a:pt x="42025" y="13218"/>
                  </a:cubicBezTo>
                  <a:lnTo>
                    <a:pt x="42089" y="13122"/>
                  </a:lnTo>
                  <a:cubicBezTo>
                    <a:pt x="42697" y="12674"/>
                    <a:pt x="42441" y="12034"/>
                    <a:pt x="42345" y="11778"/>
                  </a:cubicBezTo>
                  <a:cubicBezTo>
                    <a:pt x="41641" y="11362"/>
                    <a:pt x="41289" y="10530"/>
                    <a:pt x="41096" y="9794"/>
                  </a:cubicBezTo>
                  <a:lnTo>
                    <a:pt x="34567" y="8514"/>
                  </a:lnTo>
                  <a:lnTo>
                    <a:pt x="34503" y="8322"/>
                  </a:lnTo>
                  <a:cubicBezTo>
                    <a:pt x="34407" y="8130"/>
                    <a:pt x="33447" y="7841"/>
                    <a:pt x="31687" y="7841"/>
                  </a:cubicBezTo>
                  <a:lnTo>
                    <a:pt x="30855" y="7841"/>
                  </a:lnTo>
                  <a:lnTo>
                    <a:pt x="30727" y="7777"/>
                  </a:lnTo>
                  <a:cubicBezTo>
                    <a:pt x="30695" y="7713"/>
                    <a:pt x="30406" y="7553"/>
                    <a:pt x="28486" y="7553"/>
                  </a:cubicBezTo>
                  <a:cubicBezTo>
                    <a:pt x="27974" y="7553"/>
                    <a:pt x="27398" y="7553"/>
                    <a:pt x="26886" y="7617"/>
                  </a:cubicBezTo>
                  <a:cubicBezTo>
                    <a:pt x="26374" y="7777"/>
                    <a:pt x="25894" y="7841"/>
                    <a:pt x="25446" y="7841"/>
                  </a:cubicBezTo>
                  <a:cubicBezTo>
                    <a:pt x="24805" y="7841"/>
                    <a:pt x="24453" y="7649"/>
                    <a:pt x="24293" y="7553"/>
                  </a:cubicBezTo>
                  <a:cubicBezTo>
                    <a:pt x="24037" y="7489"/>
                    <a:pt x="23717" y="7393"/>
                    <a:pt x="23365" y="7393"/>
                  </a:cubicBezTo>
                  <a:cubicBezTo>
                    <a:pt x="22661" y="7393"/>
                    <a:pt x="21925" y="7617"/>
                    <a:pt x="21893" y="7617"/>
                  </a:cubicBezTo>
                  <a:lnTo>
                    <a:pt x="21637" y="7681"/>
                  </a:lnTo>
                  <a:lnTo>
                    <a:pt x="21477" y="7489"/>
                  </a:lnTo>
                  <a:cubicBezTo>
                    <a:pt x="20965" y="6881"/>
                    <a:pt x="19492" y="6497"/>
                    <a:pt x="18980" y="6369"/>
                  </a:cubicBezTo>
                  <a:lnTo>
                    <a:pt x="18852" y="6337"/>
                  </a:lnTo>
                  <a:cubicBezTo>
                    <a:pt x="18500" y="6081"/>
                    <a:pt x="18276" y="6049"/>
                    <a:pt x="18116" y="6049"/>
                  </a:cubicBezTo>
                  <a:cubicBezTo>
                    <a:pt x="18084" y="6049"/>
                    <a:pt x="18052" y="6049"/>
                    <a:pt x="18020" y="6081"/>
                  </a:cubicBezTo>
                  <a:cubicBezTo>
                    <a:pt x="17860" y="6177"/>
                    <a:pt x="17764" y="6369"/>
                    <a:pt x="17764" y="6369"/>
                  </a:cubicBezTo>
                  <a:lnTo>
                    <a:pt x="17700" y="6689"/>
                  </a:lnTo>
                  <a:lnTo>
                    <a:pt x="16836" y="6689"/>
                  </a:lnTo>
                  <a:cubicBezTo>
                    <a:pt x="13891" y="6689"/>
                    <a:pt x="13059" y="4833"/>
                    <a:pt x="12995" y="4769"/>
                  </a:cubicBezTo>
                  <a:lnTo>
                    <a:pt x="12931" y="4577"/>
                  </a:lnTo>
                  <a:lnTo>
                    <a:pt x="12995" y="4417"/>
                  </a:lnTo>
                  <a:cubicBezTo>
                    <a:pt x="13475" y="3521"/>
                    <a:pt x="13603" y="2817"/>
                    <a:pt x="13411" y="2208"/>
                  </a:cubicBezTo>
                  <a:cubicBezTo>
                    <a:pt x="13219" y="1632"/>
                    <a:pt x="12771" y="1376"/>
                    <a:pt x="12643" y="1280"/>
                  </a:cubicBezTo>
                  <a:cubicBezTo>
                    <a:pt x="11971" y="1152"/>
                    <a:pt x="11491" y="896"/>
                    <a:pt x="11235" y="480"/>
                  </a:cubicBezTo>
                  <a:cubicBezTo>
                    <a:pt x="11171" y="320"/>
                    <a:pt x="11075" y="160"/>
                    <a:pt x="11075" y="32"/>
                  </a:cubicBezTo>
                  <a:cubicBezTo>
                    <a:pt x="10915" y="0"/>
                    <a:pt x="10723" y="0"/>
                    <a:pt x="10499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9"/>
            <p:cNvSpPr/>
            <p:nvPr/>
          </p:nvSpPr>
          <p:spPr>
            <a:xfrm>
              <a:off x="232500" y="1670875"/>
              <a:ext cx="1066650" cy="1867575"/>
            </a:xfrm>
            <a:custGeom>
              <a:rect b="b" l="l" r="r" t="t"/>
              <a:pathLst>
                <a:path extrusionOk="0" h="74703" w="42666">
                  <a:moveTo>
                    <a:pt x="4226" y="0"/>
                  </a:moveTo>
                  <a:lnTo>
                    <a:pt x="4354" y="1088"/>
                  </a:lnTo>
                  <a:cubicBezTo>
                    <a:pt x="4706" y="4993"/>
                    <a:pt x="1473" y="8482"/>
                    <a:pt x="1473" y="8482"/>
                  </a:cubicBezTo>
                  <a:cubicBezTo>
                    <a:pt x="1" y="8770"/>
                    <a:pt x="257" y="10850"/>
                    <a:pt x="257" y="10850"/>
                  </a:cubicBezTo>
                  <a:cubicBezTo>
                    <a:pt x="2715" y="16985"/>
                    <a:pt x="1932" y="17891"/>
                    <a:pt x="1254" y="17891"/>
                  </a:cubicBezTo>
                  <a:cubicBezTo>
                    <a:pt x="970" y="17891"/>
                    <a:pt x="705" y="17731"/>
                    <a:pt x="705" y="17731"/>
                  </a:cubicBezTo>
                  <a:lnTo>
                    <a:pt x="705" y="20836"/>
                  </a:lnTo>
                  <a:lnTo>
                    <a:pt x="3138" y="25893"/>
                  </a:lnTo>
                  <a:cubicBezTo>
                    <a:pt x="3138" y="25893"/>
                    <a:pt x="2721" y="27813"/>
                    <a:pt x="3138" y="27813"/>
                  </a:cubicBezTo>
                  <a:cubicBezTo>
                    <a:pt x="3586" y="27813"/>
                    <a:pt x="4546" y="29446"/>
                    <a:pt x="4546" y="29446"/>
                  </a:cubicBezTo>
                  <a:lnTo>
                    <a:pt x="4898" y="28421"/>
                  </a:lnTo>
                  <a:cubicBezTo>
                    <a:pt x="5441" y="28099"/>
                    <a:pt x="5805" y="27974"/>
                    <a:pt x="6045" y="27974"/>
                  </a:cubicBezTo>
                  <a:cubicBezTo>
                    <a:pt x="6851" y="27974"/>
                    <a:pt x="6242" y="29382"/>
                    <a:pt x="6242" y="29382"/>
                  </a:cubicBezTo>
                  <a:lnTo>
                    <a:pt x="5442" y="29222"/>
                  </a:lnTo>
                  <a:lnTo>
                    <a:pt x="6114" y="30342"/>
                  </a:lnTo>
                  <a:cubicBezTo>
                    <a:pt x="6587" y="32146"/>
                    <a:pt x="6418" y="32632"/>
                    <a:pt x="6099" y="32632"/>
                  </a:cubicBezTo>
                  <a:cubicBezTo>
                    <a:pt x="5728" y="32632"/>
                    <a:pt x="5154" y="31974"/>
                    <a:pt x="5154" y="31974"/>
                  </a:cubicBezTo>
                  <a:cubicBezTo>
                    <a:pt x="5175" y="30558"/>
                    <a:pt x="5070" y="30080"/>
                    <a:pt x="4920" y="30080"/>
                  </a:cubicBezTo>
                  <a:cubicBezTo>
                    <a:pt x="4608" y="30080"/>
                    <a:pt x="4098" y="32134"/>
                    <a:pt x="4098" y="32134"/>
                  </a:cubicBezTo>
                  <a:cubicBezTo>
                    <a:pt x="3490" y="33542"/>
                    <a:pt x="5058" y="36327"/>
                    <a:pt x="5058" y="36327"/>
                  </a:cubicBezTo>
                  <a:cubicBezTo>
                    <a:pt x="8098" y="36423"/>
                    <a:pt x="6018" y="39143"/>
                    <a:pt x="6018" y="39143"/>
                  </a:cubicBezTo>
                  <a:cubicBezTo>
                    <a:pt x="4546" y="39496"/>
                    <a:pt x="5218" y="41128"/>
                    <a:pt x="5218" y="41128"/>
                  </a:cubicBezTo>
                  <a:cubicBezTo>
                    <a:pt x="5666" y="41128"/>
                    <a:pt x="6786" y="43336"/>
                    <a:pt x="6786" y="43336"/>
                  </a:cubicBezTo>
                  <a:cubicBezTo>
                    <a:pt x="6114" y="43624"/>
                    <a:pt x="7394" y="46025"/>
                    <a:pt x="7394" y="46025"/>
                  </a:cubicBezTo>
                  <a:cubicBezTo>
                    <a:pt x="7234" y="46537"/>
                    <a:pt x="9827" y="50890"/>
                    <a:pt x="9827" y="50890"/>
                  </a:cubicBezTo>
                  <a:lnTo>
                    <a:pt x="8803" y="54282"/>
                  </a:lnTo>
                  <a:lnTo>
                    <a:pt x="9219" y="55402"/>
                  </a:lnTo>
                  <a:cubicBezTo>
                    <a:pt x="14276" y="56011"/>
                    <a:pt x="15588" y="58283"/>
                    <a:pt x="15588" y="58283"/>
                  </a:cubicBezTo>
                  <a:cubicBezTo>
                    <a:pt x="15940" y="60139"/>
                    <a:pt x="17220" y="60459"/>
                    <a:pt x="17220" y="60459"/>
                  </a:cubicBezTo>
                  <a:cubicBezTo>
                    <a:pt x="17382" y="60441"/>
                    <a:pt x="17534" y="60432"/>
                    <a:pt x="17677" y="60432"/>
                  </a:cubicBezTo>
                  <a:cubicBezTo>
                    <a:pt x="20228" y="60432"/>
                    <a:pt x="19941" y="63244"/>
                    <a:pt x="19941" y="63244"/>
                  </a:cubicBezTo>
                  <a:cubicBezTo>
                    <a:pt x="24454" y="64044"/>
                    <a:pt x="24742" y="69165"/>
                    <a:pt x="24742" y="69165"/>
                  </a:cubicBezTo>
                  <a:lnTo>
                    <a:pt x="24742" y="73166"/>
                  </a:lnTo>
                  <a:lnTo>
                    <a:pt x="37480" y="74702"/>
                  </a:lnTo>
                  <a:cubicBezTo>
                    <a:pt x="39080" y="73486"/>
                    <a:pt x="39560" y="72942"/>
                    <a:pt x="39688" y="72686"/>
                  </a:cubicBezTo>
                  <a:lnTo>
                    <a:pt x="39592" y="72686"/>
                  </a:lnTo>
                  <a:cubicBezTo>
                    <a:pt x="39400" y="72686"/>
                    <a:pt x="39208" y="72750"/>
                    <a:pt x="38984" y="72782"/>
                  </a:cubicBezTo>
                  <a:lnTo>
                    <a:pt x="38472" y="72910"/>
                  </a:lnTo>
                  <a:lnTo>
                    <a:pt x="38472" y="69549"/>
                  </a:lnTo>
                  <a:lnTo>
                    <a:pt x="38664" y="69421"/>
                  </a:lnTo>
                  <a:cubicBezTo>
                    <a:pt x="40041" y="68621"/>
                    <a:pt x="39720" y="66733"/>
                    <a:pt x="39720" y="66701"/>
                  </a:cubicBezTo>
                  <a:lnTo>
                    <a:pt x="39720" y="66573"/>
                  </a:lnTo>
                  <a:lnTo>
                    <a:pt x="39752" y="66509"/>
                  </a:lnTo>
                  <a:cubicBezTo>
                    <a:pt x="40233" y="64940"/>
                    <a:pt x="41705" y="64236"/>
                    <a:pt x="42057" y="64108"/>
                  </a:cubicBezTo>
                  <a:cubicBezTo>
                    <a:pt x="42345" y="63884"/>
                    <a:pt x="42665" y="63564"/>
                    <a:pt x="42665" y="63244"/>
                  </a:cubicBezTo>
                  <a:cubicBezTo>
                    <a:pt x="42633" y="62924"/>
                    <a:pt x="42281" y="62636"/>
                    <a:pt x="42057" y="62540"/>
                  </a:cubicBezTo>
                  <a:cubicBezTo>
                    <a:pt x="41321" y="62060"/>
                    <a:pt x="40905" y="59499"/>
                    <a:pt x="40745" y="58283"/>
                  </a:cubicBezTo>
                  <a:lnTo>
                    <a:pt x="18757" y="25445"/>
                  </a:lnTo>
                  <a:lnTo>
                    <a:pt x="23845" y="5217"/>
                  </a:lnTo>
                  <a:cubicBezTo>
                    <a:pt x="15908" y="3329"/>
                    <a:pt x="7266" y="1152"/>
                    <a:pt x="4226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9"/>
            <p:cNvSpPr/>
            <p:nvPr/>
          </p:nvSpPr>
          <p:spPr>
            <a:xfrm>
              <a:off x="1182300" y="2815075"/>
              <a:ext cx="884175" cy="1094625"/>
            </a:xfrm>
            <a:custGeom>
              <a:rect b="b" l="l" r="r" t="t"/>
              <a:pathLst>
                <a:path extrusionOk="0" h="43785" w="35367">
                  <a:moveTo>
                    <a:pt x="8930" y="1"/>
                  </a:moveTo>
                  <a:lnTo>
                    <a:pt x="7970" y="4450"/>
                  </a:lnTo>
                  <a:cubicBezTo>
                    <a:pt x="8546" y="5954"/>
                    <a:pt x="8610" y="6818"/>
                    <a:pt x="8066" y="7170"/>
                  </a:cubicBezTo>
                  <a:cubicBezTo>
                    <a:pt x="7970" y="7234"/>
                    <a:pt x="7810" y="7298"/>
                    <a:pt x="7586" y="7298"/>
                  </a:cubicBezTo>
                  <a:cubicBezTo>
                    <a:pt x="6913" y="7298"/>
                    <a:pt x="5953" y="6658"/>
                    <a:pt x="5185" y="6018"/>
                  </a:cubicBezTo>
                  <a:cubicBezTo>
                    <a:pt x="4289" y="10435"/>
                    <a:pt x="3873" y="11971"/>
                    <a:pt x="3649" y="12483"/>
                  </a:cubicBezTo>
                  <a:cubicBezTo>
                    <a:pt x="3873" y="14403"/>
                    <a:pt x="4321" y="15972"/>
                    <a:pt x="4513" y="16132"/>
                  </a:cubicBezTo>
                  <a:cubicBezTo>
                    <a:pt x="4513" y="16132"/>
                    <a:pt x="5473" y="16644"/>
                    <a:pt x="5505" y="17540"/>
                  </a:cubicBezTo>
                  <a:cubicBezTo>
                    <a:pt x="5569" y="18084"/>
                    <a:pt x="5249" y="18660"/>
                    <a:pt x="4545" y="19140"/>
                  </a:cubicBezTo>
                  <a:lnTo>
                    <a:pt x="4481" y="19172"/>
                  </a:lnTo>
                  <a:cubicBezTo>
                    <a:pt x="4449" y="19172"/>
                    <a:pt x="3041" y="19684"/>
                    <a:pt x="2593" y="20965"/>
                  </a:cubicBezTo>
                  <a:cubicBezTo>
                    <a:pt x="2625" y="21445"/>
                    <a:pt x="2753" y="23301"/>
                    <a:pt x="1344" y="24293"/>
                  </a:cubicBezTo>
                  <a:lnTo>
                    <a:pt x="1344" y="26118"/>
                  </a:lnTo>
                  <a:lnTo>
                    <a:pt x="1632" y="26118"/>
                  </a:lnTo>
                  <a:cubicBezTo>
                    <a:pt x="2241" y="26118"/>
                    <a:pt x="2465" y="26374"/>
                    <a:pt x="2561" y="26566"/>
                  </a:cubicBezTo>
                  <a:cubicBezTo>
                    <a:pt x="2785" y="27046"/>
                    <a:pt x="2529" y="27654"/>
                    <a:pt x="672" y="29126"/>
                  </a:cubicBezTo>
                  <a:lnTo>
                    <a:pt x="0" y="30342"/>
                  </a:lnTo>
                  <a:lnTo>
                    <a:pt x="19684" y="42185"/>
                  </a:lnTo>
                  <a:lnTo>
                    <a:pt x="30150" y="43785"/>
                  </a:lnTo>
                  <a:lnTo>
                    <a:pt x="35367" y="4514"/>
                  </a:lnTo>
                  <a:cubicBezTo>
                    <a:pt x="31878" y="4193"/>
                    <a:pt x="13379" y="801"/>
                    <a:pt x="9858" y="161"/>
                  </a:cubicBezTo>
                  <a:lnTo>
                    <a:pt x="9154" y="33"/>
                  </a:lnTo>
                  <a:lnTo>
                    <a:pt x="9090" y="33"/>
                  </a:lnTo>
                  <a:lnTo>
                    <a:pt x="8930" y="1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9"/>
            <p:cNvSpPr/>
            <p:nvPr/>
          </p:nvSpPr>
          <p:spPr>
            <a:xfrm>
              <a:off x="1409525" y="1971725"/>
              <a:ext cx="748175" cy="934600"/>
            </a:xfrm>
            <a:custGeom>
              <a:rect b="b" l="l" r="r" t="t"/>
              <a:pathLst>
                <a:path extrusionOk="0" h="37384" w="29927">
                  <a:moveTo>
                    <a:pt x="7042" y="0"/>
                  </a:moveTo>
                  <a:lnTo>
                    <a:pt x="1" y="32903"/>
                  </a:lnTo>
                  <a:lnTo>
                    <a:pt x="673" y="33031"/>
                  </a:lnTo>
                  <a:cubicBezTo>
                    <a:pt x="9955" y="34727"/>
                    <a:pt x="23877" y="37223"/>
                    <a:pt x="26406" y="37383"/>
                  </a:cubicBezTo>
                  <a:lnTo>
                    <a:pt x="29927" y="10786"/>
                  </a:lnTo>
                  <a:cubicBezTo>
                    <a:pt x="26214" y="10338"/>
                    <a:pt x="22789" y="9858"/>
                    <a:pt x="20293" y="9538"/>
                  </a:cubicBezTo>
                  <a:lnTo>
                    <a:pt x="19845" y="9506"/>
                  </a:lnTo>
                  <a:lnTo>
                    <a:pt x="21093" y="2497"/>
                  </a:lnTo>
                  <a:cubicBezTo>
                    <a:pt x="18756" y="2369"/>
                    <a:pt x="12931" y="1249"/>
                    <a:pt x="7042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9"/>
            <p:cNvSpPr/>
            <p:nvPr/>
          </p:nvSpPr>
          <p:spPr>
            <a:xfrm>
              <a:off x="3737975" y="928275"/>
              <a:ext cx="875400" cy="979450"/>
            </a:xfrm>
            <a:custGeom>
              <a:rect b="b" l="l" r="r" t="t"/>
              <a:pathLst>
                <a:path extrusionOk="0" h="39178" w="35016">
                  <a:moveTo>
                    <a:pt x="9650" y="1"/>
                  </a:moveTo>
                  <a:cubicBezTo>
                    <a:pt x="9619" y="1"/>
                    <a:pt x="9602" y="3"/>
                    <a:pt x="9602" y="3"/>
                  </a:cubicBezTo>
                  <a:lnTo>
                    <a:pt x="9602" y="3235"/>
                  </a:lnTo>
                  <a:cubicBezTo>
                    <a:pt x="8674" y="3467"/>
                    <a:pt x="6896" y="3574"/>
                    <a:pt x="4508" y="3574"/>
                  </a:cubicBezTo>
                  <a:cubicBezTo>
                    <a:pt x="3275" y="3574"/>
                    <a:pt x="1879" y="3546"/>
                    <a:pt x="353" y="3491"/>
                  </a:cubicBezTo>
                  <a:cubicBezTo>
                    <a:pt x="353" y="3875"/>
                    <a:pt x="321" y="4451"/>
                    <a:pt x="32" y="5060"/>
                  </a:cubicBezTo>
                  <a:cubicBezTo>
                    <a:pt x="0" y="7268"/>
                    <a:pt x="192" y="9380"/>
                    <a:pt x="513" y="9636"/>
                  </a:cubicBezTo>
                  <a:cubicBezTo>
                    <a:pt x="705" y="9700"/>
                    <a:pt x="1441" y="10341"/>
                    <a:pt x="1249" y="13893"/>
                  </a:cubicBezTo>
                  <a:cubicBezTo>
                    <a:pt x="1249" y="15077"/>
                    <a:pt x="1409" y="17318"/>
                    <a:pt x="1921" y="18374"/>
                  </a:cubicBezTo>
                  <a:cubicBezTo>
                    <a:pt x="2145" y="18918"/>
                    <a:pt x="2273" y="19142"/>
                    <a:pt x="2273" y="19334"/>
                  </a:cubicBezTo>
                  <a:cubicBezTo>
                    <a:pt x="2625" y="20070"/>
                    <a:pt x="3073" y="21511"/>
                    <a:pt x="2273" y="23015"/>
                  </a:cubicBezTo>
                  <a:lnTo>
                    <a:pt x="2273" y="24263"/>
                  </a:lnTo>
                  <a:lnTo>
                    <a:pt x="1953" y="24359"/>
                  </a:lnTo>
                  <a:cubicBezTo>
                    <a:pt x="1345" y="24455"/>
                    <a:pt x="1121" y="24679"/>
                    <a:pt x="1089" y="24775"/>
                  </a:cubicBezTo>
                  <a:cubicBezTo>
                    <a:pt x="1025" y="25159"/>
                    <a:pt x="1825" y="25959"/>
                    <a:pt x="2817" y="26536"/>
                  </a:cubicBezTo>
                  <a:lnTo>
                    <a:pt x="3041" y="26664"/>
                  </a:lnTo>
                  <a:lnTo>
                    <a:pt x="3041" y="39114"/>
                  </a:lnTo>
                  <a:lnTo>
                    <a:pt x="9922" y="39178"/>
                  </a:lnTo>
                  <a:lnTo>
                    <a:pt x="21701" y="38570"/>
                  </a:lnTo>
                  <a:lnTo>
                    <a:pt x="28166" y="38570"/>
                  </a:lnTo>
                  <a:lnTo>
                    <a:pt x="27878" y="36489"/>
                  </a:lnTo>
                  <a:lnTo>
                    <a:pt x="24869" y="34505"/>
                  </a:lnTo>
                  <a:lnTo>
                    <a:pt x="24837" y="34345"/>
                  </a:lnTo>
                  <a:cubicBezTo>
                    <a:pt x="24677" y="33545"/>
                    <a:pt x="23493" y="33129"/>
                    <a:pt x="23429" y="33129"/>
                  </a:cubicBezTo>
                  <a:lnTo>
                    <a:pt x="23237" y="33097"/>
                  </a:lnTo>
                  <a:lnTo>
                    <a:pt x="23141" y="32905"/>
                  </a:lnTo>
                  <a:cubicBezTo>
                    <a:pt x="22885" y="32233"/>
                    <a:pt x="21445" y="31497"/>
                    <a:pt x="20612" y="31272"/>
                  </a:cubicBezTo>
                  <a:lnTo>
                    <a:pt x="20452" y="31240"/>
                  </a:lnTo>
                  <a:lnTo>
                    <a:pt x="20356" y="31080"/>
                  </a:lnTo>
                  <a:cubicBezTo>
                    <a:pt x="19748" y="29896"/>
                    <a:pt x="20324" y="27336"/>
                    <a:pt x="20388" y="27080"/>
                  </a:cubicBezTo>
                  <a:lnTo>
                    <a:pt x="20452" y="26984"/>
                  </a:lnTo>
                  <a:cubicBezTo>
                    <a:pt x="20612" y="26664"/>
                    <a:pt x="20772" y="26216"/>
                    <a:pt x="20612" y="25959"/>
                  </a:cubicBezTo>
                  <a:cubicBezTo>
                    <a:pt x="20452" y="25671"/>
                    <a:pt x="19972" y="25543"/>
                    <a:pt x="19812" y="25543"/>
                  </a:cubicBezTo>
                  <a:lnTo>
                    <a:pt x="19396" y="25511"/>
                  </a:lnTo>
                  <a:lnTo>
                    <a:pt x="19428" y="25095"/>
                  </a:lnTo>
                  <a:cubicBezTo>
                    <a:pt x="19524" y="23719"/>
                    <a:pt x="19972" y="22631"/>
                    <a:pt x="20772" y="21959"/>
                  </a:cubicBezTo>
                  <a:cubicBezTo>
                    <a:pt x="21445" y="21383"/>
                    <a:pt x="22149" y="21223"/>
                    <a:pt x="22565" y="21223"/>
                  </a:cubicBezTo>
                  <a:lnTo>
                    <a:pt x="23973" y="18374"/>
                  </a:lnTo>
                  <a:cubicBezTo>
                    <a:pt x="23327" y="18293"/>
                    <a:pt x="23156" y="17986"/>
                    <a:pt x="23271" y="17986"/>
                  </a:cubicBezTo>
                  <a:cubicBezTo>
                    <a:pt x="23293" y="17986"/>
                    <a:pt x="23324" y="17997"/>
                    <a:pt x="23365" y="18022"/>
                  </a:cubicBezTo>
                  <a:cubicBezTo>
                    <a:pt x="23384" y="18035"/>
                    <a:pt x="23409" y="18042"/>
                    <a:pt x="23439" y="18042"/>
                  </a:cubicBezTo>
                  <a:cubicBezTo>
                    <a:pt x="24195" y="18042"/>
                    <a:pt x="28134" y="13925"/>
                    <a:pt x="28134" y="13925"/>
                  </a:cubicBezTo>
                  <a:cubicBezTo>
                    <a:pt x="27590" y="11813"/>
                    <a:pt x="35015" y="8644"/>
                    <a:pt x="35015" y="8644"/>
                  </a:cubicBezTo>
                  <a:cubicBezTo>
                    <a:pt x="34130" y="8111"/>
                    <a:pt x="33401" y="7933"/>
                    <a:pt x="32822" y="7933"/>
                  </a:cubicBezTo>
                  <a:cubicBezTo>
                    <a:pt x="31665" y="7933"/>
                    <a:pt x="31110" y="8644"/>
                    <a:pt x="31110" y="8644"/>
                  </a:cubicBezTo>
                  <a:cubicBezTo>
                    <a:pt x="29734" y="8484"/>
                    <a:pt x="29510" y="7428"/>
                    <a:pt x="29510" y="7428"/>
                  </a:cubicBezTo>
                  <a:cubicBezTo>
                    <a:pt x="28523" y="8545"/>
                    <a:pt x="26820" y="8650"/>
                    <a:pt x="26213" y="8650"/>
                  </a:cubicBezTo>
                  <a:cubicBezTo>
                    <a:pt x="26071" y="8650"/>
                    <a:pt x="25989" y="8644"/>
                    <a:pt x="25989" y="8644"/>
                  </a:cubicBezTo>
                  <a:cubicBezTo>
                    <a:pt x="24933" y="6884"/>
                    <a:pt x="22469" y="6884"/>
                    <a:pt x="22469" y="6884"/>
                  </a:cubicBezTo>
                  <a:cubicBezTo>
                    <a:pt x="20837" y="5253"/>
                    <a:pt x="18982" y="5118"/>
                    <a:pt x="18417" y="5118"/>
                  </a:cubicBezTo>
                  <a:cubicBezTo>
                    <a:pt x="18305" y="5118"/>
                    <a:pt x="18244" y="5124"/>
                    <a:pt x="18244" y="5124"/>
                  </a:cubicBezTo>
                  <a:cubicBezTo>
                    <a:pt x="17710" y="5902"/>
                    <a:pt x="17237" y="6162"/>
                    <a:pt x="16844" y="6162"/>
                  </a:cubicBezTo>
                  <a:cubicBezTo>
                    <a:pt x="16057" y="6162"/>
                    <a:pt x="15587" y="5124"/>
                    <a:pt x="15587" y="5124"/>
                  </a:cubicBezTo>
                  <a:cubicBezTo>
                    <a:pt x="15404" y="5131"/>
                    <a:pt x="15228" y="5134"/>
                    <a:pt x="15060" y="5134"/>
                  </a:cubicBezTo>
                  <a:cubicBezTo>
                    <a:pt x="11363" y="5134"/>
                    <a:pt x="11363" y="3523"/>
                    <a:pt x="11363" y="3523"/>
                  </a:cubicBezTo>
                  <a:cubicBezTo>
                    <a:pt x="11508" y="159"/>
                    <a:pt x="9944" y="1"/>
                    <a:pt x="9650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9"/>
            <p:cNvSpPr/>
            <p:nvPr/>
          </p:nvSpPr>
          <p:spPr>
            <a:xfrm>
              <a:off x="574800" y="570675"/>
              <a:ext cx="881975" cy="628925"/>
            </a:xfrm>
            <a:custGeom>
              <a:rect b="b" l="l" r="r" t="t"/>
              <a:pathLst>
                <a:path extrusionOk="0" h="25157" w="35279">
                  <a:moveTo>
                    <a:pt x="11210" y="0"/>
                  </a:moveTo>
                  <a:lnTo>
                    <a:pt x="11210" y="0"/>
                  </a:lnTo>
                  <a:cubicBezTo>
                    <a:pt x="12554" y="2368"/>
                    <a:pt x="11818" y="4065"/>
                    <a:pt x="11818" y="4065"/>
                  </a:cubicBezTo>
                  <a:cubicBezTo>
                    <a:pt x="11978" y="4673"/>
                    <a:pt x="11530" y="5281"/>
                    <a:pt x="11530" y="5281"/>
                  </a:cubicBezTo>
                  <a:cubicBezTo>
                    <a:pt x="11901" y="6868"/>
                    <a:pt x="11873" y="7382"/>
                    <a:pt x="11680" y="7382"/>
                  </a:cubicBezTo>
                  <a:cubicBezTo>
                    <a:pt x="11324" y="7382"/>
                    <a:pt x="10410" y="5633"/>
                    <a:pt x="10410" y="5633"/>
                  </a:cubicBezTo>
                  <a:cubicBezTo>
                    <a:pt x="10057" y="4673"/>
                    <a:pt x="11114" y="4449"/>
                    <a:pt x="11114" y="4449"/>
                  </a:cubicBezTo>
                  <a:cubicBezTo>
                    <a:pt x="10850" y="4239"/>
                    <a:pt x="10643" y="4154"/>
                    <a:pt x="10479" y="4154"/>
                  </a:cubicBezTo>
                  <a:cubicBezTo>
                    <a:pt x="9771" y="4154"/>
                    <a:pt x="9897" y="5761"/>
                    <a:pt x="9897" y="5761"/>
                  </a:cubicBezTo>
                  <a:cubicBezTo>
                    <a:pt x="5833" y="5697"/>
                    <a:pt x="2504" y="2272"/>
                    <a:pt x="2504" y="2272"/>
                  </a:cubicBezTo>
                  <a:cubicBezTo>
                    <a:pt x="2046" y="1771"/>
                    <a:pt x="1723" y="1569"/>
                    <a:pt x="1501" y="1569"/>
                  </a:cubicBezTo>
                  <a:cubicBezTo>
                    <a:pt x="572" y="1569"/>
                    <a:pt x="1384" y="5089"/>
                    <a:pt x="1384" y="5089"/>
                  </a:cubicBezTo>
                  <a:lnTo>
                    <a:pt x="1384" y="10018"/>
                  </a:lnTo>
                  <a:cubicBezTo>
                    <a:pt x="1448" y="11330"/>
                    <a:pt x="2568" y="11842"/>
                    <a:pt x="2568" y="11842"/>
                  </a:cubicBezTo>
                  <a:cubicBezTo>
                    <a:pt x="2387" y="11832"/>
                    <a:pt x="2223" y="11827"/>
                    <a:pt x="2074" y="11827"/>
                  </a:cubicBezTo>
                  <a:cubicBezTo>
                    <a:pt x="0" y="11827"/>
                    <a:pt x="1032" y="12802"/>
                    <a:pt x="1032" y="12802"/>
                  </a:cubicBezTo>
                  <a:cubicBezTo>
                    <a:pt x="3112" y="13859"/>
                    <a:pt x="488" y="14659"/>
                    <a:pt x="488" y="14659"/>
                  </a:cubicBezTo>
                  <a:lnTo>
                    <a:pt x="392" y="15395"/>
                  </a:lnTo>
                  <a:cubicBezTo>
                    <a:pt x="552" y="15395"/>
                    <a:pt x="712" y="15363"/>
                    <a:pt x="904" y="15363"/>
                  </a:cubicBezTo>
                  <a:cubicBezTo>
                    <a:pt x="1384" y="15363"/>
                    <a:pt x="1768" y="15459"/>
                    <a:pt x="2088" y="15555"/>
                  </a:cubicBezTo>
                  <a:lnTo>
                    <a:pt x="2440" y="15715"/>
                  </a:lnTo>
                  <a:lnTo>
                    <a:pt x="2344" y="16067"/>
                  </a:lnTo>
                  <a:cubicBezTo>
                    <a:pt x="2344" y="16067"/>
                    <a:pt x="2344" y="16163"/>
                    <a:pt x="2376" y="16291"/>
                  </a:cubicBezTo>
                  <a:cubicBezTo>
                    <a:pt x="2504" y="16483"/>
                    <a:pt x="2824" y="16611"/>
                    <a:pt x="3272" y="16675"/>
                  </a:cubicBezTo>
                  <a:lnTo>
                    <a:pt x="3336" y="16675"/>
                  </a:lnTo>
                  <a:cubicBezTo>
                    <a:pt x="3432" y="16739"/>
                    <a:pt x="4296" y="17091"/>
                    <a:pt x="4616" y="18115"/>
                  </a:cubicBezTo>
                  <a:cubicBezTo>
                    <a:pt x="4904" y="18884"/>
                    <a:pt x="4776" y="19812"/>
                    <a:pt x="4264" y="20804"/>
                  </a:cubicBezTo>
                  <a:cubicBezTo>
                    <a:pt x="4488" y="21220"/>
                    <a:pt x="5289" y="22052"/>
                    <a:pt x="7209" y="22052"/>
                  </a:cubicBezTo>
                  <a:lnTo>
                    <a:pt x="7369" y="22052"/>
                  </a:lnTo>
                  <a:cubicBezTo>
                    <a:pt x="7497" y="21860"/>
                    <a:pt x="7657" y="21604"/>
                    <a:pt x="7977" y="21476"/>
                  </a:cubicBezTo>
                  <a:cubicBezTo>
                    <a:pt x="8137" y="21412"/>
                    <a:pt x="8265" y="21412"/>
                    <a:pt x="8457" y="21412"/>
                  </a:cubicBezTo>
                  <a:cubicBezTo>
                    <a:pt x="8777" y="21412"/>
                    <a:pt x="9129" y="21540"/>
                    <a:pt x="9513" y="21732"/>
                  </a:cubicBezTo>
                  <a:cubicBezTo>
                    <a:pt x="9897" y="21796"/>
                    <a:pt x="11466" y="22180"/>
                    <a:pt x="12266" y="22916"/>
                  </a:cubicBezTo>
                  <a:cubicBezTo>
                    <a:pt x="12554" y="22852"/>
                    <a:pt x="13098" y="22756"/>
                    <a:pt x="13706" y="22756"/>
                  </a:cubicBezTo>
                  <a:cubicBezTo>
                    <a:pt x="14218" y="22756"/>
                    <a:pt x="14666" y="22852"/>
                    <a:pt x="15018" y="23012"/>
                  </a:cubicBezTo>
                  <a:lnTo>
                    <a:pt x="15114" y="23044"/>
                  </a:lnTo>
                  <a:cubicBezTo>
                    <a:pt x="15114" y="23044"/>
                    <a:pt x="15306" y="23204"/>
                    <a:pt x="15819" y="23204"/>
                  </a:cubicBezTo>
                  <a:cubicBezTo>
                    <a:pt x="16171" y="23204"/>
                    <a:pt x="16587" y="23140"/>
                    <a:pt x="17067" y="23012"/>
                  </a:cubicBezTo>
                  <a:lnTo>
                    <a:pt x="17131" y="23012"/>
                  </a:lnTo>
                  <a:cubicBezTo>
                    <a:pt x="17419" y="23012"/>
                    <a:pt x="18091" y="22980"/>
                    <a:pt x="18891" y="22980"/>
                  </a:cubicBezTo>
                  <a:cubicBezTo>
                    <a:pt x="20235" y="22980"/>
                    <a:pt x="21068" y="23044"/>
                    <a:pt x="21452" y="23236"/>
                  </a:cubicBezTo>
                  <a:lnTo>
                    <a:pt x="22156" y="23236"/>
                  </a:lnTo>
                  <a:cubicBezTo>
                    <a:pt x="23948" y="23236"/>
                    <a:pt x="25068" y="23492"/>
                    <a:pt x="25516" y="24004"/>
                  </a:cubicBezTo>
                  <a:lnTo>
                    <a:pt x="31341" y="25157"/>
                  </a:lnTo>
                  <a:cubicBezTo>
                    <a:pt x="31309" y="24965"/>
                    <a:pt x="31309" y="24837"/>
                    <a:pt x="31309" y="24741"/>
                  </a:cubicBezTo>
                  <a:cubicBezTo>
                    <a:pt x="30861" y="22980"/>
                    <a:pt x="34350" y="9634"/>
                    <a:pt x="35278" y="6081"/>
                  </a:cubicBezTo>
                  <a:cubicBezTo>
                    <a:pt x="21388" y="2849"/>
                    <a:pt x="11210" y="0"/>
                    <a:pt x="11210" y="0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9"/>
            <p:cNvSpPr/>
            <p:nvPr/>
          </p:nvSpPr>
          <p:spPr>
            <a:xfrm>
              <a:off x="5923175" y="1352400"/>
              <a:ext cx="787375" cy="655350"/>
            </a:xfrm>
            <a:custGeom>
              <a:rect b="b" l="l" r="r" t="t"/>
              <a:pathLst>
                <a:path extrusionOk="0" h="26214" w="31495">
                  <a:moveTo>
                    <a:pt x="26438" y="1"/>
                  </a:moveTo>
                  <a:cubicBezTo>
                    <a:pt x="24262" y="449"/>
                    <a:pt x="24262" y="1377"/>
                    <a:pt x="24262" y="1377"/>
                  </a:cubicBezTo>
                  <a:cubicBezTo>
                    <a:pt x="23945" y="1356"/>
                    <a:pt x="23649" y="1346"/>
                    <a:pt x="23373" y="1346"/>
                  </a:cubicBezTo>
                  <a:cubicBezTo>
                    <a:pt x="19931" y="1346"/>
                    <a:pt x="19493" y="2881"/>
                    <a:pt x="19493" y="2881"/>
                  </a:cubicBezTo>
                  <a:cubicBezTo>
                    <a:pt x="18596" y="4482"/>
                    <a:pt x="14724" y="8898"/>
                    <a:pt x="14724" y="8898"/>
                  </a:cubicBezTo>
                  <a:cubicBezTo>
                    <a:pt x="16324" y="9411"/>
                    <a:pt x="16132" y="11011"/>
                    <a:pt x="16132" y="11011"/>
                  </a:cubicBezTo>
                  <a:cubicBezTo>
                    <a:pt x="16760" y="11467"/>
                    <a:pt x="17820" y="13374"/>
                    <a:pt x="16659" y="13374"/>
                  </a:cubicBezTo>
                  <a:cubicBezTo>
                    <a:pt x="16518" y="13374"/>
                    <a:pt x="16344" y="13346"/>
                    <a:pt x="16132" y="13283"/>
                  </a:cubicBezTo>
                  <a:cubicBezTo>
                    <a:pt x="15979" y="13243"/>
                    <a:pt x="15836" y="13225"/>
                    <a:pt x="15702" y="13225"/>
                  </a:cubicBezTo>
                  <a:cubicBezTo>
                    <a:pt x="14131" y="13225"/>
                    <a:pt x="13860" y="15780"/>
                    <a:pt x="13860" y="15780"/>
                  </a:cubicBezTo>
                  <a:cubicBezTo>
                    <a:pt x="13498" y="15699"/>
                    <a:pt x="13167" y="15666"/>
                    <a:pt x="12867" y="15666"/>
                  </a:cubicBezTo>
                  <a:cubicBezTo>
                    <a:pt x="11250" y="15666"/>
                    <a:pt x="10499" y="16644"/>
                    <a:pt x="10499" y="16644"/>
                  </a:cubicBezTo>
                  <a:cubicBezTo>
                    <a:pt x="9838" y="16057"/>
                    <a:pt x="9126" y="15862"/>
                    <a:pt x="8472" y="15862"/>
                  </a:cubicBezTo>
                  <a:cubicBezTo>
                    <a:pt x="7163" y="15862"/>
                    <a:pt x="6082" y="16644"/>
                    <a:pt x="6082" y="16644"/>
                  </a:cubicBezTo>
                  <a:cubicBezTo>
                    <a:pt x="5580" y="16590"/>
                    <a:pt x="5142" y="16565"/>
                    <a:pt x="4763" y="16565"/>
                  </a:cubicBezTo>
                  <a:cubicBezTo>
                    <a:pt x="206" y="16565"/>
                    <a:pt x="3970" y="20165"/>
                    <a:pt x="3970" y="20165"/>
                  </a:cubicBezTo>
                  <a:cubicBezTo>
                    <a:pt x="5730" y="20709"/>
                    <a:pt x="97" y="24773"/>
                    <a:pt x="97" y="25125"/>
                  </a:cubicBezTo>
                  <a:cubicBezTo>
                    <a:pt x="97" y="25189"/>
                    <a:pt x="33" y="25222"/>
                    <a:pt x="1" y="25254"/>
                  </a:cubicBezTo>
                  <a:lnTo>
                    <a:pt x="1" y="25542"/>
                  </a:lnTo>
                  <a:lnTo>
                    <a:pt x="33" y="25542"/>
                  </a:lnTo>
                  <a:lnTo>
                    <a:pt x="3458" y="24613"/>
                  </a:lnTo>
                  <a:lnTo>
                    <a:pt x="12323" y="22853"/>
                  </a:lnTo>
                  <a:lnTo>
                    <a:pt x="16324" y="22181"/>
                  </a:lnTo>
                  <a:lnTo>
                    <a:pt x="19365" y="21573"/>
                  </a:lnTo>
                  <a:cubicBezTo>
                    <a:pt x="19557" y="21509"/>
                    <a:pt x="20581" y="21157"/>
                    <a:pt x="21477" y="21157"/>
                  </a:cubicBezTo>
                  <a:cubicBezTo>
                    <a:pt x="21893" y="21157"/>
                    <a:pt x="22245" y="21221"/>
                    <a:pt x="22501" y="21381"/>
                  </a:cubicBezTo>
                  <a:cubicBezTo>
                    <a:pt x="22693" y="21509"/>
                    <a:pt x="22853" y="21669"/>
                    <a:pt x="22917" y="21861"/>
                  </a:cubicBezTo>
                  <a:lnTo>
                    <a:pt x="23717" y="21829"/>
                  </a:lnTo>
                  <a:lnTo>
                    <a:pt x="23781" y="22213"/>
                  </a:lnTo>
                  <a:cubicBezTo>
                    <a:pt x="23781" y="22309"/>
                    <a:pt x="23974" y="24133"/>
                    <a:pt x="25606" y="24261"/>
                  </a:cubicBezTo>
                  <a:lnTo>
                    <a:pt x="25702" y="24261"/>
                  </a:lnTo>
                  <a:lnTo>
                    <a:pt x="26854" y="24741"/>
                  </a:lnTo>
                  <a:cubicBezTo>
                    <a:pt x="26886" y="24741"/>
                    <a:pt x="29447" y="25894"/>
                    <a:pt x="31175" y="26214"/>
                  </a:cubicBezTo>
                  <a:cubicBezTo>
                    <a:pt x="31495" y="25061"/>
                    <a:pt x="31079" y="21445"/>
                    <a:pt x="30695" y="19012"/>
                  </a:cubicBezTo>
                  <a:lnTo>
                    <a:pt x="30727" y="13891"/>
                  </a:lnTo>
                  <a:lnTo>
                    <a:pt x="29543" y="9539"/>
                  </a:lnTo>
                  <a:cubicBezTo>
                    <a:pt x="28998" y="9411"/>
                    <a:pt x="28646" y="9123"/>
                    <a:pt x="28454" y="8770"/>
                  </a:cubicBezTo>
                  <a:cubicBezTo>
                    <a:pt x="28198" y="8322"/>
                    <a:pt x="28294" y="7810"/>
                    <a:pt x="28358" y="7490"/>
                  </a:cubicBezTo>
                  <a:cubicBezTo>
                    <a:pt x="27814" y="6978"/>
                    <a:pt x="27494" y="5698"/>
                    <a:pt x="27366" y="5346"/>
                  </a:cubicBezTo>
                  <a:lnTo>
                    <a:pt x="27334" y="5218"/>
                  </a:lnTo>
                  <a:lnTo>
                    <a:pt x="27366" y="5090"/>
                  </a:lnTo>
                  <a:cubicBezTo>
                    <a:pt x="27526" y="4546"/>
                    <a:pt x="27462" y="3521"/>
                    <a:pt x="27366" y="3105"/>
                  </a:cubicBezTo>
                  <a:cubicBezTo>
                    <a:pt x="26918" y="2721"/>
                    <a:pt x="26662" y="1729"/>
                    <a:pt x="26438" y="1"/>
                  </a:cubicBez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9"/>
            <p:cNvSpPr/>
            <p:nvPr/>
          </p:nvSpPr>
          <p:spPr>
            <a:xfrm>
              <a:off x="6720150" y="1978125"/>
              <a:ext cx="212050" cy="136850"/>
            </a:xfrm>
            <a:custGeom>
              <a:rect b="b" l="l" r="r" t="t"/>
              <a:pathLst>
                <a:path extrusionOk="0" h="5474" w="8482">
                  <a:moveTo>
                    <a:pt x="7297" y="0"/>
                  </a:moveTo>
                  <a:cubicBezTo>
                    <a:pt x="7137" y="961"/>
                    <a:pt x="3521" y="2145"/>
                    <a:pt x="3521" y="2145"/>
                  </a:cubicBezTo>
                  <a:cubicBezTo>
                    <a:pt x="3373" y="2133"/>
                    <a:pt x="3235" y="2127"/>
                    <a:pt x="3107" y="2127"/>
                  </a:cubicBezTo>
                  <a:cubicBezTo>
                    <a:pt x="1567" y="2127"/>
                    <a:pt x="1376" y="2945"/>
                    <a:pt x="1376" y="2945"/>
                  </a:cubicBezTo>
                  <a:cubicBezTo>
                    <a:pt x="1056" y="3265"/>
                    <a:pt x="800" y="3489"/>
                    <a:pt x="640" y="3585"/>
                  </a:cubicBezTo>
                  <a:lnTo>
                    <a:pt x="0" y="5473"/>
                  </a:lnTo>
                  <a:cubicBezTo>
                    <a:pt x="4705" y="5121"/>
                    <a:pt x="8482" y="193"/>
                    <a:pt x="8482" y="193"/>
                  </a:cubicBezTo>
                  <a:lnTo>
                    <a:pt x="7297" y="0"/>
                  </a:lnTo>
                  <a:close/>
                </a:path>
              </a:pathLst>
            </a:custGeom>
            <a:solidFill>
              <a:srgbClr val="F3BE17">
                <a:alpha val="2067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4" name="Google Shape;514;p29"/>
          <p:cNvSpPr/>
          <p:nvPr/>
        </p:nvSpPr>
        <p:spPr>
          <a:xfrm>
            <a:off x="5229869" y="3402691"/>
            <a:ext cx="980700" cy="219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5" name="Google Shape;515;p29"/>
          <p:cNvSpPr/>
          <p:nvPr/>
        </p:nvSpPr>
        <p:spPr>
          <a:xfrm>
            <a:off x="5229869" y="2476016"/>
            <a:ext cx="980700" cy="219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516" name="Google Shape;516;p29"/>
          <p:cNvSpPr/>
          <p:nvPr/>
        </p:nvSpPr>
        <p:spPr>
          <a:xfrm>
            <a:off x="5229869" y="1549341"/>
            <a:ext cx="980700" cy="21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7" name="Google Shape;517;p29"/>
          <p:cNvSpPr txBox="1"/>
          <p:nvPr/>
        </p:nvSpPr>
        <p:spPr>
          <a:xfrm>
            <a:off x="5634944" y="1842191"/>
            <a:ext cx="1783200" cy="86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Antic"/>
                <a:ea typeface="Antic"/>
                <a:cs typeface="Antic"/>
                <a:sym typeface="Antic"/>
              </a:rPr>
              <a:t>Yes, this is the ringed one. It’s a gas giant, composed mostly of hydrogen and helium</a:t>
            </a:r>
            <a:endParaRPr sz="1000">
              <a:latin typeface="Antic"/>
              <a:ea typeface="Antic"/>
              <a:cs typeface="Antic"/>
              <a:sym typeface="Antic"/>
            </a:endParaRPr>
          </a:p>
        </p:txBody>
      </p:sp>
      <p:sp>
        <p:nvSpPr>
          <p:cNvPr id="518" name="Google Shape;518;p29"/>
          <p:cNvSpPr txBox="1"/>
          <p:nvPr>
            <p:ph type="ctrTitle"/>
          </p:nvPr>
        </p:nvSpPr>
        <p:spPr>
          <a:xfrm>
            <a:off x="5270400" y="-450600"/>
            <a:ext cx="3405600" cy="143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MARKET SHARE</a:t>
            </a:r>
            <a:endParaRPr/>
          </a:p>
        </p:txBody>
      </p:sp>
      <p:sp>
        <p:nvSpPr>
          <p:cNvPr id="519" name="Google Shape;519;p29"/>
          <p:cNvSpPr/>
          <p:nvPr/>
        </p:nvSpPr>
        <p:spPr>
          <a:xfrm>
            <a:off x="1025375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" name="Google Shape;520;p29"/>
          <p:cNvSpPr/>
          <p:nvPr/>
        </p:nvSpPr>
        <p:spPr>
          <a:xfrm>
            <a:off x="1377615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1" name="Google Shape;521;p29"/>
          <p:cNvSpPr/>
          <p:nvPr/>
        </p:nvSpPr>
        <p:spPr>
          <a:xfrm>
            <a:off x="1729856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2" name="Google Shape;522;p29"/>
          <p:cNvSpPr/>
          <p:nvPr/>
        </p:nvSpPr>
        <p:spPr>
          <a:xfrm>
            <a:off x="2075793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3" name="Google Shape;523;p29"/>
          <p:cNvSpPr/>
          <p:nvPr/>
        </p:nvSpPr>
        <p:spPr>
          <a:xfrm>
            <a:off x="2428033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" name="Google Shape;524;p29"/>
          <p:cNvSpPr/>
          <p:nvPr/>
        </p:nvSpPr>
        <p:spPr>
          <a:xfrm>
            <a:off x="2773993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" name="Google Shape;525;p29"/>
          <p:cNvSpPr/>
          <p:nvPr/>
        </p:nvSpPr>
        <p:spPr>
          <a:xfrm>
            <a:off x="3126234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6" name="Google Shape;526;p29"/>
          <p:cNvSpPr/>
          <p:nvPr/>
        </p:nvSpPr>
        <p:spPr>
          <a:xfrm>
            <a:off x="3472171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7" name="Google Shape;527;p29"/>
          <p:cNvSpPr/>
          <p:nvPr/>
        </p:nvSpPr>
        <p:spPr>
          <a:xfrm>
            <a:off x="3824411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8" name="Google Shape;528;p29"/>
          <p:cNvSpPr/>
          <p:nvPr/>
        </p:nvSpPr>
        <p:spPr>
          <a:xfrm>
            <a:off x="1025375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" name="Google Shape;529;p29"/>
          <p:cNvSpPr/>
          <p:nvPr/>
        </p:nvSpPr>
        <p:spPr>
          <a:xfrm>
            <a:off x="1377615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0" name="Google Shape;530;p29"/>
          <p:cNvSpPr/>
          <p:nvPr/>
        </p:nvSpPr>
        <p:spPr>
          <a:xfrm>
            <a:off x="1729856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1" name="Google Shape;531;p29"/>
          <p:cNvSpPr/>
          <p:nvPr/>
        </p:nvSpPr>
        <p:spPr>
          <a:xfrm>
            <a:off x="2075793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" name="Google Shape;532;p29"/>
          <p:cNvSpPr/>
          <p:nvPr/>
        </p:nvSpPr>
        <p:spPr>
          <a:xfrm>
            <a:off x="2428033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" name="Google Shape;533;p29"/>
          <p:cNvSpPr/>
          <p:nvPr/>
        </p:nvSpPr>
        <p:spPr>
          <a:xfrm>
            <a:off x="2773993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" name="Google Shape;534;p29"/>
          <p:cNvSpPr/>
          <p:nvPr/>
        </p:nvSpPr>
        <p:spPr>
          <a:xfrm>
            <a:off x="3126234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5" name="Google Shape;535;p29"/>
          <p:cNvSpPr/>
          <p:nvPr/>
        </p:nvSpPr>
        <p:spPr>
          <a:xfrm>
            <a:off x="3472171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6" name="Google Shape;536;p29"/>
          <p:cNvSpPr/>
          <p:nvPr/>
        </p:nvSpPr>
        <p:spPr>
          <a:xfrm>
            <a:off x="3824411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7" name="Google Shape;537;p29"/>
          <p:cNvSpPr/>
          <p:nvPr/>
        </p:nvSpPr>
        <p:spPr>
          <a:xfrm>
            <a:off x="1025375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8" name="Google Shape;538;p29"/>
          <p:cNvSpPr/>
          <p:nvPr/>
        </p:nvSpPr>
        <p:spPr>
          <a:xfrm>
            <a:off x="1377615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" name="Google Shape;539;p29"/>
          <p:cNvSpPr/>
          <p:nvPr/>
        </p:nvSpPr>
        <p:spPr>
          <a:xfrm>
            <a:off x="1729856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" name="Google Shape;540;p29"/>
          <p:cNvSpPr/>
          <p:nvPr/>
        </p:nvSpPr>
        <p:spPr>
          <a:xfrm>
            <a:off x="2075793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" name="Google Shape;541;p29"/>
          <p:cNvSpPr/>
          <p:nvPr/>
        </p:nvSpPr>
        <p:spPr>
          <a:xfrm>
            <a:off x="2428033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2" name="Google Shape;542;p29"/>
          <p:cNvSpPr/>
          <p:nvPr/>
        </p:nvSpPr>
        <p:spPr>
          <a:xfrm>
            <a:off x="2773993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3" name="Google Shape;543;p29"/>
          <p:cNvSpPr/>
          <p:nvPr/>
        </p:nvSpPr>
        <p:spPr>
          <a:xfrm>
            <a:off x="3126234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4" name="Google Shape;544;p29"/>
          <p:cNvSpPr/>
          <p:nvPr/>
        </p:nvSpPr>
        <p:spPr>
          <a:xfrm>
            <a:off x="3472171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5" name="Google Shape;545;p29"/>
          <p:cNvSpPr/>
          <p:nvPr/>
        </p:nvSpPr>
        <p:spPr>
          <a:xfrm>
            <a:off x="3824411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6" name="Google Shape;546;p29"/>
          <p:cNvSpPr/>
          <p:nvPr/>
        </p:nvSpPr>
        <p:spPr>
          <a:xfrm>
            <a:off x="1025375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7" name="Google Shape;547;p29"/>
          <p:cNvSpPr/>
          <p:nvPr/>
        </p:nvSpPr>
        <p:spPr>
          <a:xfrm>
            <a:off x="1377615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8" name="Google Shape;548;p29"/>
          <p:cNvSpPr/>
          <p:nvPr/>
        </p:nvSpPr>
        <p:spPr>
          <a:xfrm>
            <a:off x="1729856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9" name="Google Shape;549;p29"/>
          <p:cNvSpPr/>
          <p:nvPr/>
        </p:nvSpPr>
        <p:spPr>
          <a:xfrm>
            <a:off x="2075793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" name="Google Shape;550;p29"/>
          <p:cNvSpPr/>
          <p:nvPr/>
        </p:nvSpPr>
        <p:spPr>
          <a:xfrm>
            <a:off x="2428033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" name="Google Shape;551;p29"/>
          <p:cNvSpPr/>
          <p:nvPr/>
        </p:nvSpPr>
        <p:spPr>
          <a:xfrm>
            <a:off x="2773993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2" name="Google Shape;552;p29"/>
          <p:cNvSpPr/>
          <p:nvPr/>
        </p:nvSpPr>
        <p:spPr>
          <a:xfrm>
            <a:off x="3126234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3" name="Google Shape;553;p29"/>
          <p:cNvSpPr/>
          <p:nvPr/>
        </p:nvSpPr>
        <p:spPr>
          <a:xfrm>
            <a:off x="3472171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4" name="Google Shape;554;p29"/>
          <p:cNvSpPr/>
          <p:nvPr/>
        </p:nvSpPr>
        <p:spPr>
          <a:xfrm>
            <a:off x="3824411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5" name="Google Shape;555;p29"/>
          <p:cNvSpPr/>
          <p:nvPr/>
        </p:nvSpPr>
        <p:spPr>
          <a:xfrm>
            <a:off x="1025375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" name="Google Shape;556;p29"/>
          <p:cNvSpPr/>
          <p:nvPr/>
        </p:nvSpPr>
        <p:spPr>
          <a:xfrm>
            <a:off x="1377615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" name="Google Shape;557;p29"/>
          <p:cNvSpPr/>
          <p:nvPr/>
        </p:nvSpPr>
        <p:spPr>
          <a:xfrm>
            <a:off x="1729856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" name="Google Shape;558;p29"/>
          <p:cNvSpPr/>
          <p:nvPr/>
        </p:nvSpPr>
        <p:spPr>
          <a:xfrm>
            <a:off x="2075793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" name="Google Shape;559;p29"/>
          <p:cNvSpPr/>
          <p:nvPr/>
        </p:nvSpPr>
        <p:spPr>
          <a:xfrm>
            <a:off x="2428033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" name="Google Shape;560;p29"/>
          <p:cNvSpPr/>
          <p:nvPr/>
        </p:nvSpPr>
        <p:spPr>
          <a:xfrm>
            <a:off x="2773993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" name="Google Shape;561;p29"/>
          <p:cNvSpPr/>
          <p:nvPr/>
        </p:nvSpPr>
        <p:spPr>
          <a:xfrm>
            <a:off x="3126234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2" name="Google Shape;562;p29"/>
          <p:cNvSpPr/>
          <p:nvPr/>
        </p:nvSpPr>
        <p:spPr>
          <a:xfrm>
            <a:off x="3472171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" name="Google Shape;563;p29"/>
          <p:cNvSpPr/>
          <p:nvPr/>
        </p:nvSpPr>
        <p:spPr>
          <a:xfrm>
            <a:off x="3824411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" name="Google Shape;564;p29"/>
          <p:cNvSpPr/>
          <p:nvPr/>
        </p:nvSpPr>
        <p:spPr>
          <a:xfrm>
            <a:off x="1025375" y="2651960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" name="Google Shape;565;p29"/>
          <p:cNvSpPr/>
          <p:nvPr/>
        </p:nvSpPr>
        <p:spPr>
          <a:xfrm>
            <a:off x="1377615" y="2651960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" name="Google Shape;566;p29"/>
          <p:cNvSpPr/>
          <p:nvPr/>
        </p:nvSpPr>
        <p:spPr>
          <a:xfrm>
            <a:off x="1729856" y="2651960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7" name="Google Shape;567;p29"/>
          <p:cNvSpPr/>
          <p:nvPr/>
        </p:nvSpPr>
        <p:spPr>
          <a:xfrm>
            <a:off x="2075793" y="2651960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8" name="Google Shape;568;p29"/>
          <p:cNvSpPr/>
          <p:nvPr/>
        </p:nvSpPr>
        <p:spPr>
          <a:xfrm>
            <a:off x="2428033" y="2651960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9" name="Google Shape;569;p29"/>
          <p:cNvSpPr/>
          <p:nvPr/>
        </p:nvSpPr>
        <p:spPr>
          <a:xfrm>
            <a:off x="2773993" y="2651960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0" name="Google Shape;570;p29"/>
          <p:cNvSpPr/>
          <p:nvPr/>
        </p:nvSpPr>
        <p:spPr>
          <a:xfrm>
            <a:off x="3126234" y="2651960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1" name="Google Shape;571;p29"/>
          <p:cNvSpPr/>
          <p:nvPr/>
        </p:nvSpPr>
        <p:spPr>
          <a:xfrm>
            <a:off x="3472171" y="2651960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2" name="Google Shape;572;p29"/>
          <p:cNvSpPr/>
          <p:nvPr/>
        </p:nvSpPr>
        <p:spPr>
          <a:xfrm>
            <a:off x="3824411" y="2651960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" name="Google Shape;573;p29"/>
          <p:cNvSpPr/>
          <p:nvPr/>
        </p:nvSpPr>
        <p:spPr>
          <a:xfrm>
            <a:off x="1025375" y="2977529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4" name="Google Shape;574;p29"/>
          <p:cNvSpPr/>
          <p:nvPr/>
        </p:nvSpPr>
        <p:spPr>
          <a:xfrm>
            <a:off x="1377615" y="2977529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5" name="Google Shape;575;p29"/>
          <p:cNvSpPr/>
          <p:nvPr/>
        </p:nvSpPr>
        <p:spPr>
          <a:xfrm>
            <a:off x="1729856" y="2977529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" name="Google Shape;576;p29"/>
          <p:cNvSpPr/>
          <p:nvPr/>
        </p:nvSpPr>
        <p:spPr>
          <a:xfrm>
            <a:off x="2075793" y="2977529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" name="Google Shape;577;p29"/>
          <p:cNvSpPr/>
          <p:nvPr/>
        </p:nvSpPr>
        <p:spPr>
          <a:xfrm>
            <a:off x="2428033" y="2977529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8" name="Google Shape;578;p29"/>
          <p:cNvSpPr/>
          <p:nvPr/>
        </p:nvSpPr>
        <p:spPr>
          <a:xfrm>
            <a:off x="2773993" y="2977529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9" name="Google Shape;579;p29"/>
          <p:cNvSpPr/>
          <p:nvPr/>
        </p:nvSpPr>
        <p:spPr>
          <a:xfrm>
            <a:off x="3126234" y="2977529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0" name="Google Shape;580;p29"/>
          <p:cNvSpPr/>
          <p:nvPr/>
        </p:nvSpPr>
        <p:spPr>
          <a:xfrm>
            <a:off x="3472171" y="2977529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1" name="Google Shape;581;p29"/>
          <p:cNvSpPr/>
          <p:nvPr/>
        </p:nvSpPr>
        <p:spPr>
          <a:xfrm>
            <a:off x="3824411" y="2977529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2" name="Google Shape;582;p29"/>
          <p:cNvSpPr/>
          <p:nvPr/>
        </p:nvSpPr>
        <p:spPr>
          <a:xfrm>
            <a:off x="1025375" y="3303098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3" name="Google Shape;583;p29"/>
          <p:cNvSpPr/>
          <p:nvPr/>
        </p:nvSpPr>
        <p:spPr>
          <a:xfrm>
            <a:off x="1377615" y="3303098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4" name="Google Shape;584;p29"/>
          <p:cNvSpPr/>
          <p:nvPr/>
        </p:nvSpPr>
        <p:spPr>
          <a:xfrm>
            <a:off x="1729856" y="3303098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5" name="Google Shape;585;p29"/>
          <p:cNvSpPr/>
          <p:nvPr/>
        </p:nvSpPr>
        <p:spPr>
          <a:xfrm>
            <a:off x="2075793" y="3303098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6" name="Google Shape;586;p29"/>
          <p:cNvSpPr/>
          <p:nvPr/>
        </p:nvSpPr>
        <p:spPr>
          <a:xfrm>
            <a:off x="2428033" y="3303098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7" name="Google Shape;587;p29"/>
          <p:cNvSpPr/>
          <p:nvPr/>
        </p:nvSpPr>
        <p:spPr>
          <a:xfrm>
            <a:off x="2773993" y="3303098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8" name="Google Shape;588;p29"/>
          <p:cNvSpPr/>
          <p:nvPr/>
        </p:nvSpPr>
        <p:spPr>
          <a:xfrm>
            <a:off x="3126234" y="3303098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9" name="Google Shape;589;p29"/>
          <p:cNvSpPr/>
          <p:nvPr/>
        </p:nvSpPr>
        <p:spPr>
          <a:xfrm>
            <a:off x="3472171" y="3303098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0" name="Google Shape;590;p29"/>
          <p:cNvSpPr/>
          <p:nvPr/>
        </p:nvSpPr>
        <p:spPr>
          <a:xfrm>
            <a:off x="3824411" y="3303098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" name="Google Shape;591;p29"/>
          <p:cNvSpPr/>
          <p:nvPr/>
        </p:nvSpPr>
        <p:spPr>
          <a:xfrm>
            <a:off x="4176652" y="1025774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2" name="Google Shape;592;p29"/>
          <p:cNvSpPr/>
          <p:nvPr/>
        </p:nvSpPr>
        <p:spPr>
          <a:xfrm>
            <a:off x="4176652" y="1351343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3" name="Google Shape;593;p29"/>
          <p:cNvSpPr/>
          <p:nvPr/>
        </p:nvSpPr>
        <p:spPr>
          <a:xfrm>
            <a:off x="4176652" y="1676911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4" name="Google Shape;594;p29"/>
          <p:cNvSpPr/>
          <p:nvPr/>
        </p:nvSpPr>
        <p:spPr>
          <a:xfrm>
            <a:off x="4176652" y="2002480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" name="Google Shape;595;p29"/>
          <p:cNvSpPr/>
          <p:nvPr/>
        </p:nvSpPr>
        <p:spPr>
          <a:xfrm>
            <a:off x="4176652" y="2326392"/>
            <a:ext cx="163500" cy="16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6" name="Google Shape;596;p29"/>
          <p:cNvSpPr/>
          <p:nvPr/>
        </p:nvSpPr>
        <p:spPr>
          <a:xfrm>
            <a:off x="4176652" y="2651960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" name="Google Shape;597;p29"/>
          <p:cNvSpPr/>
          <p:nvPr/>
        </p:nvSpPr>
        <p:spPr>
          <a:xfrm>
            <a:off x="4176652" y="2977529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" name="Google Shape;598;p29"/>
          <p:cNvSpPr/>
          <p:nvPr/>
        </p:nvSpPr>
        <p:spPr>
          <a:xfrm>
            <a:off x="4176652" y="3303098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9" name="Google Shape;599;p29"/>
          <p:cNvSpPr/>
          <p:nvPr/>
        </p:nvSpPr>
        <p:spPr>
          <a:xfrm>
            <a:off x="1025375" y="3628666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" name="Google Shape;600;p29"/>
          <p:cNvSpPr/>
          <p:nvPr/>
        </p:nvSpPr>
        <p:spPr>
          <a:xfrm>
            <a:off x="1377615" y="3628666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" name="Google Shape;601;p29"/>
          <p:cNvSpPr/>
          <p:nvPr/>
        </p:nvSpPr>
        <p:spPr>
          <a:xfrm>
            <a:off x="1729856" y="3628666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2" name="Google Shape;602;p29"/>
          <p:cNvSpPr/>
          <p:nvPr/>
        </p:nvSpPr>
        <p:spPr>
          <a:xfrm>
            <a:off x="2075793" y="3628666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3" name="Google Shape;603;p29"/>
          <p:cNvSpPr/>
          <p:nvPr/>
        </p:nvSpPr>
        <p:spPr>
          <a:xfrm>
            <a:off x="2428033" y="3628666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4" name="Google Shape;604;p29"/>
          <p:cNvSpPr/>
          <p:nvPr/>
        </p:nvSpPr>
        <p:spPr>
          <a:xfrm>
            <a:off x="2773993" y="3628666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5" name="Google Shape;605;p29"/>
          <p:cNvSpPr/>
          <p:nvPr/>
        </p:nvSpPr>
        <p:spPr>
          <a:xfrm>
            <a:off x="3126234" y="3628666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6" name="Google Shape;606;p29"/>
          <p:cNvSpPr/>
          <p:nvPr/>
        </p:nvSpPr>
        <p:spPr>
          <a:xfrm>
            <a:off x="3472171" y="3628666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7" name="Google Shape;607;p29"/>
          <p:cNvSpPr/>
          <p:nvPr/>
        </p:nvSpPr>
        <p:spPr>
          <a:xfrm>
            <a:off x="3824411" y="3628666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8" name="Google Shape;608;p29"/>
          <p:cNvSpPr/>
          <p:nvPr/>
        </p:nvSpPr>
        <p:spPr>
          <a:xfrm>
            <a:off x="4176652" y="3628666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9" name="Google Shape;609;p29"/>
          <p:cNvSpPr/>
          <p:nvPr/>
        </p:nvSpPr>
        <p:spPr>
          <a:xfrm>
            <a:off x="1025375" y="3954235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0" name="Google Shape;610;p29"/>
          <p:cNvSpPr/>
          <p:nvPr/>
        </p:nvSpPr>
        <p:spPr>
          <a:xfrm>
            <a:off x="1377615" y="3954235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" name="Google Shape;611;p29"/>
          <p:cNvSpPr/>
          <p:nvPr/>
        </p:nvSpPr>
        <p:spPr>
          <a:xfrm>
            <a:off x="1729856" y="3954235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2" name="Google Shape;612;p29"/>
          <p:cNvSpPr/>
          <p:nvPr/>
        </p:nvSpPr>
        <p:spPr>
          <a:xfrm>
            <a:off x="2075793" y="3954235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3" name="Google Shape;613;p29"/>
          <p:cNvSpPr/>
          <p:nvPr/>
        </p:nvSpPr>
        <p:spPr>
          <a:xfrm>
            <a:off x="2428033" y="3954235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4" name="Google Shape;614;p29"/>
          <p:cNvSpPr/>
          <p:nvPr/>
        </p:nvSpPr>
        <p:spPr>
          <a:xfrm>
            <a:off x="2773993" y="3954235"/>
            <a:ext cx="163500" cy="16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" name="Google Shape;615;p29"/>
          <p:cNvSpPr/>
          <p:nvPr/>
        </p:nvSpPr>
        <p:spPr>
          <a:xfrm>
            <a:off x="3126234" y="3954235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6" name="Google Shape;616;p29"/>
          <p:cNvSpPr/>
          <p:nvPr/>
        </p:nvSpPr>
        <p:spPr>
          <a:xfrm>
            <a:off x="3472171" y="3954235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7" name="Google Shape;617;p29"/>
          <p:cNvSpPr/>
          <p:nvPr/>
        </p:nvSpPr>
        <p:spPr>
          <a:xfrm>
            <a:off x="3824411" y="3954235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8" name="Google Shape;618;p29"/>
          <p:cNvSpPr/>
          <p:nvPr/>
        </p:nvSpPr>
        <p:spPr>
          <a:xfrm>
            <a:off x="4176652" y="3954235"/>
            <a:ext cx="163500" cy="16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9" name="Google Shape;619;p29"/>
          <p:cNvSpPr txBox="1"/>
          <p:nvPr/>
        </p:nvSpPr>
        <p:spPr>
          <a:xfrm>
            <a:off x="5634944" y="1465491"/>
            <a:ext cx="980700" cy="38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89999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SATURN</a:t>
            </a:r>
            <a:endParaRPr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20" name="Google Shape;620;p29"/>
          <p:cNvSpPr txBox="1"/>
          <p:nvPr/>
        </p:nvSpPr>
        <p:spPr>
          <a:xfrm>
            <a:off x="5634944" y="2768866"/>
            <a:ext cx="1783200" cy="86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Antic"/>
                <a:ea typeface="Antic"/>
                <a:cs typeface="Antic"/>
                <a:sym typeface="Antic"/>
              </a:rPr>
              <a:t>Venus has a beautiful name, but it’s terribly hot, even hotter than Mercury</a:t>
            </a:r>
            <a:endParaRPr sz="1000">
              <a:latin typeface="Antic"/>
              <a:ea typeface="Antic"/>
              <a:cs typeface="Antic"/>
              <a:sym typeface="Antic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latin typeface="Antic"/>
              <a:ea typeface="Antic"/>
              <a:cs typeface="Antic"/>
              <a:sym typeface="Antic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latin typeface="Antic"/>
              <a:ea typeface="Antic"/>
              <a:cs typeface="Antic"/>
              <a:sym typeface="Antic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latin typeface="Antic"/>
              <a:ea typeface="Antic"/>
              <a:cs typeface="Antic"/>
              <a:sym typeface="Antic"/>
            </a:endParaRPr>
          </a:p>
        </p:txBody>
      </p:sp>
      <p:sp>
        <p:nvSpPr>
          <p:cNvPr id="621" name="Google Shape;621;p29"/>
          <p:cNvSpPr txBox="1"/>
          <p:nvPr/>
        </p:nvSpPr>
        <p:spPr>
          <a:xfrm>
            <a:off x="5634944" y="2392166"/>
            <a:ext cx="980700" cy="38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89999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VENUS</a:t>
            </a:r>
            <a:endParaRPr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22" name="Google Shape;622;p29"/>
          <p:cNvSpPr txBox="1"/>
          <p:nvPr/>
        </p:nvSpPr>
        <p:spPr>
          <a:xfrm>
            <a:off x="5634944" y="3695541"/>
            <a:ext cx="1783200" cy="86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Antic"/>
                <a:ea typeface="Antic"/>
                <a:cs typeface="Antic"/>
                <a:sym typeface="Antic"/>
              </a:rPr>
              <a:t>Mercury is the closest planet to the Sun and is only a bit larger than our Moon</a:t>
            </a:r>
            <a:endParaRPr sz="1000">
              <a:latin typeface="Antic"/>
              <a:ea typeface="Antic"/>
              <a:cs typeface="Antic"/>
              <a:sym typeface="Antic"/>
            </a:endParaRPr>
          </a:p>
        </p:txBody>
      </p:sp>
      <p:sp>
        <p:nvSpPr>
          <p:cNvPr id="623" name="Google Shape;623;p29"/>
          <p:cNvSpPr txBox="1"/>
          <p:nvPr/>
        </p:nvSpPr>
        <p:spPr>
          <a:xfrm>
            <a:off x="5634944" y="3318841"/>
            <a:ext cx="980700" cy="38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89999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  <a:latin typeface="Pathway Gothic One"/>
                <a:ea typeface="Pathway Gothic One"/>
                <a:cs typeface="Pathway Gothic One"/>
                <a:sym typeface="Pathway Gothic One"/>
              </a:rPr>
              <a:t>MERCURY</a:t>
            </a:r>
            <a:endParaRPr>
              <a:solidFill>
                <a:schemeClr val="lt1"/>
              </a:solidFill>
              <a:latin typeface="Pathway Gothic One"/>
              <a:ea typeface="Pathway Gothic One"/>
              <a:cs typeface="Pathway Gothic One"/>
              <a:sym typeface="Pathway Gothic One"/>
            </a:endParaRPr>
          </a:p>
        </p:txBody>
      </p:sp>
      <p:sp>
        <p:nvSpPr>
          <p:cNvPr id="624" name="Google Shape;624;p29"/>
          <p:cNvSpPr/>
          <p:nvPr/>
        </p:nvSpPr>
        <p:spPr>
          <a:xfrm>
            <a:off x="8919725" y="3466600"/>
            <a:ext cx="453000" cy="575700"/>
          </a:xfrm>
          <a:prstGeom prst="rect">
            <a:avLst/>
          </a:prstGeom>
          <a:solidFill>
            <a:srgbClr val="F3BE17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" name="Google Shape;625;p29"/>
          <p:cNvSpPr/>
          <p:nvPr/>
        </p:nvSpPr>
        <p:spPr>
          <a:xfrm>
            <a:off x="-1258050" y="933475"/>
            <a:ext cx="1572300" cy="219900"/>
          </a:xfrm>
          <a:prstGeom prst="rect">
            <a:avLst/>
          </a:prstGeom>
          <a:solidFill>
            <a:srgbClr val="404040">
              <a:alpha val="2067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6" name="Google Shape;626;p29"/>
          <p:cNvGrpSpPr/>
          <p:nvPr/>
        </p:nvGrpSpPr>
        <p:grpSpPr>
          <a:xfrm>
            <a:off x="0" y="4703625"/>
            <a:ext cx="9144000" cy="447532"/>
            <a:chOff x="0" y="4703625"/>
            <a:chExt cx="9144000" cy="447532"/>
          </a:xfrm>
        </p:grpSpPr>
        <p:sp>
          <p:nvSpPr>
            <p:cNvPr id="627" name="Google Shape;627;p29"/>
            <p:cNvSpPr/>
            <p:nvPr/>
          </p:nvSpPr>
          <p:spPr>
            <a:xfrm>
              <a:off x="0" y="4703625"/>
              <a:ext cx="9144000" cy="439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pic>
          <p:nvPicPr>
            <p:cNvPr id="628" name="Google Shape;628;p2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8256908" y="4814563"/>
              <a:ext cx="746775" cy="2179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29" name="Google Shape;629;p29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3656956" y="4711207"/>
              <a:ext cx="1830087" cy="43995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630" name="Google Shape;630;p29"/>
            <p:cNvSpPr txBox="1"/>
            <p:nvPr/>
          </p:nvSpPr>
          <p:spPr>
            <a:xfrm>
              <a:off x="113747" y="4803225"/>
              <a:ext cx="2221500" cy="240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11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arizonachristian.edu</a:t>
              </a:r>
              <a:endParaRPr b="1" sz="1100">
                <a:solidFill>
                  <a:schemeClr val="lt1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Restaurant Marketing Plan ">
  <a:themeElements>
    <a:clrScheme name="Simple Light">
      <a:dk1>
        <a:srgbClr val="404040"/>
      </a:dk1>
      <a:lt1>
        <a:srgbClr val="F8F8F7"/>
      </a:lt1>
      <a:dk2>
        <a:srgbClr val="353535"/>
      </a:dk2>
      <a:lt2>
        <a:srgbClr val="E4E2DE"/>
      </a:lt2>
      <a:accent1>
        <a:srgbClr val="D92E26"/>
      </a:accent1>
      <a:accent2>
        <a:srgbClr val="222222"/>
      </a:accent2>
      <a:accent3>
        <a:srgbClr val="F3BE17"/>
      </a:accent3>
      <a:accent4>
        <a:srgbClr val="B21F25"/>
      </a:accent4>
      <a:accent5>
        <a:srgbClr val="60C9DD"/>
      </a:accent5>
      <a:accent6>
        <a:srgbClr val="D2CFC8"/>
      </a:accent6>
      <a:hlink>
        <a:srgbClr val="D92E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